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07" r:id="rId3"/>
    <p:sldId id="264" r:id="rId4"/>
    <p:sldId id="305" r:id="rId5"/>
    <p:sldId id="265" r:id="rId6"/>
    <p:sldId id="266" r:id="rId7"/>
    <p:sldId id="267" r:id="rId8"/>
    <p:sldId id="268" r:id="rId9"/>
    <p:sldId id="269" r:id="rId10"/>
    <p:sldId id="270" r:id="rId11"/>
    <p:sldId id="271" r:id="rId12"/>
    <p:sldId id="272" r:id="rId13"/>
    <p:sldId id="273" r:id="rId14"/>
    <p:sldId id="274" r:id="rId15"/>
    <p:sldId id="275" r:id="rId16"/>
    <p:sldId id="306" r:id="rId17"/>
    <p:sldId id="314" r:id="rId18"/>
    <p:sldId id="304" r:id="rId19"/>
    <p:sldId id="313"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298" r:id="rId39"/>
    <p:sldId id="316" r:id="rId40"/>
    <p:sldId id="310" r:id="rId41"/>
    <p:sldId id="302" r:id="rId42"/>
    <p:sldId id="303"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66" d="100"/>
          <a:sy n="166" d="100"/>
        </p:scale>
        <p:origin x="-2712" y="-23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3" Type="http://schemas.openxmlformats.org/officeDocument/2006/relationships/hyperlink" Target="http://www.insee.fr/fr/regions/" TargetMode="External"/><Relationship Id="rId7" Type="http://schemas.openxmlformats.org/officeDocument/2006/relationships/hyperlink" Target="http://www.societedugrandparis.fr/entreprise#acteurs" TargetMode="External"/><Relationship Id="rId2" Type="http://schemas.openxmlformats.org/officeDocument/2006/relationships/hyperlink" Target="http://www.iau-idf.fr/" TargetMode="External"/><Relationship Id="rId1" Type="http://schemas.openxmlformats.org/officeDocument/2006/relationships/hyperlink" Target="http://fr.padlet.com/isabeneteau/vvzm0akcgbyu/wish/50563623" TargetMode="External"/><Relationship Id="rId6" Type="http://schemas.openxmlformats.org/officeDocument/2006/relationships/hyperlink" Target="http://www.societedugrandparis.fr/projet#la-carte-du-projet" TargetMode="External"/><Relationship Id="rId5" Type="http://schemas.openxmlformats.org/officeDocument/2006/relationships/hyperlink" Target="http://www.iledefrance.fr/" TargetMode="External"/><Relationship Id="rId4" Type="http://schemas.openxmlformats.org/officeDocument/2006/relationships/hyperlink" Target="http://www.iledefrance.fr/territoire/carte-identite" TargetMode="External"/></Relationships>
</file>

<file path=ppt/diagrams/_rels/data3.xml.rels><?xml version="1.0" encoding="UTF-8" standalone="yes"?>
<Relationships xmlns="http://schemas.openxmlformats.org/package/2006/relationships"><Relationship Id="rId1" Type="http://schemas.openxmlformats.org/officeDocument/2006/relationships/image" Target="../media/image1.png"/></Relationships>
</file>

<file path=ppt/diagrams/_rels/data9.xml.rels><?xml version="1.0" encoding="UTF-8" standalone="yes"?>
<Relationships xmlns="http://schemas.openxmlformats.org/package/2006/relationships"><Relationship Id="rId3" Type="http://schemas.openxmlformats.org/officeDocument/2006/relationships/hyperlink" Target="http://edu-portail.ac-versailles.fr/" TargetMode="External"/><Relationship Id="rId2" Type="http://schemas.openxmlformats.org/officeDocument/2006/relationships/image" Target="../media/image9.png"/><Relationship Id="rId1" Type="http://schemas.openxmlformats.org/officeDocument/2006/relationships/image" Target="../media/image8.png"/></Relationships>
</file>

<file path=ppt/diagrams/_rels/drawing11.xml.rels><?xml version="1.0" encoding="UTF-8" standalone="yes"?>
<Relationships xmlns="http://schemas.openxmlformats.org/package/2006/relationships"><Relationship Id="rId3" Type="http://schemas.openxmlformats.org/officeDocument/2006/relationships/hyperlink" Target="http://www.iledefrance.fr/territoire/carte-identite" TargetMode="External"/><Relationship Id="rId7" Type="http://schemas.openxmlformats.org/officeDocument/2006/relationships/hyperlink" Target="http://www.societedugrandparis.fr/entreprise#acteurs" TargetMode="External"/><Relationship Id="rId2" Type="http://schemas.openxmlformats.org/officeDocument/2006/relationships/hyperlink" Target="http://www.insee.fr/fr/regions/" TargetMode="External"/><Relationship Id="rId1" Type="http://schemas.openxmlformats.org/officeDocument/2006/relationships/hyperlink" Target="http://www.iau-idf.fr/" TargetMode="External"/><Relationship Id="rId6" Type="http://schemas.openxmlformats.org/officeDocument/2006/relationships/hyperlink" Target="http://fr.padlet.com/isabeneteau/vvzm0akcgbyu/wish/50563623" TargetMode="External"/><Relationship Id="rId5" Type="http://schemas.openxmlformats.org/officeDocument/2006/relationships/hyperlink" Target="http://www.societedugrandparis.fr/projet#la-carte-du-projet" TargetMode="External"/><Relationship Id="rId4" Type="http://schemas.openxmlformats.org/officeDocument/2006/relationships/hyperlink" Target="http://www.iledefrance.f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856DD-23A8-443A-A0B0-F4F752013B6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62B6A812-6F76-47C5-8580-5A5202316BF4}">
      <dgm:prSet phldrT="[Texte]"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solidFill>
                <a:schemeClr val="bg1"/>
              </a:solidFill>
            </a:rPr>
            <a:t>La maîtrise des méthodes et des outils pour apprendre </a:t>
          </a:r>
        </a:p>
      </dgm:t>
    </dgm:pt>
    <dgm:pt modelId="{E876E899-A841-448D-B046-418A14E87F88}" type="parTrans" cxnId="{234BFAAE-14EA-411D-A64D-BB0B092A39BA}">
      <dgm:prSet/>
      <dgm:spPr/>
      <dgm:t>
        <a:bodyPr/>
        <a:lstStyle/>
        <a:p>
          <a:endParaRPr lang="fr-FR"/>
        </a:p>
      </dgm:t>
    </dgm:pt>
    <dgm:pt modelId="{84263E6C-D812-4EA0-A5BD-C5E319107F40}" type="sibTrans" cxnId="{234BFAAE-14EA-411D-A64D-BB0B092A39BA}">
      <dgm:prSet/>
      <dgm:spPr/>
      <dgm:t>
        <a:bodyPr/>
        <a:lstStyle/>
        <a:p>
          <a:endParaRPr lang="fr-FR"/>
        </a:p>
      </dgm:t>
    </dgm:pt>
    <dgm:pt modelId="{ECDC4469-63A1-4B86-87B4-DA9EDDD684D5}">
      <dgm:prSet phldrT="[Texte]" custT="1"/>
      <dgm:spPr>
        <a:solidFill>
          <a:srgbClr val="66CCFF"/>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solidFill>
                <a:schemeClr val="bg1"/>
              </a:solidFill>
            </a:rPr>
            <a:t>Une séquence de géographie:</a:t>
          </a:r>
        </a:p>
        <a:p>
          <a:pPr marL="0" marR="0" indent="0" defTabSz="914400" eaLnBrk="1" fontAlgn="auto" latinLnBrk="0" hangingPunct="1">
            <a:lnSpc>
              <a:spcPct val="100000"/>
            </a:lnSpc>
            <a:spcBef>
              <a:spcPts val="0"/>
            </a:spcBef>
            <a:spcAft>
              <a:spcPts val="0"/>
            </a:spcAft>
            <a:buClrTx/>
            <a:buSzTx/>
            <a:buFontTx/>
            <a:buNone/>
            <a:tabLst/>
            <a:defRPr/>
          </a:pPr>
          <a:r>
            <a:rPr lang="fr-FR" sz="2800" dirty="0" smtClean="0">
              <a:solidFill>
                <a:schemeClr val="bg1"/>
              </a:solidFill>
            </a:rPr>
            <a:t>la région</a:t>
          </a:r>
        </a:p>
        <a:p>
          <a:endParaRPr lang="fr-FR" dirty="0">
            <a:solidFill>
              <a:schemeClr val="bg1"/>
            </a:solidFill>
          </a:endParaRPr>
        </a:p>
      </dgm:t>
    </dgm:pt>
    <dgm:pt modelId="{DE2A9BB5-CE4C-4788-BB9F-E75D380061B9}" type="parTrans" cxnId="{FE8715F1-F8FF-44B3-BFC8-21E0FE113741}">
      <dgm:prSet/>
      <dgm:spPr/>
      <dgm:t>
        <a:bodyPr/>
        <a:lstStyle/>
        <a:p>
          <a:endParaRPr lang="fr-FR"/>
        </a:p>
      </dgm:t>
    </dgm:pt>
    <dgm:pt modelId="{63CC56EF-FB8C-41B4-A4F7-B586E0A9BFCD}" type="sibTrans" cxnId="{FE8715F1-F8FF-44B3-BFC8-21E0FE113741}">
      <dgm:prSet/>
      <dgm:spPr/>
      <dgm:t>
        <a:bodyPr/>
        <a:lstStyle/>
        <a:p>
          <a:endParaRPr lang="fr-FR"/>
        </a:p>
      </dgm:t>
    </dgm:pt>
    <dgm:pt modelId="{DA4E6DA2-B490-4F7F-82B3-3A99D361DBB6}" type="pres">
      <dgm:prSet presAssocID="{A9E856DD-23A8-443A-A0B0-F4F752013B6D}" presName="diagram" presStyleCnt="0">
        <dgm:presLayoutVars>
          <dgm:dir/>
          <dgm:resizeHandles val="exact"/>
        </dgm:presLayoutVars>
      </dgm:prSet>
      <dgm:spPr/>
      <dgm:t>
        <a:bodyPr/>
        <a:lstStyle/>
        <a:p>
          <a:endParaRPr lang="fr-FR"/>
        </a:p>
      </dgm:t>
    </dgm:pt>
    <dgm:pt modelId="{4AB5C7E0-BF9A-49A1-8594-D49B7CF6DF95}" type="pres">
      <dgm:prSet presAssocID="{62B6A812-6F76-47C5-8580-5A5202316BF4}" presName="arrow" presStyleLbl="node1" presStyleIdx="0" presStyleCnt="2" custScaleY="100110" custRadScaleRad="100021" custRadScaleInc="-645">
        <dgm:presLayoutVars>
          <dgm:bulletEnabled val="1"/>
        </dgm:presLayoutVars>
      </dgm:prSet>
      <dgm:spPr/>
      <dgm:t>
        <a:bodyPr/>
        <a:lstStyle/>
        <a:p>
          <a:endParaRPr lang="fr-FR"/>
        </a:p>
      </dgm:t>
    </dgm:pt>
    <dgm:pt modelId="{EF53712E-3CAA-4EAD-8400-07F1EB86E09D}" type="pres">
      <dgm:prSet presAssocID="{ECDC4469-63A1-4B86-87B4-DA9EDDD684D5}" presName="arrow" presStyleLbl="node1" presStyleIdx="1" presStyleCnt="2" custRadScaleRad="99191" custRadScaleInc="-130">
        <dgm:presLayoutVars>
          <dgm:bulletEnabled val="1"/>
        </dgm:presLayoutVars>
      </dgm:prSet>
      <dgm:spPr/>
      <dgm:t>
        <a:bodyPr/>
        <a:lstStyle/>
        <a:p>
          <a:endParaRPr lang="fr-FR"/>
        </a:p>
      </dgm:t>
    </dgm:pt>
  </dgm:ptLst>
  <dgm:cxnLst>
    <dgm:cxn modelId="{60B123F3-B771-4B0B-86D9-44D3502FF592}" type="presOf" srcId="{62B6A812-6F76-47C5-8580-5A5202316BF4}" destId="{4AB5C7E0-BF9A-49A1-8594-D49B7CF6DF95}" srcOrd="0" destOrd="0" presId="urn:microsoft.com/office/officeart/2005/8/layout/arrow5"/>
    <dgm:cxn modelId="{234BFAAE-14EA-411D-A64D-BB0B092A39BA}" srcId="{A9E856DD-23A8-443A-A0B0-F4F752013B6D}" destId="{62B6A812-6F76-47C5-8580-5A5202316BF4}" srcOrd="0" destOrd="0" parTransId="{E876E899-A841-448D-B046-418A14E87F88}" sibTransId="{84263E6C-D812-4EA0-A5BD-C5E319107F40}"/>
    <dgm:cxn modelId="{AC02972F-397A-438F-BC14-70DA2533DA11}" type="presOf" srcId="{ECDC4469-63A1-4B86-87B4-DA9EDDD684D5}" destId="{EF53712E-3CAA-4EAD-8400-07F1EB86E09D}" srcOrd="0" destOrd="0" presId="urn:microsoft.com/office/officeart/2005/8/layout/arrow5"/>
    <dgm:cxn modelId="{FE8715F1-F8FF-44B3-BFC8-21E0FE113741}" srcId="{A9E856DD-23A8-443A-A0B0-F4F752013B6D}" destId="{ECDC4469-63A1-4B86-87B4-DA9EDDD684D5}" srcOrd="1" destOrd="0" parTransId="{DE2A9BB5-CE4C-4788-BB9F-E75D380061B9}" sibTransId="{63CC56EF-FB8C-41B4-A4F7-B586E0A9BFCD}"/>
    <dgm:cxn modelId="{518DEC13-6931-4990-BC6B-1A2D42413BAE}" type="presOf" srcId="{A9E856DD-23A8-443A-A0B0-F4F752013B6D}" destId="{DA4E6DA2-B490-4F7F-82B3-3A99D361DBB6}" srcOrd="0" destOrd="0" presId="urn:microsoft.com/office/officeart/2005/8/layout/arrow5"/>
    <dgm:cxn modelId="{9155A3BB-6003-4C1C-AB98-0BA791F6DBE1}" type="presParOf" srcId="{DA4E6DA2-B490-4F7F-82B3-3A99D361DBB6}" destId="{4AB5C7E0-BF9A-49A1-8594-D49B7CF6DF95}" srcOrd="0" destOrd="0" presId="urn:microsoft.com/office/officeart/2005/8/layout/arrow5"/>
    <dgm:cxn modelId="{512CDA67-96F6-42B6-9585-C436F68F987E}" type="presParOf" srcId="{DA4E6DA2-B490-4F7F-82B3-3A99D361DBB6}" destId="{EF53712E-3CAA-4EAD-8400-07F1EB86E09D}"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FD7EC7-EE83-C146-9684-2BC6DCF05589}" type="doc">
      <dgm:prSet loTypeId="urn:microsoft.com/office/officeart/2005/8/layout/orgChart1" loCatId="" qsTypeId="urn:microsoft.com/office/officeart/2005/8/quickstyle/simple5" qsCatId="simple" csTypeId="urn:microsoft.com/office/officeart/2005/8/colors/accent1_2" csCatId="accent1" phldr="1"/>
      <dgm:spPr/>
      <dgm:t>
        <a:bodyPr/>
        <a:lstStyle/>
        <a:p>
          <a:endParaRPr lang="fr-FR"/>
        </a:p>
      </dgm:t>
    </dgm:pt>
    <dgm:pt modelId="{50AB639C-0CFB-424E-A8AD-A414A234C3E0}">
      <dgm:prSet phldrT="[Texte]"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dgm:spPr>
      <dgm:t>
        <a:bodyPr/>
        <a:lstStyle/>
        <a:p>
          <a:r>
            <a:rPr lang="fr-FR" sz="1400" b="1" dirty="0" smtClean="0">
              <a:solidFill>
                <a:schemeClr val="tx1"/>
              </a:solidFill>
            </a:rPr>
            <a:t>La maîtrise des méthodes et outils pour apprendre</a:t>
          </a:r>
          <a:endParaRPr lang="fr-FR" sz="1400" b="1" dirty="0">
            <a:solidFill>
              <a:schemeClr val="tx1"/>
            </a:solidFill>
          </a:endParaRPr>
        </a:p>
      </dgm:t>
    </dgm:pt>
    <dgm:pt modelId="{5B752002-4FF6-E843-A359-581BE4417E75}" type="parTrans" cxnId="{2F75CEB9-079A-504D-A512-38DEFA5848C6}">
      <dgm:prSet/>
      <dgm:spPr/>
      <dgm:t>
        <a:bodyPr/>
        <a:lstStyle/>
        <a:p>
          <a:endParaRPr lang="fr-FR"/>
        </a:p>
      </dgm:t>
    </dgm:pt>
    <dgm:pt modelId="{88D0D7F1-CCC2-844E-AD5B-F31519D2DF60}" type="sibTrans" cxnId="{2F75CEB9-079A-504D-A512-38DEFA5848C6}">
      <dgm:prSet/>
      <dgm:spPr/>
      <dgm:t>
        <a:bodyPr/>
        <a:lstStyle/>
        <a:p>
          <a:endParaRPr lang="fr-FR"/>
        </a:p>
      </dgm:t>
    </dgm:pt>
    <dgm:pt modelId="{F5FB0523-6715-8E4F-95EF-B877AAE56C81}">
      <dgm:prSet phldrT="[Texte]" custT="1"/>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dgm:spPr>
      <dgm:t>
        <a:bodyPr/>
        <a:lstStyle/>
        <a:p>
          <a:r>
            <a:rPr lang="fr-FR" sz="1050" b="1" dirty="0" smtClean="0">
              <a:solidFill>
                <a:schemeClr val="tx1"/>
              </a:solidFill>
            </a:rPr>
            <a:t>Maîtriser les techniques usuelles de l’information et de la documentation</a:t>
          </a:r>
          <a:endParaRPr lang="fr-FR" sz="1050" b="1" dirty="0">
            <a:solidFill>
              <a:schemeClr val="tx1"/>
            </a:solidFill>
          </a:endParaRPr>
        </a:p>
      </dgm:t>
    </dgm:pt>
    <dgm:pt modelId="{E7CD1C75-4B18-2C4C-B101-617C0A5D2F53}" type="parTrans" cxnId="{33C2BCB4-97B0-BD49-923E-03698C61989A}">
      <dgm:prSet/>
      <dgm:spPr/>
      <dgm:t>
        <a:bodyPr/>
        <a:lstStyle/>
        <a:p>
          <a:endParaRPr lang="fr-FR"/>
        </a:p>
      </dgm:t>
    </dgm:pt>
    <dgm:pt modelId="{0D029D66-FC32-3A48-BC2C-6C91DA72F916}" type="sibTrans" cxnId="{33C2BCB4-97B0-BD49-923E-03698C61989A}">
      <dgm:prSet/>
      <dgm:spPr/>
      <dgm:t>
        <a:bodyPr/>
        <a:lstStyle/>
        <a:p>
          <a:endParaRPr lang="fr-FR"/>
        </a:p>
      </dgm:t>
    </dgm:pt>
    <dgm:pt modelId="{272EBBD2-63BF-3449-BA2A-EC05B35B68E8}">
      <dgm:prSet phldrT="[Texte]" custT="1"/>
      <dgm:spPr>
        <a:solidFill>
          <a:srgbClr val="FF99FF"/>
        </a:solidFill>
        <a:ln w="28575">
          <a:solidFill>
            <a:schemeClr val="tx2">
              <a:lumMod val="75000"/>
            </a:schemeClr>
          </a:solidFill>
        </a:ln>
      </dgm:spPr>
      <dgm:t>
        <a:bodyPr/>
        <a:lstStyle/>
        <a:p>
          <a:r>
            <a:rPr lang="fr-FR" sz="1000" b="1" dirty="0" smtClean="0">
              <a:solidFill>
                <a:schemeClr val="tx1"/>
              </a:solidFill>
            </a:rPr>
            <a:t>Acquérir la capacité de coopérer et de réaliser des projets</a:t>
          </a:r>
          <a:endParaRPr lang="fr-FR" sz="1000" b="1" dirty="0">
            <a:solidFill>
              <a:schemeClr val="tx1"/>
            </a:solidFill>
          </a:endParaRPr>
        </a:p>
      </dgm:t>
    </dgm:pt>
    <dgm:pt modelId="{421C1800-99FC-1442-963B-2DFFD8714FE0}" type="parTrans" cxnId="{53E425F8-685D-2E48-AC87-DBB24A1046AA}">
      <dgm:prSet/>
      <dgm:spPr/>
      <dgm:t>
        <a:bodyPr/>
        <a:lstStyle/>
        <a:p>
          <a:endParaRPr lang="fr-FR"/>
        </a:p>
      </dgm:t>
    </dgm:pt>
    <dgm:pt modelId="{046BE640-D2C7-C746-B662-ECE99E58FA72}" type="sibTrans" cxnId="{53E425F8-685D-2E48-AC87-DBB24A1046AA}">
      <dgm:prSet/>
      <dgm:spPr/>
      <dgm:t>
        <a:bodyPr/>
        <a:lstStyle/>
        <a:p>
          <a:endParaRPr lang="fr-FR"/>
        </a:p>
      </dgm:t>
    </dgm:pt>
    <dgm:pt modelId="{FEC3C106-A885-9D4D-B6DD-7F2117D3F031}">
      <dgm:prSet phldrT="[Texte]" custT="1"/>
      <dgm:spPr>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dgm:spPr>
      <dgm:t>
        <a:bodyPr/>
        <a:lstStyle/>
        <a:p>
          <a:r>
            <a:rPr lang="fr-FR" sz="1050" b="1" dirty="0" smtClean="0">
              <a:solidFill>
                <a:schemeClr val="tx1"/>
              </a:solidFill>
            </a:rPr>
            <a:t>Organiser son travail pour l’efficacité des apprentissages</a:t>
          </a:r>
          <a:endParaRPr lang="fr-FR" sz="1050" b="1" dirty="0">
            <a:solidFill>
              <a:schemeClr val="tx1"/>
            </a:solidFill>
          </a:endParaRPr>
        </a:p>
      </dgm:t>
    </dgm:pt>
    <dgm:pt modelId="{F10C6C21-3B6D-D54E-BAF4-C90624F47281}" type="parTrans" cxnId="{EE1F3C0E-D40F-6E40-8B16-A0DABB4F73CA}">
      <dgm:prSet/>
      <dgm:spPr/>
      <dgm:t>
        <a:bodyPr/>
        <a:lstStyle/>
        <a:p>
          <a:endParaRPr lang="fr-FR"/>
        </a:p>
      </dgm:t>
    </dgm:pt>
    <dgm:pt modelId="{BB4DF397-EF58-5A40-B5CB-3C9FD73885CA}" type="sibTrans" cxnId="{EE1F3C0E-D40F-6E40-8B16-A0DABB4F73CA}">
      <dgm:prSet/>
      <dgm:spPr/>
      <dgm:t>
        <a:bodyPr/>
        <a:lstStyle/>
        <a:p>
          <a:endParaRPr lang="fr-FR"/>
        </a:p>
      </dgm:t>
    </dgm:pt>
    <dgm:pt modelId="{720ACFAB-70ED-0840-9C33-6066DE3899E7}">
      <dgm:prSet phldrT="[Texte]" custT="1"/>
      <dgm:spPr>
        <a:solidFill>
          <a:schemeClr val="accent4">
            <a:lumMod val="40000"/>
            <a:lumOff val="60000"/>
          </a:schemeClr>
        </a:solidFill>
      </dgm:spPr>
      <dgm:t>
        <a:bodyPr/>
        <a:lstStyle/>
        <a:p>
          <a:r>
            <a:rPr lang="fr-FR" sz="1050" b="1" dirty="0" smtClean="0">
              <a:solidFill>
                <a:schemeClr val="tx1"/>
              </a:solidFill>
            </a:rPr>
            <a:t>Maîtriser les techniques et les règles des outils numériques</a:t>
          </a:r>
          <a:endParaRPr lang="fr-FR" sz="1050" b="1" dirty="0">
            <a:solidFill>
              <a:schemeClr val="tx1"/>
            </a:solidFill>
          </a:endParaRPr>
        </a:p>
      </dgm:t>
    </dgm:pt>
    <dgm:pt modelId="{DA785F32-6968-B24A-B1DF-274CCEA40FAC}" type="parTrans" cxnId="{4874A9E6-A77E-E948-9D26-264F4B0FA966}">
      <dgm:prSet/>
      <dgm:spPr/>
      <dgm:t>
        <a:bodyPr/>
        <a:lstStyle/>
        <a:p>
          <a:endParaRPr lang="fr-FR"/>
        </a:p>
      </dgm:t>
    </dgm:pt>
    <dgm:pt modelId="{C67308B4-7C1F-3641-BBB6-56E0723E2227}" type="sibTrans" cxnId="{4874A9E6-A77E-E948-9D26-264F4B0FA966}">
      <dgm:prSet/>
      <dgm:spPr/>
      <dgm:t>
        <a:bodyPr/>
        <a:lstStyle/>
        <a:p>
          <a:endParaRPr lang="fr-FR"/>
        </a:p>
      </dgm:t>
    </dgm:pt>
    <dgm:pt modelId="{85E03E36-9B3E-7749-B8E7-B0F00FC9B37E}">
      <dgm:prSet custT="1"/>
      <dgm:spPr>
        <a:pattFill prst="ltDnDiag">
          <a:fgClr>
            <a:srgbClr val="FF99FF"/>
          </a:fgClr>
          <a:bgClr>
            <a:schemeClr val="bg1"/>
          </a:bgClr>
        </a:pattFill>
        <a:ln>
          <a:solidFill>
            <a:srgbClr val="FFC000"/>
          </a:solidFill>
        </a:ln>
      </dgm:spPr>
      <dgm:t>
        <a:bodyPr/>
        <a:lstStyle/>
        <a:p>
          <a:r>
            <a:rPr lang="fr-FR" sz="1050" b="1" dirty="0" smtClean="0">
              <a:solidFill>
                <a:schemeClr val="tx1"/>
              </a:solidFill>
            </a:rPr>
            <a:t>Travailler en groupe</a:t>
          </a:r>
          <a:endParaRPr lang="fr-FR" sz="1050" b="1" dirty="0">
            <a:solidFill>
              <a:schemeClr val="tx1"/>
            </a:solidFill>
          </a:endParaRPr>
        </a:p>
      </dgm:t>
    </dgm:pt>
    <dgm:pt modelId="{5851A21D-A936-0A41-A201-3A607EFD6162}" type="parTrans" cxnId="{DB69DE4D-1237-3847-8BCB-B00602D1442B}">
      <dgm:prSet/>
      <dgm:spPr/>
      <dgm:t>
        <a:bodyPr/>
        <a:lstStyle/>
        <a:p>
          <a:endParaRPr lang="fr-FR"/>
        </a:p>
      </dgm:t>
    </dgm:pt>
    <dgm:pt modelId="{C497A1A8-8748-1A47-AFEB-856976ED13A0}" type="sibTrans" cxnId="{DB69DE4D-1237-3847-8BCB-B00602D1442B}">
      <dgm:prSet/>
      <dgm:spPr/>
      <dgm:t>
        <a:bodyPr/>
        <a:lstStyle/>
        <a:p>
          <a:endParaRPr lang="fr-FR"/>
        </a:p>
      </dgm:t>
    </dgm:pt>
    <dgm:pt modelId="{30511CE7-AFE5-9D45-8EDE-E936CC5323D2}">
      <dgm:prSet custT="1"/>
      <dgm:spPr>
        <a:pattFill prst="ltUpDiag">
          <a:fgClr>
            <a:srgbClr val="FFCCFF"/>
          </a:fgClr>
          <a:bgClr>
            <a:schemeClr val="bg1"/>
          </a:bgClr>
        </a:pattFill>
        <a:ln>
          <a:solidFill>
            <a:srgbClr val="00B0F0"/>
          </a:solidFill>
        </a:ln>
      </dgm:spPr>
      <dgm:t>
        <a:bodyPr/>
        <a:lstStyle/>
        <a:p>
          <a:r>
            <a:rPr lang="fr-FR" sz="1050" b="1" dirty="0" smtClean="0">
              <a:solidFill>
                <a:schemeClr val="tx1"/>
              </a:solidFill>
            </a:rPr>
            <a:t>Réaliser des projets</a:t>
          </a:r>
          <a:endParaRPr lang="fr-FR" sz="1050" b="1" dirty="0">
            <a:solidFill>
              <a:schemeClr val="tx1"/>
            </a:solidFill>
          </a:endParaRPr>
        </a:p>
      </dgm:t>
    </dgm:pt>
    <dgm:pt modelId="{9B807609-4890-B24D-B763-D0B7547D3487}" type="parTrans" cxnId="{79FB05A1-198E-9E48-BF61-C4DD8E60C3C6}">
      <dgm:prSet/>
      <dgm:spPr/>
      <dgm:t>
        <a:bodyPr/>
        <a:lstStyle/>
        <a:p>
          <a:endParaRPr lang="fr-FR"/>
        </a:p>
      </dgm:t>
    </dgm:pt>
    <dgm:pt modelId="{1F870965-4B9F-104F-96C0-30881A934E17}" type="sibTrans" cxnId="{79FB05A1-198E-9E48-BF61-C4DD8E60C3C6}">
      <dgm:prSet/>
      <dgm:spPr/>
      <dgm:t>
        <a:bodyPr/>
        <a:lstStyle/>
        <a:p>
          <a:endParaRPr lang="fr-FR"/>
        </a:p>
      </dgm:t>
    </dgm:pt>
    <dgm:pt modelId="{E94FC655-B0B2-D747-996C-CFAB7A73A4CE}">
      <dgm:prSet/>
      <dgm:spPr>
        <a:pattFill prst="ltDnDiag">
          <a:fgClr>
            <a:srgbClr val="FF99FF"/>
          </a:fgClr>
          <a:bgClr>
            <a:schemeClr val="bg1"/>
          </a:bgClr>
        </a:pattFill>
        <a:ln>
          <a:solidFill>
            <a:srgbClr val="FFC000"/>
          </a:solidFill>
        </a:ln>
      </dgm:spPr>
      <dgm:t>
        <a:bodyPr/>
        <a:lstStyle/>
        <a:p>
          <a:r>
            <a:rPr lang="fr-FR" b="1" dirty="0" smtClean="0">
              <a:solidFill>
                <a:schemeClr val="tx1"/>
              </a:solidFill>
            </a:rPr>
            <a:t>Constitution des groupes, attribution des tâches</a:t>
          </a:r>
          <a:endParaRPr lang="fr-FR" b="1" dirty="0">
            <a:solidFill>
              <a:schemeClr val="tx1"/>
            </a:solidFill>
          </a:endParaRPr>
        </a:p>
      </dgm:t>
    </dgm:pt>
    <dgm:pt modelId="{E702065E-4848-7F40-A7B1-84D35E2747DD}" type="parTrans" cxnId="{61017F73-DEBE-3E4C-9974-2998E39DEFC6}">
      <dgm:prSet/>
      <dgm:spPr/>
      <dgm:t>
        <a:bodyPr/>
        <a:lstStyle/>
        <a:p>
          <a:endParaRPr lang="fr-FR"/>
        </a:p>
      </dgm:t>
    </dgm:pt>
    <dgm:pt modelId="{BF0B078A-EBA7-3149-ACE4-075B1C090C53}" type="sibTrans" cxnId="{61017F73-DEBE-3E4C-9974-2998E39DEFC6}">
      <dgm:prSet/>
      <dgm:spPr/>
      <dgm:t>
        <a:bodyPr/>
        <a:lstStyle/>
        <a:p>
          <a:endParaRPr lang="fr-FR"/>
        </a:p>
      </dgm:t>
    </dgm:pt>
    <dgm:pt modelId="{D69C01C0-B6B6-3A44-8D04-55E443F5B163}">
      <dgm:prSet/>
      <dgm:spPr>
        <a:pattFill prst="ltDnDiag">
          <a:fgClr>
            <a:srgbClr val="FF99FF"/>
          </a:fgClr>
          <a:bgClr>
            <a:schemeClr val="bg1"/>
          </a:bgClr>
        </a:pattFill>
        <a:ln>
          <a:solidFill>
            <a:srgbClr val="FFC000"/>
          </a:solidFill>
        </a:ln>
      </dgm:spPr>
      <dgm:t>
        <a:bodyPr/>
        <a:lstStyle/>
        <a:p>
          <a:r>
            <a:rPr lang="fr-FR" b="1" dirty="0" smtClean="0">
              <a:solidFill>
                <a:schemeClr val="tx1"/>
              </a:solidFill>
            </a:rPr>
            <a:t>Pédagogie différenciée</a:t>
          </a:r>
          <a:endParaRPr lang="fr-FR" b="1" dirty="0">
            <a:solidFill>
              <a:schemeClr val="tx1"/>
            </a:solidFill>
          </a:endParaRPr>
        </a:p>
      </dgm:t>
    </dgm:pt>
    <dgm:pt modelId="{F4FC206E-D8C2-2441-9C1B-00D7FF9545EF}" type="parTrans" cxnId="{E17B0603-16E7-FD4B-A07D-8CD74E2B54B5}">
      <dgm:prSet/>
      <dgm:spPr/>
      <dgm:t>
        <a:bodyPr/>
        <a:lstStyle/>
        <a:p>
          <a:endParaRPr lang="fr-FR"/>
        </a:p>
      </dgm:t>
    </dgm:pt>
    <dgm:pt modelId="{F0533728-4B4F-1544-86D2-08495045FA5C}" type="sibTrans" cxnId="{E17B0603-16E7-FD4B-A07D-8CD74E2B54B5}">
      <dgm:prSet/>
      <dgm:spPr/>
      <dgm:t>
        <a:bodyPr/>
        <a:lstStyle/>
        <a:p>
          <a:endParaRPr lang="fr-FR"/>
        </a:p>
      </dgm:t>
    </dgm:pt>
    <dgm:pt modelId="{582DD2F3-8E98-904B-BDF1-1E411F5D3BAF}">
      <dgm:prSet custT="1"/>
      <dgm:spPr>
        <a:pattFill prst="ltDnDiag">
          <a:fgClr>
            <a:srgbClr val="FF99FF"/>
          </a:fgClr>
          <a:bgClr>
            <a:schemeClr val="bg1"/>
          </a:bgClr>
        </a:pattFill>
        <a:ln>
          <a:solidFill>
            <a:srgbClr val="FFC000"/>
          </a:solidFill>
        </a:ln>
      </dgm:spPr>
      <dgm:t>
        <a:bodyPr/>
        <a:lstStyle/>
        <a:p>
          <a:r>
            <a:rPr lang="fr-FR" sz="1050" b="1" dirty="0" smtClean="0">
              <a:solidFill>
                <a:schemeClr val="tx1"/>
              </a:solidFill>
            </a:rPr>
            <a:t>Règles à respecter pour travailler en groupe</a:t>
          </a:r>
          <a:endParaRPr lang="fr-FR" sz="1050" b="1" dirty="0">
            <a:solidFill>
              <a:schemeClr val="tx1"/>
            </a:solidFill>
          </a:endParaRPr>
        </a:p>
      </dgm:t>
    </dgm:pt>
    <dgm:pt modelId="{8D796356-1414-224D-95AE-615898799894}" type="parTrans" cxnId="{A652302E-5878-DD4C-AE27-D2C758A8E4F5}">
      <dgm:prSet/>
      <dgm:spPr/>
      <dgm:t>
        <a:bodyPr/>
        <a:lstStyle/>
        <a:p>
          <a:endParaRPr lang="fr-FR"/>
        </a:p>
      </dgm:t>
    </dgm:pt>
    <dgm:pt modelId="{30810EFD-8DC1-B54D-A4DF-F308F6DE3889}" type="sibTrans" cxnId="{A652302E-5878-DD4C-AE27-D2C758A8E4F5}">
      <dgm:prSet/>
      <dgm:spPr/>
      <dgm:t>
        <a:bodyPr/>
        <a:lstStyle/>
        <a:p>
          <a:endParaRPr lang="fr-FR"/>
        </a:p>
      </dgm:t>
    </dgm:pt>
    <dgm:pt modelId="{89C571B4-8B5B-D649-99BA-8ECDFCF6E31F}">
      <dgm:prSet custT="1"/>
      <dgm:spPr>
        <a:pattFill prst="ltUpDiag">
          <a:fgClr>
            <a:srgbClr val="FF99FF"/>
          </a:fgClr>
          <a:bgClr>
            <a:schemeClr val="bg1"/>
          </a:bgClr>
        </a:pattFill>
        <a:ln>
          <a:solidFill>
            <a:srgbClr val="00B0F0"/>
          </a:solidFill>
        </a:ln>
      </dgm:spPr>
      <dgm:t>
        <a:bodyPr/>
        <a:lstStyle/>
        <a:p>
          <a:r>
            <a:rPr lang="fr-FR" sz="1050" b="1" dirty="0" smtClean="0">
              <a:solidFill>
                <a:schemeClr val="tx1"/>
              </a:solidFill>
            </a:rPr>
            <a:t>A court terme: exposés, débats</a:t>
          </a:r>
          <a:endParaRPr lang="fr-FR" sz="1050" b="1" dirty="0">
            <a:solidFill>
              <a:schemeClr val="tx1"/>
            </a:solidFill>
          </a:endParaRPr>
        </a:p>
      </dgm:t>
    </dgm:pt>
    <dgm:pt modelId="{6F3936FB-9B84-804F-892A-EB548E6505AA}" type="parTrans" cxnId="{0A8575F4-F756-234F-9712-D363D85477C2}">
      <dgm:prSet/>
      <dgm:spPr/>
      <dgm:t>
        <a:bodyPr/>
        <a:lstStyle/>
        <a:p>
          <a:endParaRPr lang="fr-FR"/>
        </a:p>
      </dgm:t>
    </dgm:pt>
    <dgm:pt modelId="{D7EF97B2-0F6F-DD42-A94E-096EC4FC05A9}" type="sibTrans" cxnId="{0A8575F4-F756-234F-9712-D363D85477C2}">
      <dgm:prSet/>
      <dgm:spPr/>
      <dgm:t>
        <a:bodyPr/>
        <a:lstStyle/>
        <a:p>
          <a:endParaRPr lang="fr-FR"/>
        </a:p>
      </dgm:t>
    </dgm:pt>
    <dgm:pt modelId="{89D8C156-2B81-834B-AE31-93F99A62C963}">
      <dgm:prSet custT="1"/>
      <dgm:spPr>
        <a:pattFill prst="ltUpDiag">
          <a:fgClr>
            <a:srgbClr val="FF99FF"/>
          </a:fgClr>
          <a:bgClr>
            <a:schemeClr val="bg1"/>
          </a:bgClr>
        </a:pattFill>
        <a:ln>
          <a:solidFill>
            <a:srgbClr val="00B0F0"/>
          </a:solidFill>
        </a:ln>
      </dgm:spPr>
      <dgm:t>
        <a:bodyPr/>
        <a:lstStyle/>
        <a:p>
          <a:r>
            <a:rPr lang="fr-FR" sz="1050" b="1" dirty="0" smtClean="0">
              <a:solidFill>
                <a:schemeClr val="tx1"/>
              </a:solidFill>
            </a:rPr>
            <a:t>A long terme: dossiers en interdisciplinarité, préparation de l’oral d’histoire des arts, expositions</a:t>
          </a:r>
          <a:endParaRPr lang="fr-FR" sz="1050" b="1" dirty="0">
            <a:solidFill>
              <a:schemeClr val="tx1"/>
            </a:solidFill>
          </a:endParaRPr>
        </a:p>
      </dgm:t>
    </dgm:pt>
    <dgm:pt modelId="{25F4C75C-DB50-734B-86DC-AADE2CE10CAF}" type="parTrans" cxnId="{279384C0-B586-BE4E-A41E-08A2A6358E03}">
      <dgm:prSet/>
      <dgm:spPr/>
      <dgm:t>
        <a:bodyPr/>
        <a:lstStyle/>
        <a:p>
          <a:endParaRPr lang="fr-FR"/>
        </a:p>
      </dgm:t>
    </dgm:pt>
    <dgm:pt modelId="{0CF394C4-8C77-8D4E-B9B0-B46D864B5341}" type="sibTrans" cxnId="{279384C0-B586-BE4E-A41E-08A2A6358E03}">
      <dgm:prSet/>
      <dgm:spPr/>
      <dgm:t>
        <a:bodyPr/>
        <a:lstStyle/>
        <a:p>
          <a:endParaRPr lang="fr-FR"/>
        </a:p>
      </dgm:t>
    </dgm:pt>
    <dgm:pt modelId="{764EA555-419B-F24E-B1D4-E9D266EDA25E}" type="pres">
      <dgm:prSet presAssocID="{0BFD7EC7-EE83-C146-9684-2BC6DCF05589}" presName="hierChild1" presStyleCnt="0">
        <dgm:presLayoutVars>
          <dgm:orgChart val="1"/>
          <dgm:chPref val="1"/>
          <dgm:dir/>
          <dgm:animOne val="branch"/>
          <dgm:animLvl val="lvl"/>
          <dgm:resizeHandles/>
        </dgm:presLayoutVars>
      </dgm:prSet>
      <dgm:spPr/>
      <dgm:t>
        <a:bodyPr/>
        <a:lstStyle/>
        <a:p>
          <a:endParaRPr lang="fr-FR"/>
        </a:p>
      </dgm:t>
    </dgm:pt>
    <dgm:pt modelId="{1A333D02-C3D6-E64D-9D93-03A1161E6A3D}" type="pres">
      <dgm:prSet presAssocID="{50AB639C-0CFB-424E-A8AD-A414A234C3E0}" presName="hierRoot1" presStyleCnt="0">
        <dgm:presLayoutVars>
          <dgm:hierBranch val="init"/>
        </dgm:presLayoutVars>
      </dgm:prSet>
      <dgm:spPr/>
    </dgm:pt>
    <dgm:pt modelId="{E3DE9BB0-62EC-BF42-BD72-2A7C3B53A397}" type="pres">
      <dgm:prSet presAssocID="{50AB639C-0CFB-424E-A8AD-A414A234C3E0}" presName="rootComposite1" presStyleCnt="0"/>
      <dgm:spPr/>
    </dgm:pt>
    <dgm:pt modelId="{38448106-C016-1848-8FF2-8C328BDCDF5D}" type="pres">
      <dgm:prSet presAssocID="{50AB639C-0CFB-424E-A8AD-A414A234C3E0}" presName="rootText1" presStyleLbl="node0" presStyleIdx="0" presStyleCnt="1" custScaleX="271863" custLinFactNeighborX="3397" custLinFactNeighborY="-4800">
        <dgm:presLayoutVars>
          <dgm:chPref val="3"/>
        </dgm:presLayoutVars>
      </dgm:prSet>
      <dgm:spPr/>
      <dgm:t>
        <a:bodyPr/>
        <a:lstStyle/>
        <a:p>
          <a:endParaRPr lang="fr-FR"/>
        </a:p>
      </dgm:t>
    </dgm:pt>
    <dgm:pt modelId="{DA04FBDE-DDC8-E247-9910-D8865F0834C6}" type="pres">
      <dgm:prSet presAssocID="{50AB639C-0CFB-424E-A8AD-A414A234C3E0}" presName="rootConnector1" presStyleLbl="node1" presStyleIdx="0" presStyleCnt="0"/>
      <dgm:spPr/>
      <dgm:t>
        <a:bodyPr/>
        <a:lstStyle/>
        <a:p>
          <a:endParaRPr lang="fr-FR"/>
        </a:p>
      </dgm:t>
    </dgm:pt>
    <dgm:pt modelId="{0B5735F6-8177-D341-8FA7-DA10B9816471}" type="pres">
      <dgm:prSet presAssocID="{50AB639C-0CFB-424E-A8AD-A414A234C3E0}" presName="hierChild2" presStyleCnt="0"/>
      <dgm:spPr/>
    </dgm:pt>
    <dgm:pt modelId="{92889167-7B0A-6C42-B70D-B36CA79ECC95}" type="pres">
      <dgm:prSet presAssocID="{E7CD1C75-4B18-2C4C-B101-617C0A5D2F53}" presName="Name37" presStyleLbl="parChTrans1D2" presStyleIdx="0" presStyleCnt="4"/>
      <dgm:spPr/>
      <dgm:t>
        <a:bodyPr/>
        <a:lstStyle/>
        <a:p>
          <a:endParaRPr lang="fr-FR"/>
        </a:p>
      </dgm:t>
    </dgm:pt>
    <dgm:pt modelId="{F59AA5E1-31E8-AD46-B192-2C2768A13281}" type="pres">
      <dgm:prSet presAssocID="{F5FB0523-6715-8E4F-95EF-B877AAE56C81}" presName="hierRoot2" presStyleCnt="0">
        <dgm:presLayoutVars>
          <dgm:hierBranch val="init"/>
        </dgm:presLayoutVars>
      </dgm:prSet>
      <dgm:spPr/>
    </dgm:pt>
    <dgm:pt modelId="{7983C093-5C51-624C-9D7C-ABB5BB3BD5FA}" type="pres">
      <dgm:prSet presAssocID="{F5FB0523-6715-8E4F-95EF-B877AAE56C81}" presName="rootComposite" presStyleCnt="0"/>
      <dgm:spPr/>
    </dgm:pt>
    <dgm:pt modelId="{65119CBF-C940-CC49-A9B5-8E0F21B07E36}" type="pres">
      <dgm:prSet presAssocID="{F5FB0523-6715-8E4F-95EF-B877AAE56C81}" presName="rootText" presStyleLbl="node2" presStyleIdx="0" presStyleCnt="4">
        <dgm:presLayoutVars>
          <dgm:chPref val="3"/>
        </dgm:presLayoutVars>
      </dgm:prSet>
      <dgm:spPr/>
      <dgm:t>
        <a:bodyPr/>
        <a:lstStyle/>
        <a:p>
          <a:endParaRPr lang="fr-FR"/>
        </a:p>
      </dgm:t>
    </dgm:pt>
    <dgm:pt modelId="{9F59E561-FB93-A646-8679-8216B0D34EA8}" type="pres">
      <dgm:prSet presAssocID="{F5FB0523-6715-8E4F-95EF-B877AAE56C81}" presName="rootConnector" presStyleLbl="node2" presStyleIdx="0" presStyleCnt="4"/>
      <dgm:spPr/>
      <dgm:t>
        <a:bodyPr/>
        <a:lstStyle/>
        <a:p>
          <a:endParaRPr lang="fr-FR"/>
        </a:p>
      </dgm:t>
    </dgm:pt>
    <dgm:pt modelId="{2FE70D49-2933-E24A-8F93-4609645DA20D}" type="pres">
      <dgm:prSet presAssocID="{F5FB0523-6715-8E4F-95EF-B877AAE56C81}" presName="hierChild4" presStyleCnt="0"/>
      <dgm:spPr/>
    </dgm:pt>
    <dgm:pt modelId="{660B5C79-15D5-CC4E-B931-F6A58EC44B3E}" type="pres">
      <dgm:prSet presAssocID="{F5FB0523-6715-8E4F-95EF-B877AAE56C81}" presName="hierChild5" presStyleCnt="0"/>
      <dgm:spPr/>
    </dgm:pt>
    <dgm:pt modelId="{E8DC6FD3-A113-9844-8D2B-6FE8A2A0C954}" type="pres">
      <dgm:prSet presAssocID="{DA785F32-6968-B24A-B1DF-274CCEA40FAC}" presName="Name37" presStyleLbl="parChTrans1D2" presStyleIdx="1" presStyleCnt="4"/>
      <dgm:spPr/>
      <dgm:t>
        <a:bodyPr/>
        <a:lstStyle/>
        <a:p>
          <a:endParaRPr lang="fr-FR"/>
        </a:p>
      </dgm:t>
    </dgm:pt>
    <dgm:pt modelId="{ACF3E702-EDB3-304E-97D3-F86F569214D1}" type="pres">
      <dgm:prSet presAssocID="{720ACFAB-70ED-0840-9C33-6066DE3899E7}" presName="hierRoot2" presStyleCnt="0">
        <dgm:presLayoutVars>
          <dgm:hierBranch val="init"/>
        </dgm:presLayoutVars>
      </dgm:prSet>
      <dgm:spPr/>
    </dgm:pt>
    <dgm:pt modelId="{31797BF9-AD41-964C-AC66-5DE60243E0AE}" type="pres">
      <dgm:prSet presAssocID="{720ACFAB-70ED-0840-9C33-6066DE3899E7}" presName="rootComposite" presStyleCnt="0"/>
      <dgm:spPr/>
    </dgm:pt>
    <dgm:pt modelId="{737A12CC-BFC8-B84A-A2AF-20E7947826D6}" type="pres">
      <dgm:prSet presAssocID="{720ACFAB-70ED-0840-9C33-6066DE3899E7}" presName="rootText" presStyleLbl="node2" presStyleIdx="1" presStyleCnt="4">
        <dgm:presLayoutVars>
          <dgm:chPref val="3"/>
        </dgm:presLayoutVars>
      </dgm:prSet>
      <dgm:spPr/>
      <dgm:t>
        <a:bodyPr/>
        <a:lstStyle/>
        <a:p>
          <a:endParaRPr lang="fr-FR"/>
        </a:p>
      </dgm:t>
    </dgm:pt>
    <dgm:pt modelId="{C0143F12-A1D3-7D4C-9677-801112F5FE64}" type="pres">
      <dgm:prSet presAssocID="{720ACFAB-70ED-0840-9C33-6066DE3899E7}" presName="rootConnector" presStyleLbl="node2" presStyleIdx="1" presStyleCnt="4"/>
      <dgm:spPr/>
      <dgm:t>
        <a:bodyPr/>
        <a:lstStyle/>
        <a:p>
          <a:endParaRPr lang="fr-FR"/>
        </a:p>
      </dgm:t>
    </dgm:pt>
    <dgm:pt modelId="{040CEC3B-4913-484B-AE53-3DCCD895C87B}" type="pres">
      <dgm:prSet presAssocID="{720ACFAB-70ED-0840-9C33-6066DE3899E7}" presName="hierChild4" presStyleCnt="0"/>
      <dgm:spPr/>
    </dgm:pt>
    <dgm:pt modelId="{57F5AAA7-DA67-944A-8119-2C84B5FB384F}" type="pres">
      <dgm:prSet presAssocID="{720ACFAB-70ED-0840-9C33-6066DE3899E7}" presName="hierChild5" presStyleCnt="0"/>
      <dgm:spPr/>
    </dgm:pt>
    <dgm:pt modelId="{7FAAF7A2-F19A-4944-9CF6-4A338949066E}" type="pres">
      <dgm:prSet presAssocID="{421C1800-99FC-1442-963B-2DFFD8714FE0}" presName="Name37" presStyleLbl="parChTrans1D2" presStyleIdx="2" presStyleCnt="4"/>
      <dgm:spPr/>
      <dgm:t>
        <a:bodyPr/>
        <a:lstStyle/>
        <a:p>
          <a:endParaRPr lang="fr-FR"/>
        </a:p>
      </dgm:t>
    </dgm:pt>
    <dgm:pt modelId="{7D5A8E08-58B4-DC45-811F-A595CB54014A}" type="pres">
      <dgm:prSet presAssocID="{272EBBD2-63BF-3449-BA2A-EC05B35B68E8}" presName="hierRoot2" presStyleCnt="0">
        <dgm:presLayoutVars>
          <dgm:hierBranch val="init"/>
        </dgm:presLayoutVars>
      </dgm:prSet>
      <dgm:spPr/>
    </dgm:pt>
    <dgm:pt modelId="{A523453E-1DEF-B14C-A5D0-FB7EF073A0EE}" type="pres">
      <dgm:prSet presAssocID="{272EBBD2-63BF-3449-BA2A-EC05B35B68E8}" presName="rootComposite" presStyleCnt="0"/>
      <dgm:spPr/>
    </dgm:pt>
    <dgm:pt modelId="{D4D0A3DF-A118-7843-82F9-50658A6FAB8F}" type="pres">
      <dgm:prSet presAssocID="{272EBBD2-63BF-3449-BA2A-EC05B35B68E8}" presName="rootText" presStyleLbl="node2" presStyleIdx="2" presStyleCnt="4">
        <dgm:presLayoutVars>
          <dgm:chPref val="3"/>
        </dgm:presLayoutVars>
      </dgm:prSet>
      <dgm:spPr/>
      <dgm:t>
        <a:bodyPr/>
        <a:lstStyle/>
        <a:p>
          <a:endParaRPr lang="fr-FR"/>
        </a:p>
      </dgm:t>
    </dgm:pt>
    <dgm:pt modelId="{1046B35E-14D8-0E4A-8B72-96F10956DB9C}" type="pres">
      <dgm:prSet presAssocID="{272EBBD2-63BF-3449-BA2A-EC05B35B68E8}" presName="rootConnector" presStyleLbl="node2" presStyleIdx="2" presStyleCnt="4"/>
      <dgm:spPr/>
      <dgm:t>
        <a:bodyPr/>
        <a:lstStyle/>
        <a:p>
          <a:endParaRPr lang="fr-FR"/>
        </a:p>
      </dgm:t>
    </dgm:pt>
    <dgm:pt modelId="{6DE1FB30-5926-5E41-A552-C381A4B9186C}" type="pres">
      <dgm:prSet presAssocID="{272EBBD2-63BF-3449-BA2A-EC05B35B68E8}" presName="hierChild4" presStyleCnt="0"/>
      <dgm:spPr/>
    </dgm:pt>
    <dgm:pt modelId="{796F642E-7318-6B4E-B300-164C0304ACD5}" type="pres">
      <dgm:prSet presAssocID="{5851A21D-A936-0A41-A201-3A607EFD6162}" presName="Name37" presStyleLbl="parChTrans1D3" presStyleIdx="0" presStyleCnt="2"/>
      <dgm:spPr/>
      <dgm:t>
        <a:bodyPr/>
        <a:lstStyle/>
        <a:p>
          <a:endParaRPr lang="fr-FR"/>
        </a:p>
      </dgm:t>
    </dgm:pt>
    <dgm:pt modelId="{67ED4903-E74A-6548-B979-9C50C4BDE2AC}" type="pres">
      <dgm:prSet presAssocID="{85E03E36-9B3E-7749-B8E7-B0F00FC9B37E}" presName="hierRoot2" presStyleCnt="0">
        <dgm:presLayoutVars>
          <dgm:hierBranch val="init"/>
        </dgm:presLayoutVars>
      </dgm:prSet>
      <dgm:spPr/>
    </dgm:pt>
    <dgm:pt modelId="{E34D5B65-2ACB-3F4F-93D9-496AB77D2000}" type="pres">
      <dgm:prSet presAssocID="{85E03E36-9B3E-7749-B8E7-B0F00FC9B37E}" presName="rootComposite" presStyleCnt="0"/>
      <dgm:spPr/>
    </dgm:pt>
    <dgm:pt modelId="{1E450BAA-ED2D-BF46-BABE-674777D08801}" type="pres">
      <dgm:prSet presAssocID="{85E03E36-9B3E-7749-B8E7-B0F00FC9B37E}" presName="rootText" presStyleLbl="node3" presStyleIdx="0" presStyleCnt="2">
        <dgm:presLayoutVars>
          <dgm:chPref val="3"/>
        </dgm:presLayoutVars>
      </dgm:prSet>
      <dgm:spPr/>
      <dgm:t>
        <a:bodyPr/>
        <a:lstStyle/>
        <a:p>
          <a:endParaRPr lang="fr-FR"/>
        </a:p>
      </dgm:t>
    </dgm:pt>
    <dgm:pt modelId="{9BC4F06D-519B-7649-8418-EC894D883D6A}" type="pres">
      <dgm:prSet presAssocID="{85E03E36-9B3E-7749-B8E7-B0F00FC9B37E}" presName="rootConnector" presStyleLbl="node3" presStyleIdx="0" presStyleCnt="2"/>
      <dgm:spPr/>
      <dgm:t>
        <a:bodyPr/>
        <a:lstStyle/>
        <a:p>
          <a:endParaRPr lang="fr-FR"/>
        </a:p>
      </dgm:t>
    </dgm:pt>
    <dgm:pt modelId="{284D2B44-04E0-9D4C-9B2F-BE1569BD21B5}" type="pres">
      <dgm:prSet presAssocID="{85E03E36-9B3E-7749-B8E7-B0F00FC9B37E}" presName="hierChild4" presStyleCnt="0"/>
      <dgm:spPr/>
    </dgm:pt>
    <dgm:pt modelId="{0746F9A5-9CA8-4C40-8C47-7B4D35EC4D79}" type="pres">
      <dgm:prSet presAssocID="{8D796356-1414-224D-95AE-615898799894}" presName="Name37" presStyleLbl="parChTrans1D4" presStyleIdx="0" presStyleCnt="5"/>
      <dgm:spPr/>
      <dgm:t>
        <a:bodyPr/>
        <a:lstStyle/>
        <a:p>
          <a:endParaRPr lang="fr-FR"/>
        </a:p>
      </dgm:t>
    </dgm:pt>
    <dgm:pt modelId="{FE7319DD-D274-174C-99DD-0F2A540BE008}" type="pres">
      <dgm:prSet presAssocID="{582DD2F3-8E98-904B-BDF1-1E411F5D3BAF}" presName="hierRoot2" presStyleCnt="0">
        <dgm:presLayoutVars>
          <dgm:hierBranch val="init"/>
        </dgm:presLayoutVars>
      </dgm:prSet>
      <dgm:spPr/>
    </dgm:pt>
    <dgm:pt modelId="{9B6943D8-80FB-8945-BECC-A2B5BD93B0E8}" type="pres">
      <dgm:prSet presAssocID="{582DD2F3-8E98-904B-BDF1-1E411F5D3BAF}" presName="rootComposite" presStyleCnt="0"/>
      <dgm:spPr/>
    </dgm:pt>
    <dgm:pt modelId="{84C4BEF5-0020-054C-8F0E-D077E2AC6CB9}" type="pres">
      <dgm:prSet presAssocID="{582DD2F3-8E98-904B-BDF1-1E411F5D3BAF}" presName="rootText" presStyleLbl="node4" presStyleIdx="0" presStyleCnt="5" custLinFactNeighborX="-3004" custLinFactNeighborY="650">
        <dgm:presLayoutVars>
          <dgm:chPref val="3"/>
        </dgm:presLayoutVars>
      </dgm:prSet>
      <dgm:spPr/>
      <dgm:t>
        <a:bodyPr/>
        <a:lstStyle/>
        <a:p>
          <a:endParaRPr lang="fr-FR"/>
        </a:p>
      </dgm:t>
    </dgm:pt>
    <dgm:pt modelId="{BA2FF46A-EBD4-CD49-9C59-17B6599E0CDE}" type="pres">
      <dgm:prSet presAssocID="{582DD2F3-8E98-904B-BDF1-1E411F5D3BAF}" presName="rootConnector" presStyleLbl="node4" presStyleIdx="0" presStyleCnt="5"/>
      <dgm:spPr/>
      <dgm:t>
        <a:bodyPr/>
        <a:lstStyle/>
        <a:p>
          <a:endParaRPr lang="fr-FR"/>
        </a:p>
      </dgm:t>
    </dgm:pt>
    <dgm:pt modelId="{637D8E43-C497-844A-A09A-9E961FB61CFB}" type="pres">
      <dgm:prSet presAssocID="{582DD2F3-8E98-904B-BDF1-1E411F5D3BAF}" presName="hierChild4" presStyleCnt="0"/>
      <dgm:spPr/>
    </dgm:pt>
    <dgm:pt modelId="{B8F64F56-8A8C-6643-A1B4-04533BA37362}" type="pres">
      <dgm:prSet presAssocID="{582DD2F3-8E98-904B-BDF1-1E411F5D3BAF}" presName="hierChild5" presStyleCnt="0"/>
      <dgm:spPr/>
    </dgm:pt>
    <dgm:pt modelId="{7C590C45-3F74-8946-926B-63BD42C66B9A}" type="pres">
      <dgm:prSet presAssocID="{E702065E-4848-7F40-A7B1-84D35E2747DD}" presName="Name37" presStyleLbl="parChTrans1D4" presStyleIdx="1" presStyleCnt="5"/>
      <dgm:spPr/>
      <dgm:t>
        <a:bodyPr/>
        <a:lstStyle/>
        <a:p>
          <a:endParaRPr lang="fr-FR"/>
        </a:p>
      </dgm:t>
    </dgm:pt>
    <dgm:pt modelId="{E711A27D-F7C8-824B-905E-08673B4731B0}" type="pres">
      <dgm:prSet presAssocID="{E94FC655-B0B2-D747-996C-CFAB7A73A4CE}" presName="hierRoot2" presStyleCnt="0">
        <dgm:presLayoutVars>
          <dgm:hierBranch val="init"/>
        </dgm:presLayoutVars>
      </dgm:prSet>
      <dgm:spPr/>
    </dgm:pt>
    <dgm:pt modelId="{CF2F45F3-D45B-784E-8D8F-54CC077FE6FD}" type="pres">
      <dgm:prSet presAssocID="{E94FC655-B0B2-D747-996C-CFAB7A73A4CE}" presName="rootComposite" presStyleCnt="0"/>
      <dgm:spPr/>
    </dgm:pt>
    <dgm:pt modelId="{1728084F-865A-6C4E-9783-0E64EC3438F1}" type="pres">
      <dgm:prSet presAssocID="{E94FC655-B0B2-D747-996C-CFAB7A73A4CE}" presName="rootText" presStyleLbl="node4" presStyleIdx="1" presStyleCnt="5">
        <dgm:presLayoutVars>
          <dgm:chPref val="3"/>
        </dgm:presLayoutVars>
      </dgm:prSet>
      <dgm:spPr/>
      <dgm:t>
        <a:bodyPr/>
        <a:lstStyle/>
        <a:p>
          <a:endParaRPr lang="fr-FR"/>
        </a:p>
      </dgm:t>
    </dgm:pt>
    <dgm:pt modelId="{8CE8072F-61AB-1240-93C0-D8F82BE62963}" type="pres">
      <dgm:prSet presAssocID="{E94FC655-B0B2-D747-996C-CFAB7A73A4CE}" presName="rootConnector" presStyleLbl="node4" presStyleIdx="1" presStyleCnt="5"/>
      <dgm:spPr/>
      <dgm:t>
        <a:bodyPr/>
        <a:lstStyle/>
        <a:p>
          <a:endParaRPr lang="fr-FR"/>
        </a:p>
      </dgm:t>
    </dgm:pt>
    <dgm:pt modelId="{64A16134-8CB8-AB44-9B6B-7F17C6281B4F}" type="pres">
      <dgm:prSet presAssocID="{E94FC655-B0B2-D747-996C-CFAB7A73A4CE}" presName="hierChild4" presStyleCnt="0"/>
      <dgm:spPr/>
    </dgm:pt>
    <dgm:pt modelId="{2A24EE6D-9732-C64B-AC63-05985801520E}" type="pres">
      <dgm:prSet presAssocID="{E94FC655-B0B2-D747-996C-CFAB7A73A4CE}" presName="hierChild5" presStyleCnt="0"/>
      <dgm:spPr/>
    </dgm:pt>
    <dgm:pt modelId="{69ADC8DA-4CCB-E84D-A59D-992BFB5F827B}" type="pres">
      <dgm:prSet presAssocID="{F4FC206E-D8C2-2441-9C1B-00D7FF9545EF}" presName="Name37" presStyleLbl="parChTrans1D4" presStyleIdx="2" presStyleCnt="5"/>
      <dgm:spPr/>
      <dgm:t>
        <a:bodyPr/>
        <a:lstStyle/>
        <a:p>
          <a:endParaRPr lang="fr-FR"/>
        </a:p>
      </dgm:t>
    </dgm:pt>
    <dgm:pt modelId="{F706138E-069A-F14B-AB9C-B3AF0EC0F074}" type="pres">
      <dgm:prSet presAssocID="{D69C01C0-B6B6-3A44-8D04-55E443F5B163}" presName="hierRoot2" presStyleCnt="0">
        <dgm:presLayoutVars>
          <dgm:hierBranch val="init"/>
        </dgm:presLayoutVars>
      </dgm:prSet>
      <dgm:spPr/>
    </dgm:pt>
    <dgm:pt modelId="{2CB379B5-09A7-944B-9E5C-883829FA1442}" type="pres">
      <dgm:prSet presAssocID="{D69C01C0-B6B6-3A44-8D04-55E443F5B163}" presName="rootComposite" presStyleCnt="0"/>
      <dgm:spPr/>
    </dgm:pt>
    <dgm:pt modelId="{FEB6746D-BAD6-5E41-AAEF-3269D03A9AC2}" type="pres">
      <dgm:prSet presAssocID="{D69C01C0-B6B6-3A44-8D04-55E443F5B163}" presName="rootText" presStyleLbl="node4" presStyleIdx="2" presStyleCnt="5" custLinFactNeighborY="465">
        <dgm:presLayoutVars>
          <dgm:chPref val="3"/>
        </dgm:presLayoutVars>
      </dgm:prSet>
      <dgm:spPr/>
      <dgm:t>
        <a:bodyPr/>
        <a:lstStyle/>
        <a:p>
          <a:endParaRPr lang="fr-FR"/>
        </a:p>
      </dgm:t>
    </dgm:pt>
    <dgm:pt modelId="{A60D248E-021A-134C-9010-E7F9E2CB5FA9}" type="pres">
      <dgm:prSet presAssocID="{D69C01C0-B6B6-3A44-8D04-55E443F5B163}" presName="rootConnector" presStyleLbl="node4" presStyleIdx="2" presStyleCnt="5"/>
      <dgm:spPr/>
      <dgm:t>
        <a:bodyPr/>
        <a:lstStyle/>
        <a:p>
          <a:endParaRPr lang="fr-FR"/>
        </a:p>
      </dgm:t>
    </dgm:pt>
    <dgm:pt modelId="{FA3DF9BE-B8EC-A141-8F5B-EC5E38CE400A}" type="pres">
      <dgm:prSet presAssocID="{D69C01C0-B6B6-3A44-8D04-55E443F5B163}" presName="hierChild4" presStyleCnt="0"/>
      <dgm:spPr/>
    </dgm:pt>
    <dgm:pt modelId="{42EEEC14-0414-A04E-92B1-F32BA3A21EC0}" type="pres">
      <dgm:prSet presAssocID="{D69C01C0-B6B6-3A44-8D04-55E443F5B163}" presName="hierChild5" presStyleCnt="0"/>
      <dgm:spPr/>
    </dgm:pt>
    <dgm:pt modelId="{0C46D788-0B62-8F46-A8F0-EF516EAE5EC9}" type="pres">
      <dgm:prSet presAssocID="{85E03E36-9B3E-7749-B8E7-B0F00FC9B37E}" presName="hierChild5" presStyleCnt="0"/>
      <dgm:spPr/>
    </dgm:pt>
    <dgm:pt modelId="{BF2F0402-451E-8947-9AAB-24E16C98A8ED}" type="pres">
      <dgm:prSet presAssocID="{9B807609-4890-B24D-B763-D0B7547D3487}" presName="Name37" presStyleLbl="parChTrans1D3" presStyleIdx="1" presStyleCnt="2"/>
      <dgm:spPr/>
      <dgm:t>
        <a:bodyPr/>
        <a:lstStyle/>
        <a:p>
          <a:endParaRPr lang="fr-FR"/>
        </a:p>
      </dgm:t>
    </dgm:pt>
    <dgm:pt modelId="{2FB3AC78-3495-7E4A-B475-25672CF492D7}" type="pres">
      <dgm:prSet presAssocID="{30511CE7-AFE5-9D45-8EDE-E936CC5323D2}" presName="hierRoot2" presStyleCnt="0">
        <dgm:presLayoutVars>
          <dgm:hierBranch val="init"/>
        </dgm:presLayoutVars>
      </dgm:prSet>
      <dgm:spPr/>
    </dgm:pt>
    <dgm:pt modelId="{FBB7429C-DB6C-B846-AC30-D067A41A78E7}" type="pres">
      <dgm:prSet presAssocID="{30511CE7-AFE5-9D45-8EDE-E936CC5323D2}" presName="rootComposite" presStyleCnt="0"/>
      <dgm:spPr/>
    </dgm:pt>
    <dgm:pt modelId="{6D6DDA84-3637-8742-977E-AD229D9B952A}" type="pres">
      <dgm:prSet presAssocID="{30511CE7-AFE5-9D45-8EDE-E936CC5323D2}" presName="rootText" presStyleLbl="node3" presStyleIdx="1" presStyleCnt="2">
        <dgm:presLayoutVars>
          <dgm:chPref val="3"/>
        </dgm:presLayoutVars>
      </dgm:prSet>
      <dgm:spPr/>
      <dgm:t>
        <a:bodyPr/>
        <a:lstStyle/>
        <a:p>
          <a:endParaRPr lang="fr-FR"/>
        </a:p>
      </dgm:t>
    </dgm:pt>
    <dgm:pt modelId="{2183288F-8C3B-7645-A4D7-B53E71BA023D}" type="pres">
      <dgm:prSet presAssocID="{30511CE7-AFE5-9D45-8EDE-E936CC5323D2}" presName="rootConnector" presStyleLbl="node3" presStyleIdx="1" presStyleCnt="2"/>
      <dgm:spPr/>
      <dgm:t>
        <a:bodyPr/>
        <a:lstStyle/>
        <a:p>
          <a:endParaRPr lang="fr-FR"/>
        </a:p>
      </dgm:t>
    </dgm:pt>
    <dgm:pt modelId="{ED097318-3638-9043-AED0-BF1820B2306D}" type="pres">
      <dgm:prSet presAssocID="{30511CE7-AFE5-9D45-8EDE-E936CC5323D2}" presName="hierChild4" presStyleCnt="0"/>
      <dgm:spPr/>
    </dgm:pt>
    <dgm:pt modelId="{46DAFC70-87F4-8B4C-BD6F-818FEC2861DC}" type="pres">
      <dgm:prSet presAssocID="{6F3936FB-9B84-804F-892A-EB548E6505AA}" presName="Name37" presStyleLbl="parChTrans1D4" presStyleIdx="3" presStyleCnt="5"/>
      <dgm:spPr/>
      <dgm:t>
        <a:bodyPr/>
        <a:lstStyle/>
        <a:p>
          <a:endParaRPr lang="fr-FR"/>
        </a:p>
      </dgm:t>
    </dgm:pt>
    <dgm:pt modelId="{2A009B99-176D-3546-997D-4D85345AD794}" type="pres">
      <dgm:prSet presAssocID="{89C571B4-8B5B-D649-99BA-8ECDFCF6E31F}" presName="hierRoot2" presStyleCnt="0">
        <dgm:presLayoutVars>
          <dgm:hierBranch val="init"/>
        </dgm:presLayoutVars>
      </dgm:prSet>
      <dgm:spPr/>
    </dgm:pt>
    <dgm:pt modelId="{1B7A6A53-C04D-EE42-8BD8-7F2041026228}" type="pres">
      <dgm:prSet presAssocID="{89C571B4-8B5B-D649-99BA-8ECDFCF6E31F}" presName="rootComposite" presStyleCnt="0"/>
      <dgm:spPr/>
    </dgm:pt>
    <dgm:pt modelId="{CC4ECF22-A7AA-5744-BE4D-6CB30C6E045D}" type="pres">
      <dgm:prSet presAssocID="{89C571B4-8B5B-D649-99BA-8ECDFCF6E31F}" presName="rootText" presStyleLbl="node4" presStyleIdx="3" presStyleCnt="5">
        <dgm:presLayoutVars>
          <dgm:chPref val="3"/>
        </dgm:presLayoutVars>
      </dgm:prSet>
      <dgm:spPr/>
      <dgm:t>
        <a:bodyPr/>
        <a:lstStyle/>
        <a:p>
          <a:endParaRPr lang="fr-FR"/>
        </a:p>
      </dgm:t>
    </dgm:pt>
    <dgm:pt modelId="{E4B01B26-69C4-7040-9CA7-A5971E19CB00}" type="pres">
      <dgm:prSet presAssocID="{89C571B4-8B5B-D649-99BA-8ECDFCF6E31F}" presName="rootConnector" presStyleLbl="node4" presStyleIdx="3" presStyleCnt="5"/>
      <dgm:spPr/>
      <dgm:t>
        <a:bodyPr/>
        <a:lstStyle/>
        <a:p>
          <a:endParaRPr lang="fr-FR"/>
        </a:p>
      </dgm:t>
    </dgm:pt>
    <dgm:pt modelId="{7AFAADA6-EEB3-4D4A-9A8E-C81A59CA595E}" type="pres">
      <dgm:prSet presAssocID="{89C571B4-8B5B-D649-99BA-8ECDFCF6E31F}" presName="hierChild4" presStyleCnt="0"/>
      <dgm:spPr/>
    </dgm:pt>
    <dgm:pt modelId="{8F5CDC53-8C77-9B4C-999D-951E7568F583}" type="pres">
      <dgm:prSet presAssocID="{89C571B4-8B5B-D649-99BA-8ECDFCF6E31F}" presName="hierChild5" presStyleCnt="0"/>
      <dgm:spPr/>
    </dgm:pt>
    <dgm:pt modelId="{23EFBF63-E2D0-AA4A-96A3-3D7F913C244E}" type="pres">
      <dgm:prSet presAssocID="{25F4C75C-DB50-734B-86DC-AADE2CE10CAF}" presName="Name37" presStyleLbl="parChTrans1D4" presStyleIdx="4" presStyleCnt="5"/>
      <dgm:spPr/>
      <dgm:t>
        <a:bodyPr/>
        <a:lstStyle/>
        <a:p>
          <a:endParaRPr lang="fr-FR"/>
        </a:p>
      </dgm:t>
    </dgm:pt>
    <dgm:pt modelId="{0EF658C5-0BF3-0747-851E-A61114FD6FBD}" type="pres">
      <dgm:prSet presAssocID="{89D8C156-2B81-834B-AE31-93F99A62C963}" presName="hierRoot2" presStyleCnt="0">
        <dgm:presLayoutVars>
          <dgm:hierBranch val="init"/>
        </dgm:presLayoutVars>
      </dgm:prSet>
      <dgm:spPr/>
    </dgm:pt>
    <dgm:pt modelId="{B6627E21-3428-C149-8BCF-DD6DAA3C9FFC}" type="pres">
      <dgm:prSet presAssocID="{89D8C156-2B81-834B-AE31-93F99A62C963}" presName="rootComposite" presStyleCnt="0"/>
      <dgm:spPr/>
    </dgm:pt>
    <dgm:pt modelId="{26F43937-71A6-304F-BD7C-8F16314C855C}" type="pres">
      <dgm:prSet presAssocID="{89D8C156-2B81-834B-AE31-93F99A62C963}" presName="rootText" presStyleLbl="node4" presStyleIdx="4" presStyleCnt="5">
        <dgm:presLayoutVars>
          <dgm:chPref val="3"/>
        </dgm:presLayoutVars>
      </dgm:prSet>
      <dgm:spPr/>
      <dgm:t>
        <a:bodyPr/>
        <a:lstStyle/>
        <a:p>
          <a:endParaRPr lang="fr-FR"/>
        </a:p>
      </dgm:t>
    </dgm:pt>
    <dgm:pt modelId="{EA383960-38FE-6441-A4D2-A57AE48FFA51}" type="pres">
      <dgm:prSet presAssocID="{89D8C156-2B81-834B-AE31-93F99A62C963}" presName="rootConnector" presStyleLbl="node4" presStyleIdx="4" presStyleCnt="5"/>
      <dgm:spPr/>
      <dgm:t>
        <a:bodyPr/>
        <a:lstStyle/>
        <a:p>
          <a:endParaRPr lang="fr-FR"/>
        </a:p>
      </dgm:t>
    </dgm:pt>
    <dgm:pt modelId="{33EBC7E7-8D67-5045-9DD2-2F141369EB37}" type="pres">
      <dgm:prSet presAssocID="{89D8C156-2B81-834B-AE31-93F99A62C963}" presName="hierChild4" presStyleCnt="0"/>
      <dgm:spPr/>
    </dgm:pt>
    <dgm:pt modelId="{D8331E73-5FCB-6240-ACB0-DB6709782C44}" type="pres">
      <dgm:prSet presAssocID="{89D8C156-2B81-834B-AE31-93F99A62C963}" presName="hierChild5" presStyleCnt="0"/>
      <dgm:spPr/>
    </dgm:pt>
    <dgm:pt modelId="{0009943E-C527-0542-A7F3-2115A1466A53}" type="pres">
      <dgm:prSet presAssocID="{30511CE7-AFE5-9D45-8EDE-E936CC5323D2}" presName="hierChild5" presStyleCnt="0"/>
      <dgm:spPr/>
    </dgm:pt>
    <dgm:pt modelId="{1803EF22-92EA-EC4E-9792-E732AB39479A}" type="pres">
      <dgm:prSet presAssocID="{272EBBD2-63BF-3449-BA2A-EC05B35B68E8}" presName="hierChild5" presStyleCnt="0"/>
      <dgm:spPr/>
    </dgm:pt>
    <dgm:pt modelId="{BC2FAE63-83DD-9945-8AFE-43ED30937368}" type="pres">
      <dgm:prSet presAssocID="{F10C6C21-3B6D-D54E-BAF4-C90624F47281}" presName="Name37" presStyleLbl="parChTrans1D2" presStyleIdx="3" presStyleCnt="4"/>
      <dgm:spPr/>
      <dgm:t>
        <a:bodyPr/>
        <a:lstStyle/>
        <a:p>
          <a:endParaRPr lang="fr-FR"/>
        </a:p>
      </dgm:t>
    </dgm:pt>
    <dgm:pt modelId="{CE538869-DF08-7D45-BAB5-E042832AD682}" type="pres">
      <dgm:prSet presAssocID="{FEC3C106-A885-9D4D-B6DD-7F2117D3F031}" presName="hierRoot2" presStyleCnt="0">
        <dgm:presLayoutVars>
          <dgm:hierBranch val="init"/>
        </dgm:presLayoutVars>
      </dgm:prSet>
      <dgm:spPr/>
    </dgm:pt>
    <dgm:pt modelId="{928B0ACD-5C05-4E49-8BF2-663F71AFC67B}" type="pres">
      <dgm:prSet presAssocID="{FEC3C106-A885-9D4D-B6DD-7F2117D3F031}" presName="rootComposite" presStyleCnt="0"/>
      <dgm:spPr/>
    </dgm:pt>
    <dgm:pt modelId="{A0725BEB-CED7-034F-A9E9-7916CA4C8AF1}" type="pres">
      <dgm:prSet presAssocID="{FEC3C106-A885-9D4D-B6DD-7F2117D3F031}" presName="rootText" presStyleLbl="node2" presStyleIdx="3" presStyleCnt="4">
        <dgm:presLayoutVars>
          <dgm:chPref val="3"/>
        </dgm:presLayoutVars>
      </dgm:prSet>
      <dgm:spPr/>
      <dgm:t>
        <a:bodyPr/>
        <a:lstStyle/>
        <a:p>
          <a:endParaRPr lang="fr-FR"/>
        </a:p>
      </dgm:t>
    </dgm:pt>
    <dgm:pt modelId="{A59B9DF0-050F-E648-A42F-384F0E1FAF00}" type="pres">
      <dgm:prSet presAssocID="{FEC3C106-A885-9D4D-B6DD-7F2117D3F031}" presName="rootConnector" presStyleLbl="node2" presStyleIdx="3" presStyleCnt="4"/>
      <dgm:spPr/>
      <dgm:t>
        <a:bodyPr/>
        <a:lstStyle/>
        <a:p>
          <a:endParaRPr lang="fr-FR"/>
        </a:p>
      </dgm:t>
    </dgm:pt>
    <dgm:pt modelId="{F6A3A0AE-2087-E54D-9B1F-DECBA6EB52EF}" type="pres">
      <dgm:prSet presAssocID="{FEC3C106-A885-9D4D-B6DD-7F2117D3F031}" presName="hierChild4" presStyleCnt="0"/>
      <dgm:spPr/>
    </dgm:pt>
    <dgm:pt modelId="{7587E7DC-5C7B-FE44-AD6C-59DBB091353B}" type="pres">
      <dgm:prSet presAssocID="{FEC3C106-A885-9D4D-B6DD-7F2117D3F031}" presName="hierChild5" presStyleCnt="0"/>
      <dgm:spPr/>
    </dgm:pt>
    <dgm:pt modelId="{267E4129-BEBD-0246-A427-B955F724939D}" type="pres">
      <dgm:prSet presAssocID="{50AB639C-0CFB-424E-A8AD-A414A234C3E0}" presName="hierChild3" presStyleCnt="0"/>
      <dgm:spPr/>
    </dgm:pt>
  </dgm:ptLst>
  <dgm:cxnLst>
    <dgm:cxn modelId="{3EBA7595-B1B9-4DB4-81F7-F872AC8E0180}" type="presOf" srcId="{85E03E36-9B3E-7749-B8E7-B0F00FC9B37E}" destId="{9BC4F06D-519B-7649-8418-EC894D883D6A}" srcOrd="1" destOrd="0" presId="urn:microsoft.com/office/officeart/2005/8/layout/orgChart1"/>
    <dgm:cxn modelId="{32A731B9-143E-46E8-B3F1-5AE9F9F263DF}" type="presOf" srcId="{30511CE7-AFE5-9D45-8EDE-E936CC5323D2}" destId="{2183288F-8C3B-7645-A4D7-B53E71BA023D}" srcOrd="1" destOrd="0" presId="urn:microsoft.com/office/officeart/2005/8/layout/orgChart1"/>
    <dgm:cxn modelId="{95E8B32D-03C3-4A8F-837C-6BD87DDE35CB}" type="presOf" srcId="{582DD2F3-8E98-904B-BDF1-1E411F5D3BAF}" destId="{BA2FF46A-EBD4-CD49-9C59-17B6599E0CDE}" srcOrd="1" destOrd="0" presId="urn:microsoft.com/office/officeart/2005/8/layout/orgChart1"/>
    <dgm:cxn modelId="{DB821190-7AAE-4B16-8E83-1B0AC762E553}" type="presOf" srcId="{89D8C156-2B81-834B-AE31-93F99A62C963}" destId="{26F43937-71A6-304F-BD7C-8F16314C855C}" srcOrd="0" destOrd="0" presId="urn:microsoft.com/office/officeart/2005/8/layout/orgChart1"/>
    <dgm:cxn modelId="{79FB05A1-198E-9E48-BF61-C4DD8E60C3C6}" srcId="{272EBBD2-63BF-3449-BA2A-EC05B35B68E8}" destId="{30511CE7-AFE5-9D45-8EDE-E936CC5323D2}" srcOrd="1" destOrd="0" parTransId="{9B807609-4890-B24D-B763-D0B7547D3487}" sibTransId="{1F870965-4B9F-104F-96C0-30881A934E17}"/>
    <dgm:cxn modelId="{209E6A7F-9077-480D-942B-D35C5F6F2E03}" type="presOf" srcId="{E7CD1C75-4B18-2C4C-B101-617C0A5D2F53}" destId="{92889167-7B0A-6C42-B70D-B36CA79ECC95}" srcOrd="0" destOrd="0" presId="urn:microsoft.com/office/officeart/2005/8/layout/orgChart1"/>
    <dgm:cxn modelId="{CCEF873E-2980-4E11-942D-6099057C1EB1}" type="presOf" srcId="{5851A21D-A936-0A41-A201-3A607EFD6162}" destId="{796F642E-7318-6B4E-B300-164C0304ACD5}" srcOrd="0" destOrd="0" presId="urn:microsoft.com/office/officeart/2005/8/layout/orgChart1"/>
    <dgm:cxn modelId="{91111D15-D219-409B-9250-5FE969D26C3B}" type="presOf" srcId="{F4FC206E-D8C2-2441-9C1B-00D7FF9545EF}" destId="{69ADC8DA-4CCB-E84D-A59D-992BFB5F827B}" srcOrd="0" destOrd="0" presId="urn:microsoft.com/office/officeart/2005/8/layout/orgChart1"/>
    <dgm:cxn modelId="{2524FF8E-CEA5-4833-B55A-5C5164ABBC04}" type="presOf" srcId="{85E03E36-9B3E-7749-B8E7-B0F00FC9B37E}" destId="{1E450BAA-ED2D-BF46-BABE-674777D08801}" srcOrd="0" destOrd="0" presId="urn:microsoft.com/office/officeart/2005/8/layout/orgChart1"/>
    <dgm:cxn modelId="{EE1F3C0E-D40F-6E40-8B16-A0DABB4F73CA}" srcId="{50AB639C-0CFB-424E-A8AD-A414A234C3E0}" destId="{FEC3C106-A885-9D4D-B6DD-7F2117D3F031}" srcOrd="3" destOrd="0" parTransId="{F10C6C21-3B6D-D54E-BAF4-C90624F47281}" sibTransId="{BB4DF397-EF58-5A40-B5CB-3C9FD73885CA}"/>
    <dgm:cxn modelId="{BAAC5518-26C4-4BFF-AC08-A5EBD07DFD0C}" type="presOf" srcId="{D69C01C0-B6B6-3A44-8D04-55E443F5B163}" destId="{A60D248E-021A-134C-9010-E7F9E2CB5FA9}" srcOrd="1" destOrd="0" presId="urn:microsoft.com/office/officeart/2005/8/layout/orgChart1"/>
    <dgm:cxn modelId="{EBBEBFA2-C854-4ECD-9001-18CB6E8E460D}" type="presOf" srcId="{F5FB0523-6715-8E4F-95EF-B877AAE56C81}" destId="{65119CBF-C940-CC49-A9B5-8E0F21B07E36}" srcOrd="0" destOrd="0" presId="urn:microsoft.com/office/officeart/2005/8/layout/orgChart1"/>
    <dgm:cxn modelId="{CA5C9549-67DD-4198-8A2C-6C17267EF9D9}" type="presOf" srcId="{6F3936FB-9B84-804F-892A-EB548E6505AA}" destId="{46DAFC70-87F4-8B4C-BD6F-818FEC2861DC}" srcOrd="0" destOrd="0" presId="urn:microsoft.com/office/officeart/2005/8/layout/orgChart1"/>
    <dgm:cxn modelId="{279384C0-B586-BE4E-A41E-08A2A6358E03}" srcId="{30511CE7-AFE5-9D45-8EDE-E936CC5323D2}" destId="{89D8C156-2B81-834B-AE31-93F99A62C963}" srcOrd="1" destOrd="0" parTransId="{25F4C75C-DB50-734B-86DC-AADE2CE10CAF}" sibTransId="{0CF394C4-8C77-8D4E-B9B0-B46D864B5341}"/>
    <dgm:cxn modelId="{906BB27B-14C6-4961-B250-4554B34D9799}" type="presOf" srcId="{F5FB0523-6715-8E4F-95EF-B877AAE56C81}" destId="{9F59E561-FB93-A646-8679-8216B0D34EA8}" srcOrd="1" destOrd="0" presId="urn:microsoft.com/office/officeart/2005/8/layout/orgChart1"/>
    <dgm:cxn modelId="{0E260E55-C3D0-49ED-898D-BC8F19C20C5D}" type="presOf" srcId="{89C571B4-8B5B-D649-99BA-8ECDFCF6E31F}" destId="{E4B01B26-69C4-7040-9CA7-A5971E19CB00}" srcOrd="1" destOrd="0" presId="urn:microsoft.com/office/officeart/2005/8/layout/orgChart1"/>
    <dgm:cxn modelId="{4A61C34F-5136-41E6-A942-4977032B9E5D}" type="presOf" srcId="{50AB639C-0CFB-424E-A8AD-A414A234C3E0}" destId="{38448106-C016-1848-8FF2-8C328BDCDF5D}" srcOrd="0" destOrd="0" presId="urn:microsoft.com/office/officeart/2005/8/layout/orgChart1"/>
    <dgm:cxn modelId="{1BE16E37-2FD1-4F47-98F5-790F23CAE7C2}" type="presOf" srcId="{421C1800-99FC-1442-963B-2DFFD8714FE0}" destId="{7FAAF7A2-F19A-4944-9CF6-4A338949066E}" srcOrd="0" destOrd="0" presId="urn:microsoft.com/office/officeart/2005/8/layout/orgChart1"/>
    <dgm:cxn modelId="{2F75CEB9-079A-504D-A512-38DEFA5848C6}" srcId="{0BFD7EC7-EE83-C146-9684-2BC6DCF05589}" destId="{50AB639C-0CFB-424E-A8AD-A414A234C3E0}" srcOrd="0" destOrd="0" parTransId="{5B752002-4FF6-E843-A359-581BE4417E75}" sibTransId="{88D0D7F1-CCC2-844E-AD5B-F31519D2DF60}"/>
    <dgm:cxn modelId="{3528BA7C-0256-4B40-9502-E1CCEB202E00}" type="presOf" srcId="{720ACFAB-70ED-0840-9C33-6066DE3899E7}" destId="{737A12CC-BFC8-B84A-A2AF-20E7947826D6}" srcOrd="0" destOrd="0" presId="urn:microsoft.com/office/officeart/2005/8/layout/orgChart1"/>
    <dgm:cxn modelId="{33C2BCB4-97B0-BD49-923E-03698C61989A}" srcId="{50AB639C-0CFB-424E-A8AD-A414A234C3E0}" destId="{F5FB0523-6715-8E4F-95EF-B877AAE56C81}" srcOrd="0" destOrd="0" parTransId="{E7CD1C75-4B18-2C4C-B101-617C0A5D2F53}" sibTransId="{0D029D66-FC32-3A48-BC2C-6C91DA72F916}"/>
    <dgm:cxn modelId="{98ED77AD-CE7B-4C77-9EBF-3113E1A1B71A}" type="presOf" srcId="{8D796356-1414-224D-95AE-615898799894}" destId="{0746F9A5-9CA8-4C40-8C47-7B4D35EC4D79}" srcOrd="0" destOrd="0" presId="urn:microsoft.com/office/officeart/2005/8/layout/orgChart1"/>
    <dgm:cxn modelId="{5F941AC2-3A58-4B15-A0B0-F03D1F364186}" type="presOf" srcId="{89D8C156-2B81-834B-AE31-93F99A62C963}" destId="{EA383960-38FE-6441-A4D2-A57AE48FFA51}" srcOrd="1" destOrd="0" presId="urn:microsoft.com/office/officeart/2005/8/layout/orgChart1"/>
    <dgm:cxn modelId="{DC3B5B46-82B8-4315-93E5-B334AE0E6466}" type="presOf" srcId="{E94FC655-B0B2-D747-996C-CFAB7A73A4CE}" destId="{8CE8072F-61AB-1240-93C0-D8F82BE62963}" srcOrd="1" destOrd="0" presId="urn:microsoft.com/office/officeart/2005/8/layout/orgChart1"/>
    <dgm:cxn modelId="{96D1EC97-DFBB-43D2-91AC-E9F9A135F673}" type="presOf" srcId="{9B807609-4890-B24D-B763-D0B7547D3487}" destId="{BF2F0402-451E-8947-9AAB-24E16C98A8ED}" srcOrd="0" destOrd="0" presId="urn:microsoft.com/office/officeart/2005/8/layout/orgChart1"/>
    <dgm:cxn modelId="{43E0E6D8-CA89-4500-AAD0-E746E265C1F2}" type="presOf" srcId="{582DD2F3-8E98-904B-BDF1-1E411F5D3BAF}" destId="{84C4BEF5-0020-054C-8F0E-D077E2AC6CB9}" srcOrd="0" destOrd="0" presId="urn:microsoft.com/office/officeart/2005/8/layout/orgChart1"/>
    <dgm:cxn modelId="{764BA732-4F13-4AA0-905F-EADA4B76295F}" type="presOf" srcId="{50AB639C-0CFB-424E-A8AD-A414A234C3E0}" destId="{DA04FBDE-DDC8-E247-9910-D8865F0834C6}" srcOrd="1" destOrd="0" presId="urn:microsoft.com/office/officeart/2005/8/layout/orgChart1"/>
    <dgm:cxn modelId="{A652302E-5878-DD4C-AE27-D2C758A8E4F5}" srcId="{85E03E36-9B3E-7749-B8E7-B0F00FC9B37E}" destId="{582DD2F3-8E98-904B-BDF1-1E411F5D3BAF}" srcOrd="0" destOrd="0" parTransId="{8D796356-1414-224D-95AE-615898799894}" sibTransId="{30810EFD-8DC1-B54D-A4DF-F308F6DE3889}"/>
    <dgm:cxn modelId="{42A10781-7C72-4A79-B7CA-9B2E55DB2965}" type="presOf" srcId="{30511CE7-AFE5-9D45-8EDE-E936CC5323D2}" destId="{6D6DDA84-3637-8742-977E-AD229D9B952A}" srcOrd="0" destOrd="0" presId="urn:microsoft.com/office/officeart/2005/8/layout/orgChart1"/>
    <dgm:cxn modelId="{0A8575F4-F756-234F-9712-D363D85477C2}" srcId="{30511CE7-AFE5-9D45-8EDE-E936CC5323D2}" destId="{89C571B4-8B5B-D649-99BA-8ECDFCF6E31F}" srcOrd="0" destOrd="0" parTransId="{6F3936FB-9B84-804F-892A-EB548E6505AA}" sibTransId="{D7EF97B2-0F6F-DD42-A94E-096EC4FC05A9}"/>
    <dgm:cxn modelId="{9AB52244-7775-400A-8329-D314FDE81A41}" type="presOf" srcId="{FEC3C106-A885-9D4D-B6DD-7F2117D3F031}" destId="{A0725BEB-CED7-034F-A9E9-7916CA4C8AF1}" srcOrd="0" destOrd="0" presId="urn:microsoft.com/office/officeart/2005/8/layout/orgChart1"/>
    <dgm:cxn modelId="{FA839694-9213-488D-A462-2701800D9F78}" type="presOf" srcId="{DA785F32-6968-B24A-B1DF-274CCEA40FAC}" destId="{E8DC6FD3-A113-9844-8D2B-6FE8A2A0C954}" srcOrd="0" destOrd="0" presId="urn:microsoft.com/office/officeart/2005/8/layout/orgChart1"/>
    <dgm:cxn modelId="{32546EEC-DAD9-4F88-93CD-807588A4F249}" type="presOf" srcId="{E702065E-4848-7F40-A7B1-84D35E2747DD}" destId="{7C590C45-3F74-8946-926B-63BD42C66B9A}" srcOrd="0" destOrd="0" presId="urn:microsoft.com/office/officeart/2005/8/layout/orgChart1"/>
    <dgm:cxn modelId="{4874A9E6-A77E-E948-9D26-264F4B0FA966}" srcId="{50AB639C-0CFB-424E-A8AD-A414A234C3E0}" destId="{720ACFAB-70ED-0840-9C33-6066DE3899E7}" srcOrd="1" destOrd="0" parTransId="{DA785F32-6968-B24A-B1DF-274CCEA40FAC}" sibTransId="{C67308B4-7C1F-3641-BBB6-56E0723E2227}"/>
    <dgm:cxn modelId="{E17B0603-16E7-FD4B-A07D-8CD74E2B54B5}" srcId="{85E03E36-9B3E-7749-B8E7-B0F00FC9B37E}" destId="{D69C01C0-B6B6-3A44-8D04-55E443F5B163}" srcOrd="2" destOrd="0" parTransId="{F4FC206E-D8C2-2441-9C1B-00D7FF9545EF}" sibTransId="{F0533728-4B4F-1544-86D2-08495045FA5C}"/>
    <dgm:cxn modelId="{A5DB20AB-C32F-4E70-9893-59DB0ADA60DA}" type="presOf" srcId="{25F4C75C-DB50-734B-86DC-AADE2CE10CAF}" destId="{23EFBF63-E2D0-AA4A-96A3-3D7F913C244E}" srcOrd="0" destOrd="0" presId="urn:microsoft.com/office/officeart/2005/8/layout/orgChart1"/>
    <dgm:cxn modelId="{F7476055-07F2-423E-B589-8AA7CDAAF414}" type="presOf" srcId="{272EBBD2-63BF-3449-BA2A-EC05B35B68E8}" destId="{D4D0A3DF-A118-7843-82F9-50658A6FAB8F}" srcOrd="0" destOrd="0" presId="urn:microsoft.com/office/officeart/2005/8/layout/orgChart1"/>
    <dgm:cxn modelId="{53E425F8-685D-2E48-AC87-DBB24A1046AA}" srcId="{50AB639C-0CFB-424E-A8AD-A414A234C3E0}" destId="{272EBBD2-63BF-3449-BA2A-EC05B35B68E8}" srcOrd="2" destOrd="0" parTransId="{421C1800-99FC-1442-963B-2DFFD8714FE0}" sibTransId="{046BE640-D2C7-C746-B662-ECE99E58FA72}"/>
    <dgm:cxn modelId="{647D6DC5-E1BD-400A-839B-79A6CFDD073D}" type="presOf" srcId="{D69C01C0-B6B6-3A44-8D04-55E443F5B163}" destId="{FEB6746D-BAD6-5E41-AAEF-3269D03A9AC2}" srcOrd="0" destOrd="0" presId="urn:microsoft.com/office/officeart/2005/8/layout/orgChart1"/>
    <dgm:cxn modelId="{DB69DE4D-1237-3847-8BCB-B00602D1442B}" srcId="{272EBBD2-63BF-3449-BA2A-EC05B35B68E8}" destId="{85E03E36-9B3E-7749-B8E7-B0F00FC9B37E}" srcOrd="0" destOrd="0" parTransId="{5851A21D-A936-0A41-A201-3A607EFD6162}" sibTransId="{C497A1A8-8748-1A47-AFEB-856976ED13A0}"/>
    <dgm:cxn modelId="{990A1FD1-EA37-4631-8F43-40EFF3AEBAD1}" type="presOf" srcId="{89C571B4-8B5B-D649-99BA-8ECDFCF6E31F}" destId="{CC4ECF22-A7AA-5744-BE4D-6CB30C6E045D}" srcOrd="0" destOrd="0" presId="urn:microsoft.com/office/officeart/2005/8/layout/orgChart1"/>
    <dgm:cxn modelId="{1BB96C76-FFAC-4AFB-A56D-C004D08181AA}" type="presOf" srcId="{0BFD7EC7-EE83-C146-9684-2BC6DCF05589}" destId="{764EA555-419B-F24E-B1D4-E9D266EDA25E}" srcOrd="0" destOrd="0" presId="urn:microsoft.com/office/officeart/2005/8/layout/orgChart1"/>
    <dgm:cxn modelId="{D1E5D21B-2F69-4134-999A-828FC93FC2BF}" type="presOf" srcId="{720ACFAB-70ED-0840-9C33-6066DE3899E7}" destId="{C0143F12-A1D3-7D4C-9677-801112F5FE64}" srcOrd="1" destOrd="0" presId="urn:microsoft.com/office/officeart/2005/8/layout/orgChart1"/>
    <dgm:cxn modelId="{26F3346C-DA4D-4C90-8862-C8558065D766}" type="presOf" srcId="{F10C6C21-3B6D-D54E-BAF4-C90624F47281}" destId="{BC2FAE63-83DD-9945-8AFE-43ED30937368}" srcOrd="0" destOrd="0" presId="urn:microsoft.com/office/officeart/2005/8/layout/orgChart1"/>
    <dgm:cxn modelId="{328B6535-31FF-4686-801C-CD6943700509}" type="presOf" srcId="{FEC3C106-A885-9D4D-B6DD-7F2117D3F031}" destId="{A59B9DF0-050F-E648-A42F-384F0E1FAF00}" srcOrd="1" destOrd="0" presId="urn:microsoft.com/office/officeart/2005/8/layout/orgChart1"/>
    <dgm:cxn modelId="{1F879090-1268-45C0-B6C7-388BDA9B393E}" type="presOf" srcId="{E94FC655-B0B2-D747-996C-CFAB7A73A4CE}" destId="{1728084F-865A-6C4E-9783-0E64EC3438F1}" srcOrd="0" destOrd="0" presId="urn:microsoft.com/office/officeart/2005/8/layout/orgChart1"/>
    <dgm:cxn modelId="{61017F73-DEBE-3E4C-9974-2998E39DEFC6}" srcId="{85E03E36-9B3E-7749-B8E7-B0F00FC9B37E}" destId="{E94FC655-B0B2-D747-996C-CFAB7A73A4CE}" srcOrd="1" destOrd="0" parTransId="{E702065E-4848-7F40-A7B1-84D35E2747DD}" sibTransId="{BF0B078A-EBA7-3149-ACE4-075B1C090C53}"/>
    <dgm:cxn modelId="{E19F6DB1-774D-4C15-B123-C0753146FB67}" type="presOf" srcId="{272EBBD2-63BF-3449-BA2A-EC05B35B68E8}" destId="{1046B35E-14D8-0E4A-8B72-96F10956DB9C}" srcOrd="1" destOrd="0" presId="urn:microsoft.com/office/officeart/2005/8/layout/orgChart1"/>
    <dgm:cxn modelId="{0118D71D-42EB-4E8E-8096-397431F21A9B}" type="presParOf" srcId="{764EA555-419B-F24E-B1D4-E9D266EDA25E}" destId="{1A333D02-C3D6-E64D-9D93-03A1161E6A3D}" srcOrd="0" destOrd="0" presId="urn:microsoft.com/office/officeart/2005/8/layout/orgChart1"/>
    <dgm:cxn modelId="{33175C08-8BAB-41E7-BF01-10874D65B721}" type="presParOf" srcId="{1A333D02-C3D6-E64D-9D93-03A1161E6A3D}" destId="{E3DE9BB0-62EC-BF42-BD72-2A7C3B53A397}" srcOrd="0" destOrd="0" presId="urn:microsoft.com/office/officeart/2005/8/layout/orgChart1"/>
    <dgm:cxn modelId="{56BCEB3E-E57A-4CBD-9035-50F9355D2662}" type="presParOf" srcId="{E3DE9BB0-62EC-BF42-BD72-2A7C3B53A397}" destId="{38448106-C016-1848-8FF2-8C328BDCDF5D}" srcOrd="0" destOrd="0" presId="urn:microsoft.com/office/officeart/2005/8/layout/orgChart1"/>
    <dgm:cxn modelId="{207D1AEE-12EB-4ED3-AF4A-149B1ED3B332}" type="presParOf" srcId="{E3DE9BB0-62EC-BF42-BD72-2A7C3B53A397}" destId="{DA04FBDE-DDC8-E247-9910-D8865F0834C6}" srcOrd="1" destOrd="0" presId="urn:microsoft.com/office/officeart/2005/8/layout/orgChart1"/>
    <dgm:cxn modelId="{896248AF-06B2-4C6C-AA65-90561EF4EB8B}" type="presParOf" srcId="{1A333D02-C3D6-E64D-9D93-03A1161E6A3D}" destId="{0B5735F6-8177-D341-8FA7-DA10B9816471}" srcOrd="1" destOrd="0" presId="urn:microsoft.com/office/officeart/2005/8/layout/orgChart1"/>
    <dgm:cxn modelId="{FB31F988-CC05-4A14-988B-3E84DF99BA96}" type="presParOf" srcId="{0B5735F6-8177-D341-8FA7-DA10B9816471}" destId="{92889167-7B0A-6C42-B70D-B36CA79ECC95}" srcOrd="0" destOrd="0" presId="urn:microsoft.com/office/officeart/2005/8/layout/orgChart1"/>
    <dgm:cxn modelId="{FBF96F3A-716A-48E4-A01C-28643F80CD1B}" type="presParOf" srcId="{0B5735F6-8177-D341-8FA7-DA10B9816471}" destId="{F59AA5E1-31E8-AD46-B192-2C2768A13281}" srcOrd="1" destOrd="0" presId="urn:microsoft.com/office/officeart/2005/8/layout/orgChart1"/>
    <dgm:cxn modelId="{C4EB82ED-CA94-4BE4-B6E7-3676160389FB}" type="presParOf" srcId="{F59AA5E1-31E8-AD46-B192-2C2768A13281}" destId="{7983C093-5C51-624C-9D7C-ABB5BB3BD5FA}" srcOrd="0" destOrd="0" presId="urn:microsoft.com/office/officeart/2005/8/layout/orgChart1"/>
    <dgm:cxn modelId="{30BA20DC-51E0-4C3B-B399-49D434705E99}" type="presParOf" srcId="{7983C093-5C51-624C-9D7C-ABB5BB3BD5FA}" destId="{65119CBF-C940-CC49-A9B5-8E0F21B07E36}" srcOrd="0" destOrd="0" presId="urn:microsoft.com/office/officeart/2005/8/layout/orgChart1"/>
    <dgm:cxn modelId="{8910395D-45D1-4A67-8CB2-75E43C3B1410}" type="presParOf" srcId="{7983C093-5C51-624C-9D7C-ABB5BB3BD5FA}" destId="{9F59E561-FB93-A646-8679-8216B0D34EA8}" srcOrd="1" destOrd="0" presId="urn:microsoft.com/office/officeart/2005/8/layout/orgChart1"/>
    <dgm:cxn modelId="{6B4F0213-16F9-43E2-B505-B360592D81BC}" type="presParOf" srcId="{F59AA5E1-31E8-AD46-B192-2C2768A13281}" destId="{2FE70D49-2933-E24A-8F93-4609645DA20D}" srcOrd="1" destOrd="0" presId="urn:microsoft.com/office/officeart/2005/8/layout/orgChart1"/>
    <dgm:cxn modelId="{38BD75CE-E42A-467E-B143-CC951BA066EF}" type="presParOf" srcId="{F59AA5E1-31E8-AD46-B192-2C2768A13281}" destId="{660B5C79-15D5-CC4E-B931-F6A58EC44B3E}" srcOrd="2" destOrd="0" presId="urn:microsoft.com/office/officeart/2005/8/layout/orgChart1"/>
    <dgm:cxn modelId="{C2B78426-04FC-419D-B611-7360A5B29CA0}" type="presParOf" srcId="{0B5735F6-8177-D341-8FA7-DA10B9816471}" destId="{E8DC6FD3-A113-9844-8D2B-6FE8A2A0C954}" srcOrd="2" destOrd="0" presId="urn:microsoft.com/office/officeart/2005/8/layout/orgChart1"/>
    <dgm:cxn modelId="{30FCE6F1-5259-47FB-BF3C-DC30FED2E837}" type="presParOf" srcId="{0B5735F6-8177-D341-8FA7-DA10B9816471}" destId="{ACF3E702-EDB3-304E-97D3-F86F569214D1}" srcOrd="3" destOrd="0" presId="urn:microsoft.com/office/officeart/2005/8/layout/orgChart1"/>
    <dgm:cxn modelId="{EC0C8532-77ED-41D1-95DF-7450039F26EA}" type="presParOf" srcId="{ACF3E702-EDB3-304E-97D3-F86F569214D1}" destId="{31797BF9-AD41-964C-AC66-5DE60243E0AE}" srcOrd="0" destOrd="0" presId="urn:microsoft.com/office/officeart/2005/8/layout/orgChart1"/>
    <dgm:cxn modelId="{EAEE7E06-A1B4-49AE-8970-F55B21849149}" type="presParOf" srcId="{31797BF9-AD41-964C-AC66-5DE60243E0AE}" destId="{737A12CC-BFC8-B84A-A2AF-20E7947826D6}" srcOrd="0" destOrd="0" presId="urn:microsoft.com/office/officeart/2005/8/layout/orgChart1"/>
    <dgm:cxn modelId="{3512FDB9-8B93-492F-9501-3C3BBB7B9A79}" type="presParOf" srcId="{31797BF9-AD41-964C-AC66-5DE60243E0AE}" destId="{C0143F12-A1D3-7D4C-9677-801112F5FE64}" srcOrd="1" destOrd="0" presId="urn:microsoft.com/office/officeart/2005/8/layout/orgChart1"/>
    <dgm:cxn modelId="{7900C7C6-FBA7-4552-845F-A881087F9970}" type="presParOf" srcId="{ACF3E702-EDB3-304E-97D3-F86F569214D1}" destId="{040CEC3B-4913-484B-AE53-3DCCD895C87B}" srcOrd="1" destOrd="0" presId="urn:microsoft.com/office/officeart/2005/8/layout/orgChart1"/>
    <dgm:cxn modelId="{E499A204-E03E-47E9-983B-D255F040D054}" type="presParOf" srcId="{ACF3E702-EDB3-304E-97D3-F86F569214D1}" destId="{57F5AAA7-DA67-944A-8119-2C84B5FB384F}" srcOrd="2" destOrd="0" presId="urn:microsoft.com/office/officeart/2005/8/layout/orgChart1"/>
    <dgm:cxn modelId="{4C3AAA95-C881-4110-BAE9-1E24BC36E6EF}" type="presParOf" srcId="{0B5735F6-8177-D341-8FA7-DA10B9816471}" destId="{7FAAF7A2-F19A-4944-9CF6-4A338949066E}" srcOrd="4" destOrd="0" presId="urn:microsoft.com/office/officeart/2005/8/layout/orgChart1"/>
    <dgm:cxn modelId="{23677857-79E5-4E41-ABBF-27E9358325C9}" type="presParOf" srcId="{0B5735F6-8177-D341-8FA7-DA10B9816471}" destId="{7D5A8E08-58B4-DC45-811F-A595CB54014A}" srcOrd="5" destOrd="0" presId="urn:microsoft.com/office/officeart/2005/8/layout/orgChart1"/>
    <dgm:cxn modelId="{CBFA3EE1-6E99-4A05-B981-04307B6D7912}" type="presParOf" srcId="{7D5A8E08-58B4-DC45-811F-A595CB54014A}" destId="{A523453E-1DEF-B14C-A5D0-FB7EF073A0EE}" srcOrd="0" destOrd="0" presId="urn:microsoft.com/office/officeart/2005/8/layout/orgChart1"/>
    <dgm:cxn modelId="{7DA113F0-D52A-4612-B03C-C0471B0AC69D}" type="presParOf" srcId="{A523453E-1DEF-B14C-A5D0-FB7EF073A0EE}" destId="{D4D0A3DF-A118-7843-82F9-50658A6FAB8F}" srcOrd="0" destOrd="0" presId="urn:microsoft.com/office/officeart/2005/8/layout/orgChart1"/>
    <dgm:cxn modelId="{92C9A526-A62D-40C9-B377-0A874E7944BF}" type="presParOf" srcId="{A523453E-1DEF-B14C-A5D0-FB7EF073A0EE}" destId="{1046B35E-14D8-0E4A-8B72-96F10956DB9C}" srcOrd="1" destOrd="0" presId="urn:microsoft.com/office/officeart/2005/8/layout/orgChart1"/>
    <dgm:cxn modelId="{97A9D3AA-DD70-4334-84C3-FAA73B24477F}" type="presParOf" srcId="{7D5A8E08-58B4-DC45-811F-A595CB54014A}" destId="{6DE1FB30-5926-5E41-A552-C381A4B9186C}" srcOrd="1" destOrd="0" presId="urn:microsoft.com/office/officeart/2005/8/layout/orgChart1"/>
    <dgm:cxn modelId="{3D71981B-B80C-4F26-8A3E-8E66AFA045A7}" type="presParOf" srcId="{6DE1FB30-5926-5E41-A552-C381A4B9186C}" destId="{796F642E-7318-6B4E-B300-164C0304ACD5}" srcOrd="0" destOrd="0" presId="urn:microsoft.com/office/officeart/2005/8/layout/orgChart1"/>
    <dgm:cxn modelId="{6208D1C4-7BD2-48C8-911D-235E9CC27F35}" type="presParOf" srcId="{6DE1FB30-5926-5E41-A552-C381A4B9186C}" destId="{67ED4903-E74A-6548-B979-9C50C4BDE2AC}" srcOrd="1" destOrd="0" presId="urn:microsoft.com/office/officeart/2005/8/layout/orgChart1"/>
    <dgm:cxn modelId="{A9193F88-DE79-4CCA-91D8-1AC54C04148A}" type="presParOf" srcId="{67ED4903-E74A-6548-B979-9C50C4BDE2AC}" destId="{E34D5B65-2ACB-3F4F-93D9-496AB77D2000}" srcOrd="0" destOrd="0" presId="urn:microsoft.com/office/officeart/2005/8/layout/orgChart1"/>
    <dgm:cxn modelId="{29F1060E-E1CB-47D1-BF34-C18922B7D732}" type="presParOf" srcId="{E34D5B65-2ACB-3F4F-93D9-496AB77D2000}" destId="{1E450BAA-ED2D-BF46-BABE-674777D08801}" srcOrd="0" destOrd="0" presId="urn:microsoft.com/office/officeart/2005/8/layout/orgChart1"/>
    <dgm:cxn modelId="{44BCFBB8-AA72-4161-B166-7D9FC7E5D5CC}" type="presParOf" srcId="{E34D5B65-2ACB-3F4F-93D9-496AB77D2000}" destId="{9BC4F06D-519B-7649-8418-EC894D883D6A}" srcOrd="1" destOrd="0" presId="urn:microsoft.com/office/officeart/2005/8/layout/orgChart1"/>
    <dgm:cxn modelId="{2D115DAD-9AC2-457C-B0F6-A1C3BFD4413A}" type="presParOf" srcId="{67ED4903-E74A-6548-B979-9C50C4BDE2AC}" destId="{284D2B44-04E0-9D4C-9B2F-BE1569BD21B5}" srcOrd="1" destOrd="0" presId="urn:microsoft.com/office/officeart/2005/8/layout/orgChart1"/>
    <dgm:cxn modelId="{8AF823FE-3651-453E-ACF6-669664607CB4}" type="presParOf" srcId="{284D2B44-04E0-9D4C-9B2F-BE1569BD21B5}" destId="{0746F9A5-9CA8-4C40-8C47-7B4D35EC4D79}" srcOrd="0" destOrd="0" presId="urn:microsoft.com/office/officeart/2005/8/layout/orgChart1"/>
    <dgm:cxn modelId="{9D121BB2-B112-45CA-8814-0E96C35E159A}" type="presParOf" srcId="{284D2B44-04E0-9D4C-9B2F-BE1569BD21B5}" destId="{FE7319DD-D274-174C-99DD-0F2A540BE008}" srcOrd="1" destOrd="0" presId="urn:microsoft.com/office/officeart/2005/8/layout/orgChart1"/>
    <dgm:cxn modelId="{347910DA-61F4-4654-9556-252C9DB9D0D4}" type="presParOf" srcId="{FE7319DD-D274-174C-99DD-0F2A540BE008}" destId="{9B6943D8-80FB-8945-BECC-A2B5BD93B0E8}" srcOrd="0" destOrd="0" presId="urn:microsoft.com/office/officeart/2005/8/layout/orgChart1"/>
    <dgm:cxn modelId="{40BA2C61-D352-45EC-914B-2AEBFE79A9C0}" type="presParOf" srcId="{9B6943D8-80FB-8945-BECC-A2B5BD93B0E8}" destId="{84C4BEF5-0020-054C-8F0E-D077E2AC6CB9}" srcOrd="0" destOrd="0" presId="urn:microsoft.com/office/officeart/2005/8/layout/orgChart1"/>
    <dgm:cxn modelId="{ECE96309-33B6-48E4-988C-497A49BBBD63}" type="presParOf" srcId="{9B6943D8-80FB-8945-BECC-A2B5BD93B0E8}" destId="{BA2FF46A-EBD4-CD49-9C59-17B6599E0CDE}" srcOrd="1" destOrd="0" presId="urn:microsoft.com/office/officeart/2005/8/layout/orgChart1"/>
    <dgm:cxn modelId="{63418F4C-8883-421C-8D6B-B8154D0B3AAE}" type="presParOf" srcId="{FE7319DD-D274-174C-99DD-0F2A540BE008}" destId="{637D8E43-C497-844A-A09A-9E961FB61CFB}" srcOrd="1" destOrd="0" presId="urn:microsoft.com/office/officeart/2005/8/layout/orgChart1"/>
    <dgm:cxn modelId="{51FF3922-7F00-42BE-9511-E583BC61A4F2}" type="presParOf" srcId="{FE7319DD-D274-174C-99DD-0F2A540BE008}" destId="{B8F64F56-8A8C-6643-A1B4-04533BA37362}" srcOrd="2" destOrd="0" presId="urn:microsoft.com/office/officeart/2005/8/layout/orgChart1"/>
    <dgm:cxn modelId="{324C82B3-FB18-4818-AD64-55FBC21ACE60}" type="presParOf" srcId="{284D2B44-04E0-9D4C-9B2F-BE1569BD21B5}" destId="{7C590C45-3F74-8946-926B-63BD42C66B9A}" srcOrd="2" destOrd="0" presId="urn:microsoft.com/office/officeart/2005/8/layout/orgChart1"/>
    <dgm:cxn modelId="{696132D9-1BF4-4248-A39E-0D1D78EC2EB7}" type="presParOf" srcId="{284D2B44-04E0-9D4C-9B2F-BE1569BD21B5}" destId="{E711A27D-F7C8-824B-905E-08673B4731B0}" srcOrd="3" destOrd="0" presId="urn:microsoft.com/office/officeart/2005/8/layout/orgChart1"/>
    <dgm:cxn modelId="{ABA3EE0E-2EC0-42C0-97E9-96E1BD04FBA3}" type="presParOf" srcId="{E711A27D-F7C8-824B-905E-08673B4731B0}" destId="{CF2F45F3-D45B-784E-8D8F-54CC077FE6FD}" srcOrd="0" destOrd="0" presId="urn:microsoft.com/office/officeart/2005/8/layout/orgChart1"/>
    <dgm:cxn modelId="{92046A68-33B3-4E5A-B01A-A56AC9FD5500}" type="presParOf" srcId="{CF2F45F3-D45B-784E-8D8F-54CC077FE6FD}" destId="{1728084F-865A-6C4E-9783-0E64EC3438F1}" srcOrd="0" destOrd="0" presId="urn:microsoft.com/office/officeart/2005/8/layout/orgChart1"/>
    <dgm:cxn modelId="{F7AAB4CC-4C41-4B5B-9825-63878852F7D6}" type="presParOf" srcId="{CF2F45F3-D45B-784E-8D8F-54CC077FE6FD}" destId="{8CE8072F-61AB-1240-93C0-D8F82BE62963}" srcOrd="1" destOrd="0" presId="urn:microsoft.com/office/officeart/2005/8/layout/orgChart1"/>
    <dgm:cxn modelId="{C012BA90-AFEE-43F8-B3DA-E82BC3FEFB20}" type="presParOf" srcId="{E711A27D-F7C8-824B-905E-08673B4731B0}" destId="{64A16134-8CB8-AB44-9B6B-7F17C6281B4F}" srcOrd="1" destOrd="0" presId="urn:microsoft.com/office/officeart/2005/8/layout/orgChart1"/>
    <dgm:cxn modelId="{D81CE118-3B88-46D5-AA7C-F7B2298307EC}" type="presParOf" srcId="{E711A27D-F7C8-824B-905E-08673B4731B0}" destId="{2A24EE6D-9732-C64B-AC63-05985801520E}" srcOrd="2" destOrd="0" presId="urn:microsoft.com/office/officeart/2005/8/layout/orgChart1"/>
    <dgm:cxn modelId="{3E11B4E2-B497-48C2-BBA4-AB664BD443B3}" type="presParOf" srcId="{284D2B44-04E0-9D4C-9B2F-BE1569BD21B5}" destId="{69ADC8DA-4CCB-E84D-A59D-992BFB5F827B}" srcOrd="4" destOrd="0" presId="urn:microsoft.com/office/officeart/2005/8/layout/orgChart1"/>
    <dgm:cxn modelId="{7F68934F-608D-446A-8DBD-74F4767AF9F8}" type="presParOf" srcId="{284D2B44-04E0-9D4C-9B2F-BE1569BD21B5}" destId="{F706138E-069A-F14B-AB9C-B3AF0EC0F074}" srcOrd="5" destOrd="0" presId="urn:microsoft.com/office/officeart/2005/8/layout/orgChart1"/>
    <dgm:cxn modelId="{426F4C42-0852-4C4B-BEB8-3EE162E21188}" type="presParOf" srcId="{F706138E-069A-F14B-AB9C-B3AF0EC0F074}" destId="{2CB379B5-09A7-944B-9E5C-883829FA1442}" srcOrd="0" destOrd="0" presId="urn:microsoft.com/office/officeart/2005/8/layout/orgChart1"/>
    <dgm:cxn modelId="{1890B1A0-2052-48CB-B30B-026E00C49AA7}" type="presParOf" srcId="{2CB379B5-09A7-944B-9E5C-883829FA1442}" destId="{FEB6746D-BAD6-5E41-AAEF-3269D03A9AC2}" srcOrd="0" destOrd="0" presId="urn:microsoft.com/office/officeart/2005/8/layout/orgChart1"/>
    <dgm:cxn modelId="{5C0333F2-8546-43AD-BFB3-10790F1E1082}" type="presParOf" srcId="{2CB379B5-09A7-944B-9E5C-883829FA1442}" destId="{A60D248E-021A-134C-9010-E7F9E2CB5FA9}" srcOrd="1" destOrd="0" presId="urn:microsoft.com/office/officeart/2005/8/layout/orgChart1"/>
    <dgm:cxn modelId="{ACBEC131-C40A-4A4D-BBDC-FCCBE9E1B60D}" type="presParOf" srcId="{F706138E-069A-F14B-AB9C-B3AF0EC0F074}" destId="{FA3DF9BE-B8EC-A141-8F5B-EC5E38CE400A}" srcOrd="1" destOrd="0" presId="urn:microsoft.com/office/officeart/2005/8/layout/orgChart1"/>
    <dgm:cxn modelId="{9FCAEEAD-3CE8-4738-A160-FAC5017DF108}" type="presParOf" srcId="{F706138E-069A-F14B-AB9C-B3AF0EC0F074}" destId="{42EEEC14-0414-A04E-92B1-F32BA3A21EC0}" srcOrd="2" destOrd="0" presId="urn:microsoft.com/office/officeart/2005/8/layout/orgChart1"/>
    <dgm:cxn modelId="{53A4EAC8-3909-4017-AD71-218ECAB048C0}" type="presParOf" srcId="{67ED4903-E74A-6548-B979-9C50C4BDE2AC}" destId="{0C46D788-0B62-8F46-A8F0-EF516EAE5EC9}" srcOrd="2" destOrd="0" presId="urn:microsoft.com/office/officeart/2005/8/layout/orgChart1"/>
    <dgm:cxn modelId="{9B4B4DA3-3DF3-4BFD-931B-E6828A4E2729}" type="presParOf" srcId="{6DE1FB30-5926-5E41-A552-C381A4B9186C}" destId="{BF2F0402-451E-8947-9AAB-24E16C98A8ED}" srcOrd="2" destOrd="0" presId="urn:microsoft.com/office/officeart/2005/8/layout/orgChart1"/>
    <dgm:cxn modelId="{57DC3EF3-A604-4317-8782-59394850CF2C}" type="presParOf" srcId="{6DE1FB30-5926-5E41-A552-C381A4B9186C}" destId="{2FB3AC78-3495-7E4A-B475-25672CF492D7}" srcOrd="3" destOrd="0" presId="urn:microsoft.com/office/officeart/2005/8/layout/orgChart1"/>
    <dgm:cxn modelId="{0FAFCC3D-9881-4295-B453-93223476086B}" type="presParOf" srcId="{2FB3AC78-3495-7E4A-B475-25672CF492D7}" destId="{FBB7429C-DB6C-B846-AC30-D067A41A78E7}" srcOrd="0" destOrd="0" presId="urn:microsoft.com/office/officeart/2005/8/layout/orgChart1"/>
    <dgm:cxn modelId="{D7E6A642-BB09-4599-8000-56BEA8369785}" type="presParOf" srcId="{FBB7429C-DB6C-B846-AC30-D067A41A78E7}" destId="{6D6DDA84-3637-8742-977E-AD229D9B952A}" srcOrd="0" destOrd="0" presId="urn:microsoft.com/office/officeart/2005/8/layout/orgChart1"/>
    <dgm:cxn modelId="{A4D38664-1362-470D-AB8E-622699C4FFFD}" type="presParOf" srcId="{FBB7429C-DB6C-B846-AC30-D067A41A78E7}" destId="{2183288F-8C3B-7645-A4D7-B53E71BA023D}" srcOrd="1" destOrd="0" presId="urn:microsoft.com/office/officeart/2005/8/layout/orgChart1"/>
    <dgm:cxn modelId="{45560236-C7D8-4D96-97F0-84032D0435B2}" type="presParOf" srcId="{2FB3AC78-3495-7E4A-B475-25672CF492D7}" destId="{ED097318-3638-9043-AED0-BF1820B2306D}" srcOrd="1" destOrd="0" presId="urn:microsoft.com/office/officeart/2005/8/layout/orgChart1"/>
    <dgm:cxn modelId="{B6821EB8-E0C7-4135-919E-9CC3F22938F1}" type="presParOf" srcId="{ED097318-3638-9043-AED0-BF1820B2306D}" destId="{46DAFC70-87F4-8B4C-BD6F-818FEC2861DC}" srcOrd="0" destOrd="0" presId="urn:microsoft.com/office/officeart/2005/8/layout/orgChart1"/>
    <dgm:cxn modelId="{7CFD3E85-FF44-4B6F-9974-35E2B10539BB}" type="presParOf" srcId="{ED097318-3638-9043-AED0-BF1820B2306D}" destId="{2A009B99-176D-3546-997D-4D85345AD794}" srcOrd="1" destOrd="0" presId="urn:microsoft.com/office/officeart/2005/8/layout/orgChart1"/>
    <dgm:cxn modelId="{7A9A2594-8057-40A8-9F2D-2652BC634C86}" type="presParOf" srcId="{2A009B99-176D-3546-997D-4D85345AD794}" destId="{1B7A6A53-C04D-EE42-8BD8-7F2041026228}" srcOrd="0" destOrd="0" presId="urn:microsoft.com/office/officeart/2005/8/layout/orgChart1"/>
    <dgm:cxn modelId="{68BEDA70-70BA-4AC0-9CF2-6322A8609CB8}" type="presParOf" srcId="{1B7A6A53-C04D-EE42-8BD8-7F2041026228}" destId="{CC4ECF22-A7AA-5744-BE4D-6CB30C6E045D}" srcOrd="0" destOrd="0" presId="urn:microsoft.com/office/officeart/2005/8/layout/orgChart1"/>
    <dgm:cxn modelId="{6FB4C4F9-43DF-4821-836B-0A8254298E67}" type="presParOf" srcId="{1B7A6A53-C04D-EE42-8BD8-7F2041026228}" destId="{E4B01B26-69C4-7040-9CA7-A5971E19CB00}" srcOrd="1" destOrd="0" presId="urn:microsoft.com/office/officeart/2005/8/layout/orgChart1"/>
    <dgm:cxn modelId="{CD6D817C-4190-47C0-972A-A65885BDB528}" type="presParOf" srcId="{2A009B99-176D-3546-997D-4D85345AD794}" destId="{7AFAADA6-EEB3-4D4A-9A8E-C81A59CA595E}" srcOrd="1" destOrd="0" presId="urn:microsoft.com/office/officeart/2005/8/layout/orgChart1"/>
    <dgm:cxn modelId="{ABDF9C39-C006-45CA-AA42-5E0CC7ACC6CB}" type="presParOf" srcId="{2A009B99-176D-3546-997D-4D85345AD794}" destId="{8F5CDC53-8C77-9B4C-999D-951E7568F583}" srcOrd="2" destOrd="0" presId="urn:microsoft.com/office/officeart/2005/8/layout/orgChart1"/>
    <dgm:cxn modelId="{FC3F06BF-309A-4D98-85E2-65D0667B29E0}" type="presParOf" srcId="{ED097318-3638-9043-AED0-BF1820B2306D}" destId="{23EFBF63-E2D0-AA4A-96A3-3D7F913C244E}" srcOrd="2" destOrd="0" presId="urn:microsoft.com/office/officeart/2005/8/layout/orgChart1"/>
    <dgm:cxn modelId="{357648EC-8212-4A20-802E-06ADC11F1ACF}" type="presParOf" srcId="{ED097318-3638-9043-AED0-BF1820B2306D}" destId="{0EF658C5-0BF3-0747-851E-A61114FD6FBD}" srcOrd="3" destOrd="0" presId="urn:microsoft.com/office/officeart/2005/8/layout/orgChart1"/>
    <dgm:cxn modelId="{A999D47C-14B2-474E-BC46-DE2A89267C72}" type="presParOf" srcId="{0EF658C5-0BF3-0747-851E-A61114FD6FBD}" destId="{B6627E21-3428-C149-8BCF-DD6DAA3C9FFC}" srcOrd="0" destOrd="0" presId="urn:microsoft.com/office/officeart/2005/8/layout/orgChart1"/>
    <dgm:cxn modelId="{0B2B1184-6465-4E41-A947-2836B421DBC8}" type="presParOf" srcId="{B6627E21-3428-C149-8BCF-DD6DAA3C9FFC}" destId="{26F43937-71A6-304F-BD7C-8F16314C855C}" srcOrd="0" destOrd="0" presId="urn:microsoft.com/office/officeart/2005/8/layout/orgChart1"/>
    <dgm:cxn modelId="{88CF80A9-7D44-475C-A52F-37B6D7F0BD10}" type="presParOf" srcId="{B6627E21-3428-C149-8BCF-DD6DAA3C9FFC}" destId="{EA383960-38FE-6441-A4D2-A57AE48FFA51}" srcOrd="1" destOrd="0" presId="urn:microsoft.com/office/officeart/2005/8/layout/orgChart1"/>
    <dgm:cxn modelId="{602A7AE9-2395-4099-BA03-3487EC5518EC}" type="presParOf" srcId="{0EF658C5-0BF3-0747-851E-A61114FD6FBD}" destId="{33EBC7E7-8D67-5045-9DD2-2F141369EB37}" srcOrd="1" destOrd="0" presId="urn:microsoft.com/office/officeart/2005/8/layout/orgChart1"/>
    <dgm:cxn modelId="{D24B4C7B-0C9D-4A32-B6B1-F3A7A49C4F07}" type="presParOf" srcId="{0EF658C5-0BF3-0747-851E-A61114FD6FBD}" destId="{D8331E73-5FCB-6240-ACB0-DB6709782C44}" srcOrd="2" destOrd="0" presId="urn:microsoft.com/office/officeart/2005/8/layout/orgChart1"/>
    <dgm:cxn modelId="{A131EF13-2521-47C4-B858-DAB3458C5790}" type="presParOf" srcId="{2FB3AC78-3495-7E4A-B475-25672CF492D7}" destId="{0009943E-C527-0542-A7F3-2115A1466A53}" srcOrd="2" destOrd="0" presId="urn:microsoft.com/office/officeart/2005/8/layout/orgChart1"/>
    <dgm:cxn modelId="{40CFC131-AB58-4B5A-99F1-7880FF3CDF21}" type="presParOf" srcId="{7D5A8E08-58B4-DC45-811F-A595CB54014A}" destId="{1803EF22-92EA-EC4E-9792-E732AB39479A}" srcOrd="2" destOrd="0" presId="urn:microsoft.com/office/officeart/2005/8/layout/orgChart1"/>
    <dgm:cxn modelId="{DC8D65D1-C80E-44C7-A369-3E0A3A2092B1}" type="presParOf" srcId="{0B5735F6-8177-D341-8FA7-DA10B9816471}" destId="{BC2FAE63-83DD-9945-8AFE-43ED30937368}" srcOrd="6" destOrd="0" presId="urn:microsoft.com/office/officeart/2005/8/layout/orgChart1"/>
    <dgm:cxn modelId="{D13F5025-E513-4BDB-B620-822C6A6C59EE}" type="presParOf" srcId="{0B5735F6-8177-D341-8FA7-DA10B9816471}" destId="{CE538869-DF08-7D45-BAB5-E042832AD682}" srcOrd="7" destOrd="0" presId="urn:microsoft.com/office/officeart/2005/8/layout/orgChart1"/>
    <dgm:cxn modelId="{0A56CC24-31A6-44F4-8C81-6ACA99319268}" type="presParOf" srcId="{CE538869-DF08-7D45-BAB5-E042832AD682}" destId="{928B0ACD-5C05-4E49-8BF2-663F71AFC67B}" srcOrd="0" destOrd="0" presId="urn:microsoft.com/office/officeart/2005/8/layout/orgChart1"/>
    <dgm:cxn modelId="{EE097095-2FA5-4338-91A3-439B9B85E4F2}" type="presParOf" srcId="{928B0ACD-5C05-4E49-8BF2-663F71AFC67B}" destId="{A0725BEB-CED7-034F-A9E9-7916CA4C8AF1}" srcOrd="0" destOrd="0" presId="urn:microsoft.com/office/officeart/2005/8/layout/orgChart1"/>
    <dgm:cxn modelId="{447DE4AF-3403-4089-BD8F-622588B8D4D7}" type="presParOf" srcId="{928B0ACD-5C05-4E49-8BF2-663F71AFC67B}" destId="{A59B9DF0-050F-E648-A42F-384F0E1FAF00}" srcOrd="1" destOrd="0" presId="urn:microsoft.com/office/officeart/2005/8/layout/orgChart1"/>
    <dgm:cxn modelId="{B65CFEFB-CC62-487F-BBD9-4089BD795032}" type="presParOf" srcId="{CE538869-DF08-7D45-BAB5-E042832AD682}" destId="{F6A3A0AE-2087-E54D-9B1F-DECBA6EB52EF}" srcOrd="1" destOrd="0" presId="urn:microsoft.com/office/officeart/2005/8/layout/orgChart1"/>
    <dgm:cxn modelId="{2AEE4F2A-99A3-4755-AB74-DEC5B9847CA2}" type="presParOf" srcId="{CE538869-DF08-7D45-BAB5-E042832AD682}" destId="{7587E7DC-5C7B-FE44-AD6C-59DBB091353B}" srcOrd="2" destOrd="0" presId="urn:microsoft.com/office/officeart/2005/8/layout/orgChart1"/>
    <dgm:cxn modelId="{168036B2-1DD3-44EA-B89F-4126DB92F761}" type="presParOf" srcId="{1A333D02-C3D6-E64D-9D93-03A1161E6A3D}" destId="{267E4129-BEBD-0246-A427-B955F724939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8EF080-267C-4242-8356-AD1FA5A2D23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AC1DD820-2B3A-4BA2-B57A-9EB73DFB57BF}">
      <dgm:prSet phldrT="[Texte]"/>
      <dgm:spPr/>
      <dgm:t>
        <a:bodyPr/>
        <a:lstStyle/>
        <a:p>
          <a:r>
            <a:rPr lang="fr-FR" dirty="0" smtClean="0"/>
            <a:t>GROUPE 1</a:t>
          </a:r>
        </a:p>
        <a:p>
          <a:r>
            <a:rPr lang="fr-FR" dirty="0" smtClean="0"/>
            <a:t>QUESTIONNAIRE </a:t>
          </a:r>
        </a:p>
        <a:p>
          <a:r>
            <a:rPr lang="fr-FR" b="1" u="none" dirty="0" smtClean="0">
              <a:latin typeface="Bradley Hand ITC" panose="03070402050302030203" pitchFamily="66" charset="0"/>
            </a:rPr>
            <a:t>la région Ile de France</a:t>
          </a:r>
          <a:endParaRPr lang="fr-FR" u="none" dirty="0"/>
        </a:p>
      </dgm:t>
    </dgm:pt>
    <dgm:pt modelId="{5FFAF1E0-9D41-4F8B-8210-1AF4E8A87BC7}" type="parTrans" cxnId="{42D81395-1F22-4701-8920-6E49FA57FF18}">
      <dgm:prSet/>
      <dgm:spPr/>
      <dgm:t>
        <a:bodyPr/>
        <a:lstStyle/>
        <a:p>
          <a:endParaRPr lang="fr-FR"/>
        </a:p>
      </dgm:t>
    </dgm:pt>
    <dgm:pt modelId="{523DEEEA-A3D4-49BA-92BB-C9F60ABA472E}" type="sibTrans" cxnId="{42D81395-1F22-4701-8920-6E49FA57FF18}">
      <dgm:prSet/>
      <dgm:spPr/>
      <dgm:t>
        <a:bodyPr/>
        <a:lstStyle/>
        <a:p>
          <a:endParaRPr lang="fr-FR"/>
        </a:p>
      </dgm:t>
    </dgm:pt>
    <dgm:pt modelId="{4624ACD7-FB34-4136-B150-90C97135070A}">
      <dgm:prSet phldrT="[Texte]"/>
      <dgm:spPr>
        <a:solidFill>
          <a:srgbClr val="002060"/>
        </a:solidFill>
      </dgm:spPr>
      <dgm:t>
        <a:bodyPr/>
        <a:lstStyle/>
        <a:p>
          <a:r>
            <a:rPr lang="fr-FR" dirty="0" smtClean="0"/>
            <a:t>GROUPE 2</a:t>
          </a:r>
        </a:p>
        <a:p>
          <a:r>
            <a:rPr lang="fr-FR" dirty="0" smtClean="0"/>
            <a:t>QUESTIONNAIRE</a:t>
          </a:r>
        </a:p>
        <a:p>
          <a:r>
            <a:rPr lang="fr-FR" b="1" u="none" dirty="0" smtClean="0">
              <a:latin typeface="Bradley Hand ITC" panose="03070402050302030203" pitchFamily="66" charset="0"/>
            </a:rPr>
            <a:t>la région Ile de France</a:t>
          </a:r>
          <a:endParaRPr lang="fr-FR" u="none" dirty="0"/>
        </a:p>
      </dgm:t>
    </dgm:pt>
    <dgm:pt modelId="{E55FD87E-B688-4A90-84A9-790AD342412C}" type="parTrans" cxnId="{A77FD258-4ED5-49A5-A099-5EBA48C54105}">
      <dgm:prSet/>
      <dgm:spPr/>
      <dgm:t>
        <a:bodyPr/>
        <a:lstStyle/>
        <a:p>
          <a:endParaRPr lang="fr-FR"/>
        </a:p>
      </dgm:t>
    </dgm:pt>
    <dgm:pt modelId="{57178674-2949-442E-9D02-DE1690FE81C5}" type="sibTrans" cxnId="{A77FD258-4ED5-49A5-A099-5EBA48C54105}">
      <dgm:prSet/>
      <dgm:spPr/>
      <dgm:t>
        <a:bodyPr/>
        <a:lstStyle/>
        <a:p>
          <a:endParaRPr lang="fr-FR"/>
        </a:p>
      </dgm:t>
    </dgm:pt>
    <dgm:pt modelId="{17133A50-65AA-4892-935C-4ACECED68BE2}">
      <dgm:prSet/>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600" i="1" u="none" dirty="0"/>
        </a:p>
      </dgm:t>
    </dgm:pt>
    <dgm:pt modelId="{C2F94423-C12C-4BDB-9E50-A396B0659225}" type="parTrans" cxnId="{B0E50218-5A0A-406B-8F7B-2602D9B69935}">
      <dgm:prSet/>
      <dgm:spPr/>
      <dgm:t>
        <a:bodyPr/>
        <a:lstStyle/>
        <a:p>
          <a:endParaRPr lang="fr-FR"/>
        </a:p>
      </dgm:t>
    </dgm:pt>
    <dgm:pt modelId="{EFAC0B4B-76CC-4F82-B0CA-A61FE22C054B}" type="sibTrans" cxnId="{B0E50218-5A0A-406B-8F7B-2602D9B69935}">
      <dgm:prSet/>
      <dgm:spPr/>
      <dgm:t>
        <a:bodyPr/>
        <a:lstStyle/>
        <a:p>
          <a:endParaRPr lang="fr-FR"/>
        </a:p>
      </dgm:t>
    </dgm:pt>
    <dgm:pt modelId="{80843AC9-8049-4827-AA7B-854BC4BAA6CE}">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41FDDAC-5CAB-486B-BC57-5250F8A16890}" type="parTrans" cxnId="{F73F8CFB-EB17-4017-A5EB-766DE4021BCA}">
      <dgm:prSet/>
      <dgm:spPr/>
      <dgm:t>
        <a:bodyPr/>
        <a:lstStyle/>
        <a:p>
          <a:endParaRPr lang="fr-FR"/>
        </a:p>
      </dgm:t>
    </dgm:pt>
    <dgm:pt modelId="{05FE2648-1E8F-4676-B469-9CC147272F5D}" type="sibTrans" cxnId="{F73F8CFB-EB17-4017-A5EB-766DE4021BCA}">
      <dgm:prSet/>
      <dgm:spPr/>
      <dgm:t>
        <a:bodyPr/>
        <a:lstStyle/>
        <a:p>
          <a:endParaRPr lang="fr-FR"/>
        </a:p>
      </dgm:t>
    </dgm:pt>
    <dgm:pt modelId="{A264059B-69FC-43D1-A180-4F1C06FFBE0B}">
      <dgm:prSet phldrT="[Texte]" custT="1"/>
      <dgm:spPr/>
      <dgm:t>
        <a:bodyPr/>
        <a:lstStyle/>
        <a:p>
          <a:pPr algn="l"/>
          <a:r>
            <a:rPr lang="fr-FR" sz="800" b="1" dirty="0" smtClean="0">
              <a:solidFill>
                <a:srgbClr val="FF0000"/>
              </a:solidFill>
            </a:rPr>
            <a:t>I - Présentation de ma région : quelle est sa place en France et en Europe ? </a:t>
          </a:r>
          <a:endParaRPr lang="fr-FR" sz="800" b="1" i="0" dirty="0">
            <a:latin typeface="Bradley Hand ITC" panose="03070402050302030203" pitchFamily="66" charset="0"/>
          </a:endParaRPr>
        </a:p>
      </dgm:t>
    </dgm:pt>
    <dgm:pt modelId="{11EE3EE8-74CB-4527-9489-ED6C2AA3A04E}" type="parTrans" cxnId="{375436DF-D043-4781-AD32-C04D96E54EA8}">
      <dgm:prSet/>
      <dgm:spPr/>
      <dgm:t>
        <a:bodyPr/>
        <a:lstStyle/>
        <a:p>
          <a:endParaRPr lang="fr-FR"/>
        </a:p>
      </dgm:t>
    </dgm:pt>
    <dgm:pt modelId="{7408FAF1-ED97-4DE9-9491-AE16D33DC84C}" type="sibTrans" cxnId="{375436DF-D043-4781-AD32-C04D96E54EA8}">
      <dgm:prSet/>
      <dgm:spPr/>
      <dgm:t>
        <a:bodyPr/>
        <a:lstStyle/>
        <a:p>
          <a:endParaRPr lang="fr-FR"/>
        </a:p>
      </dgm:t>
    </dgm:pt>
    <dgm:pt modelId="{047F3F4E-13B5-4421-9B45-C37A094F03A1}">
      <dgm:prSet custT="1"/>
      <dgm:spPr>
        <a:solidFill>
          <a:schemeClr val="accent1">
            <a:tint val="40000"/>
            <a:hueOff val="0"/>
            <a:satOff val="0"/>
            <a:lumOff val="0"/>
            <a:alpha val="90000"/>
          </a:schemeClr>
        </a:solidFill>
      </dgm:spPr>
      <dgm:t>
        <a:bodyPr/>
        <a:lstStyle/>
        <a:p>
          <a:pPr algn="l"/>
          <a:endParaRPr lang="fr-FR" sz="1000" b="1" dirty="0"/>
        </a:p>
      </dgm:t>
    </dgm:pt>
    <dgm:pt modelId="{7726B91E-B71A-4DF1-B904-3895029B276B}" type="parTrans" cxnId="{8A2789A3-B3E6-42E2-8E38-0D5633C0F16B}">
      <dgm:prSet/>
      <dgm:spPr/>
      <dgm:t>
        <a:bodyPr/>
        <a:lstStyle/>
        <a:p>
          <a:endParaRPr lang="fr-FR"/>
        </a:p>
      </dgm:t>
    </dgm:pt>
    <dgm:pt modelId="{674AD284-D8FC-4FC3-BA8D-56EFCAA0AF5A}" type="sibTrans" cxnId="{8A2789A3-B3E6-42E2-8E38-0D5633C0F16B}">
      <dgm:prSet/>
      <dgm:spPr/>
      <dgm:t>
        <a:bodyPr/>
        <a:lstStyle/>
        <a:p>
          <a:endParaRPr lang="fr-FR"/>
        </a:p>
      </dgm:t>
    </dgm:pt>
    <dgm:pt modelId="{A88830ED-9D43-457F-A144-C4843CF3E926}">
      <dgm:prSet custT="1"/>
      <dgm:spPr>
        <a:solidFill>
          <a:schemeClr val="accent1">
            <a:tint val="40000"/>
            <a:hueOff val="0"/>
            <a:satOff val="0"/>
            <a:lumOff val="0"/>
            <a:alpha val="90000"/>
          </a:schemeClr>
        </a:solidFill>
      </dgm:spPr>
      <dgm:t>
        <a:bodyPr/>
        <a:lstStyle/>
        <a:p>
          <a:pPr algn="l"/>
          <a:endParaRPr lang="fr-FR" sz="1000" b="1" dirty="0"/>
        </a:p>
      </dgm:t>
    </dgm:pt>
    <dgm:pt modelId="{8C765D92-3E12-49C2-979C-B3631AD82E00}" type="parTrans" cxnId="{4C28326A-2AD3-4A6A-A3B6-EDF36DD67D06}">
      <dgm:prSet/>
      <dgm:spPr/>
      <dgm:t>
        <a:bodyPr/>
        <a:lstStyle/>
        <a:p>
          <a:endParaRPr lang="fr-FR"/>
        </a:p>
      </dgm:t>
    </dgm:pt>
    <dgm:pt modelId="{8C4A48DE-FDE6-401F-A4CA-1DC81A8A9A4B}" type="sibTrans" cxnId="{4C28326A-2AD3-4A6A-A3B6-EDF36DD67D06}">
      <dgm:prSet/>
      <dgm:spPr/>
      <dgm:t>
        <a:bodyPr/>
        <a:lstStyle/>
        <a:p>
          <a:endParaRPr lang="fr-FR"/>
        </a:p>
      </dgm:t>
    </dgm:pt>
    <dgm:pt modelId="{771C7E69-8300-494B-A966-7396C6268506}">
      <dgm:prSet custT="1"/>
      <dgm:spPr>
        <a:solidFill>
          <a:schemeClr val="accent1">
            <a:tint val="40000"/>
            <a:hueOff val="0"/>
            <a:satOff val="0"/>
            <a:lumOff val="0"/>
            <a:alpha val="90000"/>
          </a:schemeClr>
        </a:solidFill>
      </dgm:spPr>
      <dgm:t>
        <a:bodyPr/>
        <a:lstStyle/>
        <a:p>
          <a:pPr algn="l"/>
          <a:endParaRPr lang="fr-FR" sz="1000" b="1" dirty="0">
            <a:solidFill>
              <a:srgbClr val="FF0000"/>
            </a:solidFill>
          </a:endParaRPr>
        </a:p>
      </dgm:t>
    </dgm:pt>
    <dgm:pt modelId="{D3EB3D89-71EA-4173-855C-408B0F32CA8A}" type="parTrans" cxnId="{8B7EEB20-3347-45AE-BF17-EF15B22048C5}">
      <dgm:prSet/>
      <dgm:spPr/>
      <dgm:t>
        <a:bodyPr/>
        <a:lstStyle/>
        <a:p>
          <a:endParaRPr lang="fr-FR"/>
        </a:p>
      </dgm:t>
    </dgm:pt>
    <dgm:pt modelId="{4E295B1F-0194-442D-B411-0B4148DECB6A}" type="sibTrans" cxnId="{8B7EEB20-3347-45AE-BF17-EF15B22048C5}">
      <dgm:prSet/>
      <dgm:spPr/>
      <dgm:t>
        <a:bodyPr/>
        <a:lstStyle/>
        <a:p>
          <a:endParaRPr lang="fr-FR"/>
        </a:p>
      </dgm:t>
    </dgm:pt>
    <dgm:pt modelId="{C6B2CFDA-C0E2-42BE-80EC-177E1723B6E7}">
      <dgm:prSet custT="1"/>
      <dgm:spPr>
        <a:solidFill>
          <a:schemeClr val="accent1">
            <a:tint val="40000"/>
            <a:hueOff val="0"/>
            <a:satOff val="0"/>
            <a:lumOff val="0"/>
            <a:alpha val="90000"/>
          </a:schemeClr>
        </a:solidFill>
      </dgm:spPr>
      <dgm:t>
        <a:bodyPr/>
        <a:lstStyle/>
        <a:p>
          <a:pPr algn="l"/>
          <a:endParaRPr lang="fr-FR" sz="1000" b="1" dirty="0"/>
        </a:p>
      </dgm:t>
    </dgm:pt>
    <dgm:pt modelId="{FC62B206-9EEB-4EB4-B9AA-3B0D43F8B6CE}" type="parTrans" cxnId="{93A2394A-4441-4919-A31B-D01D4FAB1C58}">
      <dgm:prSet/>
      <dgm:spPr/>
      <dgm:t>
        <a:bodyPr/>
        <a:lstStyle/>
        <a:p>
          <a:endParaRPr lang="fr-FR"/>
        </a:p>
      </dgm:t>
    </dgm:pt>
    <dgm:pt modelId="{E43264EC-F4A0-43DC-9747-BEB129C17C1A}" type="sibTrans" cxnId="{93A2394A-4441-4919-A31B-D01D4FAB1C58}">
      <dgm:prSet/>
      <dgm:spPr/>
      <dgm:t>
        <a:bodyPr/>
        <a:lstStyle/>
        <a:p>
          <a:endParaRPr lang="fr-FR"/>
        </a:p>
      </dgm:t>
    </dgm:pt>
    <dgm:pt modelId="{A738A2D5-3A41-40C8-942E-DC0BC5291B40}">
      <dgm:prSet custT="1"/>
      <dgm:spPr>
        <a:solidFill>
          <a:schemeClr val="accent1">
            <a:tint val="40000"/>
            <a:hueOff val="0"/>
            <a:satOff val="0"/>
            <a:lumOff val="0"/>
            <a:alpha val="90000"/>
          </a:schemeClr>
        </a:solidFill>
      </dgm:spPr>
      <dgm:t>
        <a:bodyPr/>
        <a:lstStyle/>
        <a:p>
          <a:pPr algn="l"/>
          <a:endParaRPr lang="fr-FR" sz="1000" b="1" dirty="0"/>
        </a:p>
      </dgm:t>
    </dgm:pt>
    <dgm:pt modelId="{B743246E-3F18-4011-9AEE-9D5E05C2D6EF}" type="parTrans" cxnId="{3403537F-C002-478C-8581-78B6E9A02262}">
      <dgm:prSet/>
      <dgm:spPr/>
      <dgm:t>
        <a:bodyPr/>
        <a:lstStyle/>
        <a:p>
          <a:endParaRPr lang="fr-FR"/>
        </a:p>
      </dgm:t>
    </dgm:pt>
    <dgm:pt modelId="{601A6258-A0E9-4DAE-B424-D2456C5C3C9A}" type="sibTrans" cxnId="{3403537F-C002-478C-8581-78B6E9A02262}">
      <dgm:prSet/>
      <dgm:spPr/>
      <dgm:t>
        <a:bodyPr/>
        <a:lstStyle/>
        <a:p>
          <a:endParaRPr lang="fr-FR"/>
        </a:p>
      </dgm:t>
    </dgm:pt>
    <dgm:pt modelId="{ACA4FFDF-E6D4-4542-B236-1F5819F975FD}">
      <dgm:prSet custT="1"/>
      <dgm:spPr>
        <a:solidFill>
          <a:schemeClr val="accent1">
            <a:tint val="40000"/>
            <a:hueOff val="0"/>
            <a:satOff val="0"/>
            <a:lumOff val="0"/>
            <a:alpha val="90000"/>
          </a:schemeClr>
        </a:solidFill>
      </dgm:spPr>
      <dgm:t>
        <a:bodyPr/>
        <a:lstStyle/>
        <a:p>
          <a:pPr algn="l"/>
          <a:endParaRPr lang="fr-FR" sz="1000" b="1" dirty="0"/>
        </a:p>
      </dgm:t>
    </dgm:pt>
    <dgm:pt modelId="{434A24A6-3CEC-4344-AB38-EB17D395B225}" type="parTrans" cxnId="{B533708B-8FBB-40A8-910F-E95CC28BACD1}">
      <dgm:prSet/>
      <dgm:spPr/>
      <dgm:t>
        <a:bodyPr/>
        <a:lstStyle/>
        <a:p>
          <a:endParaRPr lang="fr-FR"/>
        </a:p>
      </dgm:t>
    </dgm:pt>
    <dgm:pt modelId="{44D222B6-CAD7-47F0-8F44-DF62453C34BF}" type="sibTrans" cxnId="{B533708B-8FBB-40A8-910F-E95CC28BACD1}">
      <dgm:prSet/>
      <dgm:spPr/>
      <dgm:t>
        <a:bodyPr/>
        <a:lstStyle/>
        <a:p>
          <a:endParaRPr lang="fr-FR"/>
        </a:p>
      </dgm:t>
    </dgm:pt>
    <dgm:pt modelId="{4617973A-7F8B-41BE-AE4B-91799E4D3BE6}">
      <dgm:prSet custT="1"/>
      <dgm:spPr>
        <a:solidFill>
          <a:schemeClr val="accent1">
            <a:tint val="40000"/>
            <a:hueOff val="0"/>
            <a:satOff val="0"/>
            <a:lumOff val="0"/>
            <a:alpha val="90000"/>
          </a:schemeClr>
        </a:solidFill>
      </dgm:spPr>
      <dgm:t>
        <a:bodyPr/>
        <a:lstStyle/>
        <a:p>
          <a:pPr algn="l"/>
          <a:endParaRPr lang="fr-FR" sz="1000" b="1" dirty="0"/>
        </a:p>
      </dgm:t>
    </dgm:pt>
    <dgm:pt modelId="{8845C72A-8EAE-4EE0-BE39-F48DE1B7685A}" type="parTrans" cxnId="{47E29FA3-E9FF-42B6-B70B-C01A69E7A771}">
      <dgm:prSet/>
      <dgm:spPr/>
      <dgm:t>
        <a:bodyPr/>
        <a:lstStyle/>
        <a:p>
          <a:endParaRPr lang="fr-FR"/>
        </a:p>
      </dgm:t>
    </dgm:pt>
    <dgm:pt modelId="{A71B9248-665C-496B-9382-F820963C2440}" type="sibTrans" cxnId="{47E29FA3-E9FF-42B6-B70B-C01A69E7A771}">
      <dgm:prSet/>
      <dgm:spPr/>
      <dgm:t>
        <a:bodyPr/>
        <a:lstStyle/>
        <a:p>
          <a:endParaRPr lang="fr-FR"/>
        </a:p>
      </dgm:t>
    </dgm:pt>
    <dgm:pt modelId="{42169B76-4853-4C2F-9D11-AC2ADD0016D9}">
      <dgm:prSet custT="1"/>
      <dgm:spPr>
        <a:solidFill>
          <a:schemeClr val="accent1">
            <a:tint val="40000"/>
            <a:hueOff val="0"/>
            <a:satOff val="0"/>
            <a:lumOff val="0"/>
            <a:alpha val="90000"/>
          </a:schemeClr>
        </a:solidFill>
      </dgm:spPr>
      <dgm:t>
        <a:bodyPr/>
        <a:lstStyle/>
        <a:p>
          <a:pPr algn="l"/>
          <a:endParaRPr lang="fr-FR" sz="1000" b="1" dirty="0"/>
        </a:p>
      </dgm:t>
    </dgm:pt>
    <dgm:pt modelId="{EAA17012-98B6-4DEC-8D7C-F71B7A637992}" type="parTrans" cxnId="{8119F627-B830-4B41-BDB0-A64E37CEF43E}">
      <dgm:prSet/>
      <dgm:spPr/>
      <dgm:t>
        <a:bodyPr/>
        <a:lstStyle/>
        <a:p>
          <a:endParaRPr lang="fr-FR"/>
        </a:p>
      </dgm:t>
    </dgm:pt>
    <dgm:pt modelId="{F1670AF9-1245-45E7-9E93-96E58B07FEC2}" type="sibTrans" cxnId="{8119F627-B830-4B41-BDB0-A64E37CEF43E}">
      <dgm:prSet/>
      <dgm:spPr/>
      <dgm:t>
        <a:bodyPr/>
        <a:lstStyle/>
        <a:p>
          <a:endParaRPr lang="fr-FR"/>
        </a:p>
      </dgm:t>
    </dgm:pt>
    <dgm:pt modelId="{176E489A-7CDD-4EAB-BA00-EEA75D7CF49F}">
      <dgm:prSet custT="1"/>
      <dgm:spPr>
        <a:solidFill>
          <a:schemeClr val="accent1">
            <a:tint val="40000"/>
            <a:hueOff val="0"/>
            <a:satOff val="0"/>
            <a:lumOff val="0"/>
            <a:alpha val="90000"/>
          </a:schemeClr>
        </a:solidFill>
      </dgm:spPr>
      <dgm:t>
        <a:bodyPr/>
        <a:lstStyle/>
        <a:p>
          <a:pPr algn="l"/>
          <a:endParaRPr lang="fr-FR" sz="1000" b="1" dirty="0">
            <a:solidFill>
              <a:srgbClr val="FF0000"/>
            </a:solidFill>
          </a:endParaRPr>
        </a:p>
      </dgm:t>
    </dgm:pt>
    <dgm:pt modelId="{F74F5AA2-AF56-4FE0-8326-6371597718F6}" type="parTrans" cxnId="{42554A2B-F212-40FC-875B-BAEFB27960FB}">
      <dgm:prSet/>
      <dgm:spPr/>
      <dgm:t>
        <a:bodyPr/>
        <a:lstStyle/>
        <a:p>
          <a:endParaRPr lang="fr-FR"/>
        </a:p>
      </dgm:t>
    </dgm:pt>
    <dgm:pt modelId="{91CC5309-7494-413A-B07B-EC680B04EB0F}" type="sibTrans" cxnId="{42554A2B-F212-40FC-875B-BAEFB27960FB}">
      <dgm:prSet/>
      <dgm:spPr/>
      <dgm:t>
        <a:bodyPr/>
        <a:lstStyle/>
        <a:p>
          <a:endParaRPr lang="fr-FR"/>
        </a:p>
      </dgm:t>
    </dgm:pt>
    <dgm:pt modelId="{42599AC5-9A46-40EB-8406-1F501B04956C}">
      <dgm:prSet custT="1"/>
      <dgm:spPr>
        <a:solidFill>
          <a:schemeClr val="accent1">
            <a:tint val="40000"/>
            <a:hueOff val="0"/>
            <a:satOff val="0"/>
            <a:lumOff val="0"/>
            <a:alpha val="90000"/>
          </a:schemeClr>
        </a:solidFill>
      </dgm:spPr>
      <dgm:t>
        <a:bodyPr/>
        <a:lstStyle/>
        <a:p>
          <a:pPr algn="l"/>
          <a:endParaRPr lang="fr-FR" sz="1000" b="1" dirty="0"/>
        </a:p>
      </dgm:t>
    </dgm:pt>
    <dgm:pt modelId="{A78E75F3-1271-4B7F-AD0D-6238414B6BB6}" type="parTrans" cxnId="{48CED2F5-CA81-4558-AB4E-D3BB24F88D58}">
      <dgm:prSet/>
      <dgm:spPr/>
      <dgm:t>
        <a:bodyPr/>
        <a:lstStyle/>
        <a:p>
          <a:endParaRPr lang="fr-FR"/>
        </a:p>
      </dgm:t>
    </dgm:pt>
    <dgm:pt modelId="{E0A3F50A-B914-46EB-B53D-F7853C138294}" type="sibTrans" cxnId="{48CED2F5-CA81-4558-AB4E-D3BB24F88D58}">
      <dgm:prSet/>
      <dgm:spPr/>
      <dgm:t>
        <a:bodyPr/>
        <a:lstStyle/>
        <a:p>
          <a:endParaRPr lang="fr-FR"/>
        </a:p>
      </dgm:t>
    </dgm:pt>
    <dgm:pt modelId="{60AFDE28-4D0E-46D1-95E9-899223F1278D}">
      <dgm:prSet custT="1"/>
      <dgm:spPr>
        <a:solidFill>
          <a:schemeClr val="accent1">
            <a:tint val="40000"/>
            <a:hueOff val="0"/>
            <a:satOff val="0"/>
            <a:lumOff val="0"/>
            <a:alpha val="90000"/>
          </a:schemeClr>
        </a:solidFill>
      </dgm:spPr>
      <dgm:t>
        <a:bodyPr/>
        <a:lstStyle/>
        <a:p>
          <a:pPr algn="l"/>
          <a:endParaRPr lang="fr-FR" sz="1000" b="1" dirty="0"/>
        </a:p>
      </dgm:t>
    </dgm:pt>
    <dgm:pt modelId="{7FD4EBC6-13E1-4DBA-A491-723634422FAF}" type="parTrans" cxnId="{C8F3754A-4BCB-481C-91E3-A222E99C8D44}">
      <dgm:prSet/>
      <dgm:spPr/>
      <dgm:t>
        <a:bodyPr/>
        <a:lstStyle/>
        <a:p>
          <a:endParaRPr lang="fr-FR"/>
        </a:p>
      </dgm:t>
    </dgm:pt>
    <dgm:pt modelId="{9BF9FF66-789F-499D-B5A7-B96AFE8FC67C}" type="sibTrans" cxnId="{C8F3754A-4BCB-481C-91E3-A222E99C8D44}">
      <dgm:prSet/>
      <dgm:spPr/>
      <dgm:t>
        <a:bodyPr/>
        <a:lstStyle/>
        <a:p>
          <a:endParaRPr lang="fr-FR"/>
        </a:p>
      </dgm:t>
    </dgm:pt>
    <dgm:pt modelId="{04521E2D-76D2-49FC-A31F-E132ABD557E6}">
      <dgm:prSet custT="1"/>
      <dgm:spPr/>
      <dgm:t>
        <a:bodyPr/>
        <a:lstStyle/>
        <a:p>
          <a:r>
            <a:rPr lang="fr-FR" sz="800" b="1" dirty="0" smtClean="0"/>
            <a:t>1) A partir d’un des site proposé, recherchez quels départements composent l'Ile-de-France. </a:t>
          </a:r>
          <a:endParaRPr lang="fr-FR" sz="800" b="1" dirty="0"/>
        </a:p>
      </dgm:t>
    </dgm:pt>
    <dgm:pt modelId="{F3243556-2B96-403B-B906-E1412C764A54}" type="parTrans" cxnId="{8226B571-898E-44BF-B62C-1103ABF9B9A3}">
      <dgm:prSet/>
      <dgm:spPr/>
      <dgm:t>
        <a:bodyPr/>
        <a:lstStyle/>
        <a:p>
          <a:endParaRPr lang="fr-FR"/>
        </a:p>
      </dgm:t>
    </dgm:pt>
    <dgm:pt modelId="{5B5E0F1E-7C65-44FF-9E97-815E3E431B9D}" type="sibTrans" cxnId="{8226B571-898E-44BF-B62C-1103ABF9B9A3}">
      <dgm:prSet/>
      <dgm:spPr/>
      <dgm:t>
        <a:bodyPr/>
        <a:lstStyle/>
        <a:p>
          <a:endParaRPr lang="fr-FR"/>
        </a:p>
      </dgm:t>
    </dgm:pt>
    <dgm:pt modelId="{F68A75F6-379D-4DEB-B1FE-7C81BBFFF061}">
      <dgm:prSet custT="1"/>
      <dgm:spPr/>
      <dgm:t>
        <a:bodyPr/>
        <a:lstStyle/>
        <a:p>
          <a:r>
            <a:rPr lang="fr-FR" sz="800" b="1" dirty="0" smtClean="0"/>
            <a:t>2) A partir d’un des site proposé, relevez puis indiquez les noms des régions sur la carte jointe et coloriez l'Ile-de-France en rouge. </a:t>
          </a:r>
          <a:endParaRPr lang="fr-FR" sz="800" b="1" dirty="0"/>
        </a:p>
      </dgm:t>
    </dgm:pt>
    <dgm:pt modelId="{41E1F7BA-E649-473D-A8C5-23F5495377B8}" type="parTrans" cxnId="{FAB057BE-F36A-4CC4-87FF-7415B49E6AD5}">
      <dgm:prSet/>
      <dgm:spPr/>
      <dgm:t>
        <a:bodyPr/>
        <a:lstStyle/>
        <a:p>
          <a:endParaRPr lang="fr-FR"/>
        </a:p>
      </dgm:t>
    </dgm:pt>
    <dgm:pt modelId="{DA1FC737-F207-40C4-8A80-9297E0E5B367}" type="sibTrans" cxnId="{FAB057BE-F36A-4CC4-87FF-7415B49E6AD5}">
      <dgm:prSet/>
      <dgm:spPr/>
      <dgm:t>
        <a:bodyPr/>
        <a:lstStyle/>
        <a:p>
          <a:endParaRPr lang="fr-FR"/>
        </a:p>
      </dgm:t>
    </dgm:pt>
    <dgm:pt modelId="{3905FF8B-63A8-4407-AC89-67EDE6947C45}">
      <dgm:prSet custT="1"/>
      <dgm:spPr/>
      <dgm:t>
        <a:bodyPr/>
        <a:lstStyle/>
        <a:p>
          <a:r>
            <a:rPr lang="fr-FR" sz="800" b="1" dirty="0" smtClean="0"/>
            <a:t>3) A partir du site du conseil régional relevez la richesse (PIB) et le nombre d’habitants de la région de l'Ile-de-France . </a:t>
          </a:r>
          <a:endParaRPr lang="fr-FR" sz="800" b="1" dirty="0"/>
        </a:p>
      </dgm:t>
    </dgm:pt>
    <dgm:pt modelId="{19D9DBD2-81C7-4772-8A39-516C81A10130}" type="parTrans" cxnId="{055D8C06-0DBB-4ADE-823E-09E29FA03F8D}">
      <dgm:prSet/>
      <dgm:spPr/>
      <dgm:t>
        <a:bodyPr/>
        <a:lstStyle/>
        <a:p>
          <a:endParaRPr lang="fr-FR"/>
        </a:p>
      </dgm:t>
    </dgm:pt>
    <dgm:pt modelId="{58554622-43B4-45ED-96B0-369C13273A6A}" type="sibTrans" cxnId="{055D8C06-0DBB-4ADE-823E-09E29FA03F8D}">
      <dgm:prSet/>
      <dgm:spPr/>
      <dgm:t>
        <a:bodyPr/>
        <a:lstStyle/>
        <a:p>
          <a:endParaRPr lang="fr-FR"/>
        </a:p>
      </dgm:t>
    </dgm:pt>
    <dgm:pt modelId="{A3C826EC-7DF5-4CEA-8D64-88304F9A4D7C}">
      <dgm:prSet custT="1"/>
      <dgm:spPr/>
      <dgm:t>
        <a:bodyPr/>
        <a:lstStyle/>
        <a:p>
          <a:r>
            <a:rPr lang="fr-FR" sz="800" b="1" dirty="0" smtClean="0"/>
            <a:t>4) A partir du site du conseil régional  trouvez ce qui fait l’importance de l’Ile de France en France et en Europe. </a:t>
          </a:r>
          <a:endParaRPr lang="fr-FR" sz="800" b="1" dirty="0"/>
        </a:p>
      </dgm:t>
    </dgm:pt>
    <dgm:pt modelId="{0F2D9465-3F9B-42A1-BCD6-4DB94E71ECD2}" type="parTrans" cxnId="{70FE221B-D082-4620-90CA-D48CBD2528FA}">
      <dgm:prSet/>
      <dgm:spPr/>
      <dgm:t>
        <a:bodyPr/>
        <a:lstStyle/>
        <a:p>
          <a:endParaRPr lang="fr-FR"/>
        </a:p>
      </dgm:t>
    </dgm:pt>
    <dgm:pt modelId="{F8B5F579-1971-4601-838A-712E470C6251}" type="sibTrans" cxnId="{70FE221B-D082-4620-90CA-D48CBD2528FA}">
      <dgm:prSet/>
      <dgm:spPr/>
      <dgm:t>
        <a:bodyPr/>
        <a:lstStyle/>
        <a:p>
          <a:endParaRPr lang="fr-FR"/>
        </a:p>
      </dgm:t>
    </dgm:pt>
    <dgm:pt modelId="{A35FBB3A-1625-4A69-96F8-85E6F3F44EB1}">
      <dgm:prSet custT="1"/>
      <dgm:spPr/>
      <dgm:t>
        <a:bodyPr/>
        <a:lstStyle/>
        <a:p>
          <a:r>
            <a:rPr lang="fr-FR" sz="800" b="1" dirty="0" smtClean="0">
              <a:solidFill>
                <a:srgbClr val="FF0000"/>
              </a:solidFill>
            </a:rPr>
            <a:t>II - A quoi sert le conseil régional d'Ile-de-France ? </a:t>
          </a:r>
          <a:endParaRPr lang="fr-FR" sz="800" b="1" dirty="0">
            <a:solidFill>
              <a:srgbClr val="FF0000"/>
            </a:solidFill>
          </a:endParaRPr>
        </a:p>
      </dgm:t>
    </dgm:pt>
    <dgm:pt modelId="{1CE32D45-BF60-4D65-A8E5-2FA32C5E97C2}" type="parTrans" cxnId="{6611E437-3826-4E26-BD95-61AA90058E9A}">
      <dgm:prSet/>
      <dgm:spPr/>
      <dgm:t>
        <a:bodyPr/>
        <a:lstStyle/>
        <a:p>
          <a:endParaRPr lang="fr-FR"/>
        </a:p>
      </dgm:t>
    </dgm:pt>
    <dgm:pt modelId="{600AEBD3-D2FD-4678-A2CF-2B8CE964F59E}" type="sibTrans" cxnId="{6611E437-3826-4E26-BD95-61AA90058E9A}">
      <dgm:prSet/>
      <dgm:spPr/>
      <dgm:t>
        <a:bodyPr/>
        <a:lstStyle/>
        <a:p>
          <a:endParaRPr lang="fr-FR"/>
        </a:p>
      </dgm:t>
    </dgm:pt>
    <dgm:pt modelId="{E5A315DF-9258-419B-A1DF-9FE72150A9B9}">
      <dgm:prSet custT="1"/>
      <dgm:spPr/>
      <dgm:t>
        <a:bodyPr/>
        <a:lstStyle/>
        <a:p>
          <a:r>
            <a:rPr lang="fr-FR" sz="800" b="1" dirty="0" smtClean="0"/>
            <a:t>5) Sur le site du conseil régional, recherchez les  principales actions du conseil régional. </a:t>
          </a:r>
        </a:p>
      </dgm:t>
    </dgm:pt>
    <dgm:pt modelId="{CD94D1E4-FCDD-47D5-9208-DD628663C5E7}" type="parTrans" cxnId="{6A869E15-1EE9-42B2-9778-C47D76EFAE99}">
      <dgm:prSet/>
      <dgm:spPr/>
      <dgm:t>
        <a:bodyPr/>
        <a:lstStyle/>
        <a:p>
          <a:endParaRPr lang="fr-FR"/>
        </a:p>
      </dgm:t>
    </dgm:pt>
    <dgm:pt modelId="{352BED29-13A6-451D-8D56-F05286F5052F}" type="sibTrans" cxnId="{6A869E15-1EE9-42B2-9778-C47D76EFAE99}">
      <dgm:prSet/>
      <dgm:spPr/>
      <dgm:t>
        <a:bodyPr/>
        <a:lstStyle/>
        <a:p>
          <a:endParaRPr lang="fr-FR"/>
        </a:p>
      </dgm:t>
    </dgm:pt>
    <dgm:pt modelId="{6D0A578A-6DD9-4D9D-B822-EB4CCDDF8491}">
      <dgm:prSet custT="1"/>
      <dgm:spPr/>
      <dgm:t>
        <a:bodyPr/>
        <a:lstStyle/>
        <a:p>
          <a:r>
            <a:rPr lang="fr-FR" sz="800" b="1" dirty="0" smtClean="0">
              <a:solidFill>
                <a:srgbClr val="FF0000"/>
              </a:solidFill>
            </a:rPr>
            <a:t>III - Quelles sont les particularités de la région Ile-de-France ? </a:t>
          </a:r>
          <a:endParaRPr lang="fr-FR" sz="800" b="1" dirty="0">
            <a:solidFill>
              <a:srgbClr val="FF0000"/>
            </a:solidFill>
          </a:endParaRPr>
        </a:p>
      </dgm:t>
    </dgm:pt>
    <dgm:pt modelId="{450D2928-A513-4E88-9284-5E83511280F2}" type="parTrans" cxnId="{FA7653C8-10DD-489B-B8F2-D40F8F0FA686}">
      <dgm:prSet/>
      <dgm:spPr/>
      <dgm:t>
        <a:bodyPr/>
        <a:lstStyle/>
        <a:p>
          <a:endParaRPr lang="fr-FR"/>
        </a:p>
      </dgm:t>
    </dgm:pt>
    <dgm:pt modelId="{C8FDC4DF-5B6D-439D-9473-065FAE1F967C}" type="sibTrans" cxnId="{FA7653C8-10DD-489B-B8F2-D40F8F0FA686}">
      <dgm:prSet/>
      <dgm:spPr/>
      <dgm:t>
        <a:bodyPr/>
        <a:lstStyle/>
        <a:p>
          <a:endParaRPr lang="fr-FR"/>
        </a:p>
      </dgm:t>
    </dgm:pt>
    <dgm:pt modelId="{57A5A93D-23AE-4E55-8890-0F5966BDFDE8}">
      <dgm:prSet custT="1"/>
      <dgm:spPr/>
      <dgm:t>
        <a:bodyPr/>
        <a:lstStyle/>
        <a:p>
          <a:r>
            <a:rPr lang="fr-FR" sz="800" b="1" dirty="0" smtClean="0"/>
            <a:t>6)  Qu’est-ce qui  distinguent les habitants de l’Ile de France du reste de la population française? </a:t>
          </a:r>
          <a:endParaRPr lang="fr-FR" sz="800" b="1" dirty="0"/>
        </a:p>
      </dgm:t>
    </dgm:pt>
    <dgm:pt modelId="{115DCA86-8646-4F90-90B6-D7C4B4AC4C37}" type="parTrans" cxnId="{87648623-43E5-4A64-AFA9-ECD4A1357C60}">
      <dgm:prSet/>
      <dgm:spPr/>
      <dgm:t>
        <a:bodyPr/>
        <a:lstStyle/>
        <a:p>
          <a:endParaRPr lang="fr-FR"/>
        </a:p>
      </dgm:t>
    </dgm:pt>
    <dgm:pt modelId="{0A41CE33-E367-45DE-916C-4768BFE01172}" type="sibTrans" cxnId="{87648623-43E5-4A64-AFA9-ECD4A1357C60}">
      <dgm:prSet/>
      <dgm:spPr/>
      <dgm:t>
        <a:bodyPr/>
        <a:lstStyle/>
        <a:p>
          <a:endParaRPr lang="fr-FR"/>
        </a:p>
      </dgm:t>
    </dgm:pt>
    <dgm:pt modelId="{89E60C30-A572-4A6A-AB97-9A6ED39CA497}">
      <dgm:prSet custT="1"/>
      <dgm:spPr/>
      <dgm:t>
        <a:bodyPr/>
        <a:lstStyle/>
        <a:p>
          <a:r>
            <a:rPr lang="fr-FR" sz="800" b="1" dirty="0" smtClean="0"/>
            <a:t>7) Quel secteur d’activité économique domine en Ile de France? L’activité agricole est-elle absente de cette région très urbaine ? </a:t>
          </a:r>
          <a:endParaRPr lang="fr-FR" sz="800" b="1" dirty="0"/>
        </a:p>
      </dgm:t>
    </dgm:pt>
    <dgm:pt modelId="{6D275D55-CC13-465D-B347-B08DC6164895}" type="parTrans" cxnId="{63330A70-F620-46E3-A689-E0ABED21EB70}">
      <dgm:prSet/>
      <dgm:spPr/>
      <dgm:t>
        <a:bodyPr/>
        <a:lstStyle/>
        <a:p>
          <a:endParaRPr lang="fr-FR"/>
        </a:p>
      </dgm:t>
    </dgm:pt>
    <dgm:pt modelId="{9C607E3E-CCC8-4E1C-AD11-07F880F04F57}" type="sibTrans" cxnId="{63330A70-F620-46E3-A689-E0ABED21EB70}">
      <dgm:prSet/>
      <dgm:spPr/>
      <dgm:t>
        <a:bodyPr/>
        <a:lstStyle/>
        <a:p>
          <a:endParaRPr lang="fr-FR"/>
        </a:p>
      </dgm:t>
    </dgm:pt>
    <dgm:pt modelId="{97C347BD-4758-43A2-A46B-20E3E6D42690}">
      <dgm:prSet custT="1"/>
      <dgm:spPr/>
      <dgm:t>
        <a:bodyPr/>
        <a:lstStyle/>
        <a:p>
          <a:r>
            <a:rPr lang="fr-FR" sz="800" b="1" dirty="0" smtClean="0"/>
            <a:t>8) A partir du site de l’Institut d’Aménagement et d’Urbanisme, trouvez les principaux atouts de l’Ile de France.  </a:t>
          </a:r>
        </a:p>
      </dgm:t>
    </dgm:pt>
    <dgm:pt modelId="{2B553E9A-BB36-46D2-A4EF-7B1BA53C0E0D}" type="parTrans" cxnId="{C8FEE660-DDA5-4E19-8D90-9E72F703DC01}">
      <dgm:prSet/>
      <dgm:spPr/>
      <dgm:t>
        <a:bodyPr/>
        <a:lstStyle/>
        <a:p>
          <a:endParaRPr lang="fr-FR"/>
        </a:p>
      </dgm:t>
    </dgm:pt>
    <dgm:pt modelId="{19C4E897-D932-4C5E-9E4F-E4A651C7692F}" type="sibTrans" cxnId="{C8FEE660-DDA5-4E19-8D90-9E72F703DC01}">
      <dgm:prSet/>
      <dgm:spPr/>
      <dgm:t>
        <a:bodyPr/>
        <a:lstStyle/>
        <a:p>
          <a:endParaRPr lang="fr-FR"/>
        </a:p>
      </dgm:t>
    </dgm:pt>
    <dgm:pt modelId="{ACF500E5-1440-4914-BC88-193602765A23}">
      <dgm:prSet custT="1"/>
      <dgm:spPr/>
      <dgm:t>
        <a:bodyPr/>
        <a:lstStyle/>
        <a:p>
          <a:r>
            <a:rPr lang="fr-FR" sz="800" b="1" dirty="0" smtClean="0">
              <a:solidFill>
                <a:srgbClr val="FF0000"/>
              </a:solidFill>
            </a:rPr>
            <a:t>IV) - L’aménagement de ma région </a:t>
          </a:r>
          <a:endParaRPr lang="fr-FR" sz="800" b="1" dirty="0">
            <a:solidFill>
              <a:srgbClr val="FF0000"/>
            </a:solidFill>
          </a:endParaRPr>
        </a:p>
      </dgm:t>
    </dgm:pt>
    <dgm:pt modelId="{B0160F67-DCAE-429D-BA65-70F2755FDE05}" type="parTrans" cxnId="{8C58DB96-FDD3-4BC0-B939-DA3276080A72}">
      <dgm:prSet/>
      <dgm:spPr/>
      <dgm:t>
        <a:bodyPr/>
        <a:lstStyle/>
        <a:p>
          <a:endParaRPr lang="fr-FR"/>
        </a:p>
      </dgm:t>
    </dgm:pt>
    <dgm:pt modelId="{7ECD4903-9150-4E55-86F3-AD15ADA9BCBF}" type="sibTrans" cxnId="{8C58DB96-FDD3-4BC0-B939-DA3276080A72}">
      <dgm:prSet/>
      <dgm:spPr/>
      <dgm:t>
        <a:bodyPr/>
        <a:lstStyle/>
        <a:p>
          <a:endParaRPr lang="fr-FR"/>
        </a:p>
      </dgm:t>
    </dgm:pt>
    <dgm:pt modelId="{B32725AA-CDC9-407B-9444-7691AA5D836D}">
      <dgm:prSet custT="1"/>
      <dgm:spPr/>
      <dgm:t>
        <a:bodyPr/>
        <a:lstStyle/>
        <a:p>
          <a:r>
            <a:rPr lang="fr-FR" sz="800" b="1" dirty="0" smtClean="0"/>
            <a:t>9) Sur le site de la société du Grand Paris puis en accédant à un document par ce lien </a:t>
          </a:r>
          <a:r>
            <a:rPr lang="fr-FR" sz="800" b="1" u="sng" dirty="0" smtClean="0">
              <a:hlinkClick xmlns:r="http://schemas.openxmlformats.org/officeDocument/2006/relationships" r:id="rId1"/>
            </a:rPr>
            <a:t>http://fr.padlet.com/isabeneteau/vvzm0akcgbyu/wish/50563623</a:t>
          </a:r>
          <a:r>
            <a:rPr lang="fr-FR" sz="800" b="1" dirty="0" smtClean="0"/>
            <a:t> identifiez les aménagements régionaux prévus dans le projet du Grand Paris. Trouvez les acteurs impliqués dans le projet du Grand Paris.</a:t>
          </a:r>
          <a:endParaRPr lang="fr-FR" sz="800" b="1" dirty="0"/>
        </a:p>
      </dgm:t>
    </dgm:pt>
    <dgm:pt modelId="{345FA212-1F26-4EFB-9B2C-2F00F4741229}" type="parTrans" cxnId="{A87A0BF6-7E04-40A5-B1A6-64B2FE1EA8ED}">
      <dgm:prSet/>
      <dgm:spPr/>
      <dgm:t>
        <a:bodyPr/>
        <a:lstStyle/>
        <a:p>
          <a:endParaRPr lang="fr-FR"/>
        </a:p>
      </dgm:t>
    </dgm:pt>
    <dgm:pt modelId="{B2D34EF6-78B6-431D-B9D1-2BC9DDFD051E}" type="sibTrans" cxnId="{A87A0BF6-7E04-40A5-B1A6-64B2FE1EA8ED}">
      <dgm:prSet/>
      <dgm:spPr/>
      <dgm:t>
        <a:bodyPr/>
        <a:lstStyle/>
        <a:p>
          <a:endParaRPr lang="fr-FR"/>
        </a:p>
      </dgm:t>
    </dgm:pt>
    <dgm:pt modelId="{0D865155-9047-4907-9D20-74CE54AA95E1}">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785F5B8A-E918-4346-BEDE-D22EFEE29930}" type="parTrans" cxnId="{ADF78951-7C46-4DFB-BCEE-612CDFD4A6C8}">
      <dgm:prSet/>
      <dgm:spPr/>
      <dgm:t>
        <a:bodyPr/>
        <a:lstStyle/>
        <a:p>
          <a:endParaRPr lang="fr-FR"/>
        </a:p>
      </dgm:t>
    </dgm:pt>
    <dgm:pt modelId="{55A5C9A5-0DFC-4317-9CB2-747C056534F9}" type="sibTrans" cxnId="{ADF78951-7C46-4DFB-BCEE-612CDFD4A6C8}">
      <dgm:prSet/>
      <dgm:spPr/>
      <dgm:t>
        <a:bodyPr/>
        <a:lstStyle/>
        <a:p>
          <a:endParaRPr lang="fr-FR"/>
        </a:p>
      </dgm:t>
    </dgm:pt>
    <dgm:pt modelId="{00E7B223-9C4A-4B6A-8787-0D596AC0E1C7}">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BDF1481E-BD42-4C2D-AB91-4CB40116A5F8}" type="parTrans" cxnId="{A3F52C4B-1C55-4231-9A73-90C2D3893B2C}">
      <dgm:prSet/>
      <dgm:spPr/>
      <dgm:t>
        <a:bodyPr/>
        <a:lstStyle/>
        <a:p>
          <a:endParaRPr lang="fr-FR"/>
        </a:p>
      </dgm:t>
    </dgm:pt>
    <dgm:pt modelId="{7ADC9A43-2D0E-4948-A62A-FC9002100ADD}" type="sibTrans" cxnId="{A3F52C4B-1C55-4231-9A73-90C2D3893B2C}">
      <dgm:prSet/>
      <dgm:spPr/>
      <dgm:t>
        <a:bodyPr/>
        <a:lstStyle/>
        <a:p>
          <a:endParaRPr lang="fr-FR"/>
        </a:p>
      </dgm:t>
    </dgm:pt>
    <dgm:pt modelId="{8957DFE9-B30F-4494-A0A8-ACCBF89C23EE}">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2AFD293E-6F86-4070-94D7-EF7E71B73AAC}" type="parTrans" cxnId="{2079F0E1-AF4E-438F-9DA5-157C1FC78F11}">
      <dgm:prSet/>
      <dgm:spPr/>
      <dgm:t>
        <a:bodyPr/>
        <a:lstStyle/>
        <a:p>
          <a:endParaRPr lang="fr-FR"/>
        </a:p>
      </dgm:t>
    </dgm:pt>
    <dgm:pt modelId="{733B1511-D3BD-43A5-8BD7-07DF4A1BFDE7}" type="sibTrans" cxnId="{2079F0E1-AF4E-438F-9DA5-157C1FC78F11}">
      <dgm:prSet/>
      <dgm:spPr/>
      <dgm:t>
        <a:bodyPr/>
        <a:lstStyle/>
        <a:p>
          <a:endParaRPr lang="fr-FR"/>
        </a:p>
      </dgm:t>
    </dgm:pt>
    <dgm:pt modelId="{54758466-F872-42EA-AEA0-64320BB406E3}">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D5D7D42A-672D-4292-BE1B-9888097EC6D1}" type="parTrans" cxnId="{CC10CEC0-1A80-47FD-A667-FC1296EA8827}">
      <dgm:prSet/>
      <dgm:spPr/>
      <dgm:t>
        <a:bodyPr/>
        <a:lstStyle/>
        <a:p>
          <a:endParaRPr lang="fr-FR"/>
        </a:p>
      </dgm:t>
    </dgm:pt>
    <dgm:pt modelId="{F5B35BCE-0220-42B3-9BCE-A8CD97F88AED}" type="sibTrans" cxnId="{CC10CEC0-1A80-47FD-A667-FC1296EA8827}">
      <dgm:prSet/>
      <dgm:spPr/>
      <dgm:t>
        <a:bodyPr/>
        <a:lstStyle/>
        <a:p>
          <a:endParaRPr lang="fr-FR"/>
        </a:p>
      </dgm:t>
    </dgm:pt>
    <dgm:pt modelId="{83333051-0ADE-4CBF-95D9-955D460396C5}">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42564B7D-0EE9-427C-B4AA-B00A98355F7F}" type="parTrans" cxnId="{70224DDD-7202-4AF4-BF99-BA54A8DA5655}">
      <dgm:prSet/>
      <dgm:spPr/>
      <dgm:t>
        <a:bodyPr/>
        <a:lstStyle/>
        <a:p>
          <a:endParaRPr lang="fr-FR"/>
        </a:p>
      </dgm:t>
    </dgm:pt>
    <dgm:pt modelId="{FBF84364-6CB0-4B9A-90B0-597A7D8B6134}" type="sibTrans" cxnId="{70224DDD-7202-4AF4-BF99-BA54A8DA5655}">
      <dgm:prSet/>
      <dgm:spPr/>
      <dgm:t>
        <a:bodyPr/>
        <a:lstStyle/>
        <a:p>
          <a:endParaRPr lang="fr-FR"/>
        </a:p>
      </dgm:t>
    </dgm:pt>
    <dgm:pt modelId="{825CED3A-CCCC-4CC1-BDDD-5EE5D5042C79}">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AB17D4D2-E4CC-4676-BD73-CCD035F9FE37}" type="parTrans" cxnId="{FEC65A8F-20BB-4108-9FA7-BA6614D91B48}">
      <dgm:prSet/>
      <dgm:spPr/>
      <dgm:t>
        <a:bodyPr/>
        <a:lstStyle/>
        <a:p>
          <a:endParaRPr lang="fr-FR"/>
        </a:p>
      </dgm:t>
    </dgm:pt>
    <dgm:pt modelId="{A8725192-23F9-4085-9FEA-F4983F41A119}" type="sibTrans" cxnId="{FEC65A8F-20BB-4108-9FA7-BA6614D91B48}">
      <dgm:prSet/>
      <dgm:spPr/>
      <dgm:t>
        <a:bodyPr/>
        <a:lstStyle/>
        <a:p>
          <a:endParaRPr lang="fr-FR"/>
        </a:p>
      </dgm:t>
    </dgm:pt>
    <dgm:pt modelId="{82FE0B04-6A35-41E1-A759-1A1EA7674D7A}">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0EA9FF19-6DC1-44CF-9A46-C17D08C470AD}" type="parTrans" cxnId="{91BD8666-88AD-46D9-97D2-2192E8836C5B}">
      <dgm:prSet/>
      <dgm:spPr/>
      <dgm:t>
        <a:bodyPr/>
        <a:lstStyle/>
        <a:p>
          <a:endParaRPr lang="fr-FR"/>
        </a:p>
      </dgm:t>
    </dgm:pt>
    <dgm:pt modelId="{49324076-DC7F-41CC-81FD-ED15CBC4E7DD}" type="sibTrans" cxnId="{91BD8666-88AD-46D9-97D2-2192E8836C5B}">
      <dgm:prSet/>
      <dgm:spPr/>
      <dgm:t>
        <a:bodyPr/>
        <a:lstStyle/>
        <a:p>
          <a:endParaRPr lang="fr-FR"/>
        </a:p>
      </dgm:t>
    </dgm:pt>
    <dgm:pt modelId="{97703E6B-DD2E-444E-8705-AAF2430A2246}">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6D7AFBE0-F423-4532-BD13-86A64BA88534}" type="parTrans" cxnId="{6D20E737-AB4A-40A4-A894-31F3805D2FE6}">
      <dgm:prSet/>
      <dgm:spPr/>
      <dgm:t>
        <a:bodyPr/>
        <a:lstStyle/>
        <a:p>
          <a:endParaRPr lang="fr-FR"/>
        </a:p>
      </dgm:t>
    </dgm:pt>
    <dgm:pt modelId="{1A938ADC-5A97-4F8A-9AD1-2520AFAD07B0}" type="sibTrans" cxnId="{6D20E737-AB4A-40A4-A894-31F3805D2FE6}">
      <dgm:prSet/>
      <dgm:spPr/>
      <dgm:t>
        <a:bodyPr/>
        <a:lstStyle/>
        <a:p>
          <a:endParaRPr lang="fr-FR"/>
        </a:p>
      </dgm:t>
    </dgm:pt>
    <dgm:pt modelId="{7D93674A-1D53-4997-A775-33D5421DC46D}">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959ED5FC-9666-4B42-94BC-D17B767CF22E}" type="parTrans" cxnId="{FCBECE33-912C-422D-B2B6-EDCF6DA8A02E}">
      <dgm:prSet/>
      <dgm:spPr/>
      <dgm:t>
        <a:bodyPr/>
        <a:lstStyle/>
        <a:p>
          <a:endParaRPr lang="fr-FR"/>
        </a:p>
      </dgm:t>
    </dgm:pt>
    <dgm:pt modelId="{8B21FFC7-EFE0-4E07-BB1E-5BDBA169F13F}" type="sibTrans" cxnId="{FCBECE33-912C-422D-B2B6-EDCF6DA8A02E}">
      <dgm:prSet/>
      <dgm:spPr/>
      <dgm:t>
        <a:bodyPr/>
        <a:lstStyle/>
        <a:p>
          <a:endParaRPr lang="fr-FR"/>
        </a:p>
      </dgm:t>
    </dgm:pt>
    <dgm:pt modelId="{538DC99E-FBD5-4E61-8679-B00D199BA9D9}">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920F4CE5-C351-4F91-BBD0-EF6E7A03F299}" type="parTrans" cxnId="{350B0FCA-8236-447A-88C5-0A0FE43233ED}">
      <dgm:prSet/>
      <dgm:spPr/>
      <dgm:t>
        <a:bodyPr/>
        <a:lstStyle/>
        <a:p>
          <a:endParaRPr lang="fr-FR"/>
        </a:p>
      </dgm:t>
    </dgm:pt>
    <dgm:pt modelId="{2F8672FD-E77C-40A8-B3F7-7D79C89497F6}" type="sibTrans" cxnId="{350B0FCA-8236-447A-88C5-0A0FE43233ED}">
      <dgm:prSet/>
      <dgm:spPr/>
      <dgm:t>
        <a:bodyPr/>
        <a:lstStyle/>
        <a:p>
          <a:endParaRPr lang="fr-FR"/>
        </a:p>
      </dgm:t>
    </dgm:pt>
    <dgm:pt modelId="{EC0CB910-FFB7-42CF-BA50-5EB27CF06822}">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72EEDEF7-F182-403F-8F87-D21027783630}" type="parTrans" cxnId="{3E61845D-2847-4A6C-944A-F518EBB506D9}">
      <dgm:prSet/>
      <dgm:spPr/>
      <dgm:t>
        <a:bodyPr/>
        <a:lstStyle/>
        <a:p>
          <a:endParaRPr lang="fr-FR"/>
        </a:p>
      </dgm:t>
    </dgm:pt>
    <dgm:pt modelId="{E1752792-A6F7-4FD1-AE1A-26602BAE4927}" type="sibTrans" cxnId="{3E61845D-2847-4A6C-944A-F518EBB506D9}">
      <dgm:prSet/>
      <dgm:spPr/>
      <dgm:t>
        <a:bodyPr/>
        <a:lstStyle/>
        <a:p>
          <a:endParaRPr lang="fr-FR"/>
        </a:p>
      </dgm:t>
    </dgm:pt>
    <dgm:pt modelId="{127C9A52-7EF4-4031-A431-274DE46C2611}">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7B6BF1D3-B87D-4B27-A1FA-E3A0495E0644}" type="parTrans" cxnId="{E1BAD88D-5E08-47F3-8DF6-16046288B7BA}">
      <dgm:prSet/>
      <dgm:spPr/>
      <dgm:t>
        <a:bodyPr/>
        <a:lstStyle/>
        <a:p>
          <a:endParaRPr lang="fr-FR"/>
        </a:p>
      </dgm:t>
    </dgm:pt>
    <dgm:pt modelId="{AB8D1B18-ABB1-4FCA-B186-4E665C8DB8AC}" type="sibTrans" cxnId="{E1BAD88D-5E08-47F3-8DF6-16046288B7BA}">
      <dgm:prSet/>
      <dgm:spPr/>
      <dgm:t>
        <a:bodyPr/>
        <a:lstStyle/>
        <a:p>
          <a:endParaRPr lang="fr-FR"/>
        </a:p>
      </dgm:t>
    </dgm:pt>
    <dgm:pt modelId="{52C7290F-0B4E-4F3E-B814-0A14587605AD}">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61DFFFD4-DB99-433F-B511-33F738A87CAB}" type="parTrans" cxnId="{22E600E9-9BAA-4D58-B410-2562B511015F}">
      <dgm:prSet/>
      <dgm:spPr/>
      <dgm:t>
        <a:bodyPr/>
        <a:lstStyle/>
        <a:p>
          <a:endParaRPr lang="fr-FR"/>
        </a:p>
      </dgm:t>
    </dgm:pt>
    <dgm:pt modelId="{3A13B41F-8480-40B8-87A7-382CE82AB831}" type="sibTrans" cxnId="{22E600E9-9BAA-4D58-B410-2562B511015F}">
      <dgm:prSet/>
      <dgm:spPr/>
      <dgm:t>
        <a:bodyPr/>
        <a:lstStyle/>
        <a:p>
          <a:endParaRPr lang="fr-FR"/>
        </a:p>
      </dgm:t>
    </dgm:pt>
    <dgm:pt modelId="{F2119EBD-05D1-4730-A7A3-2EF2E52017F4}">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25C209B8-5D0B-4BEC-804C-BA3FB9F0EA16}" type="parTrans" cxnId="{76512ED8-EA26-4BA2-AAEB-502999D67DE6}">
      <dgm:prSet/>
      <dgm:spPr/>
      <dgm:t>
        <a:bodyPr/>
        <a:lstStyle/>
        <a:p>
          <a:endParaRPr lang="fr-FR"/>
        </a:p>
      </dgm:t>
    </dgm:pt>
    <dgm:pt modelId="{8FBD83CA-36F4-4B78-BD19-5D2CD45649F4}" type="sibTrans" cxnId="{76512ED8-EA26-4BA2-AAEB-502999D67DE6}">
      <dgm:prSet/>
      <dgm:spPr/>
      <dgm:t>
        <a:bodyPr/>
        <a:lstStyle/>
        <a:p>
          <a:endParaRPr lang="fr-FR"/>
        </a:p>
      </dgm:t>
    </dgm:pt>
    <dgm:pt modelId="{8ED2E0D4-AFCD-4B68-BD40-11D46CF38EF8}">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7BE6F549-055B-4D3F-AF95-430268CA8B67}" type="parTrans" cxnId="{70A63A7B-746E-44F1-B76F-F6E6F4010E8E}">
      <dgm:prSet/>
      <dgm:spPr/>
      <dgm:t>
        <a:bodyPr/>
        <a:lstStyle/>
        <a:p>
          <a:endParaRPr lang="fr-FR"/>
        </a:p>
      </dgm:t>
    </dgm:pt>
    <dgm:pt modelId="{752645C0-8F77-43B2-A6BC-0E4270413A5F}" type="sibTrans" cxnId="{70A63A7B-746E-44F1-B76F-F6E6F4010E8E}">
      <dgm:prSet/>
      <dgm:spPr/>
      <dgm:t>
        <a:bodyPr/>
        <a:lstStyle/>
        <a:p>
          <a:endParaRPr lang="fr-FR"/>
        </a:p>
      </dgm:t>
    </dgm:pt>
    <dgm:pt modelId="{8893092A-CA12-45B2-A556-4CCED41E2B16}">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AF69841-E32D-4B0B-8223-0A9D1FFE0405}" type="parTrans" cxnId="{57D97437-96C3-4235-BA08-3DF8E4329CC1}">
      <dgm:prSet/>
      <dgm:spPr/>
      <dgm:t>
        <a:bodyPr/>
        <a:lstStyle/>
        <a:p>
          <a:endParaRPr lang="fr-FR"/>
        </a:p>
      </dgm:t>
    </dgm:pt>
    <dgm:pt modelId="{DE631493-8FCF-44BE-9D6C-C711B7983F97}" type="sibTrans" cxnId="{57D97437-96C3-4235-BA08-3DF8E4329CC1}">
      <dgm:prSet/>
      <dgm:spPr/>
      <dgm:t>
        <a:bodyPr/>
        <a:lstStyle/>
        <a:p>
          <a:endParaRPr lang="fr-FR"/>
        </a:p>
      </dgm:t>
    </dgm:pt>
    <dgm:pt modelId="{A0E91C68-8160-4AAD-92C3-F57248EE9391}">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A0A6DE04-A58E-415D-B8DA-1211AE1BD26B}" type="parTrans" cxnId="{0E0826DC-6D8B-461F-8C85-3C1DDEEEE243}">
      <dgm:prSet/>
      <dgm:spPr/>
      <dgm:t>
        <a:bodyPr/>
        <a:lstStyle/>
        <a:p>
          <a:endParaRPr lang="fr-FR"/>
        </a:p>
      </dgm:t>
    </dgm:pt>
    <dgm:pt modelId="{48D2B6EB-FD60-40BA-B144-E63B9E1976C0}" type="sibTrans" cxnId="{0E0826DC-6D8B-461F-8C85-3C1DDEEEE243}">
      <dgm:prSet/>
      <dgm:spPr/>
      <dgm:t>
        <a:bodyPr/>
        <a:lstStyle/>
        <a:p>
          <a:endParaRPr lang="fr-FR"/>
        </a:p>
      </dgm:t>
    </dgm:pt>
    <dgm:pt modelId="{4C60B5B4-E252-4379-961D-B890A2427147}">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CD0D66D5-3DF9-402F-99FC-F279BC18CFE5}" type="parTrans" cxnId="{39E834C0-DD38-45B5-8043-E4396B6E9D93}">
      <dgm:prSet/>
      <dgm:spPr/>
      <dgm:t>
        <a:bodyPr/>
        <a:lstStyle/>
        <a:p>
          <a:endParaRPr lang="fr-FR"/>
        </a:p>
      </dgm:t>
    </dgm:pt>
    <dgm:pt modelId="{F84B798D-D653-4702-B300-D47EDDF639F8}" type="sibTrans" cxnId="{39E834C0-DD38-45B5-8043-E4396B6E9D93}">
      <dgm:prSet/>
      <dgm:spPr/>
      <dgm:t>
        <a:bodyPr/>
        <a:lstStyle/>
        <a:p>
          <a:endParaRPr lang="fr-FR"/>
        </a:p>
      </dgm:t>
    </dgm:pt>
    <dgm:pt modelId="{109B249E-4FAB-4C6F-B6D3-D11A9861B739}">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7C72B1CF-6547-4BC3-8836-F76AAA669E63}" type="parTrans" cxnId="{0C8A16DB-D3D4-4621-AE09-44EDDC52CB94}">
      <dgm:prSet/>
      <dgm:spPr/>
      <dgm:t>
        <a:bodyPr/>
        <a:lstStyle/>
        <a:p>
          <a:endParaRPr lang="fr-FR"/>
        </a:p>
      </dgm:t>
    </dgm:pt>
    <dgm:pt modelId="{5D88D6A3-0CD5-40A4-9C2D-6C873B380E62}" type="sibTrans" cxnId="{0C8A16DB-D3D4-4621-AE09-44EDDC52CB94}">
      <dgm:prSet/>
      <dgm:spPr/>
      <dgm:t>
        <a:bodyPr/>
        <a:lstStyle/>
        <a:p>
          <a:endParaRPr lang="fr-FR"/>
        </a:p>
      </dgm:t>
    </dgm:pt>
    <dgm:pt modelId="{0F9FA886-AA6E-4804-9FE9-170F5B3A2EC8}">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ADE03445-3017-400D-B0DA-B73B578DC9D9}" type="parTrans" cxnId="{F47B520F-CACA-406F-AE7C-C214517781FC}">
      <dgm:prSet/>
      <dgm:spPr/>
      <dgm:t>
        <a:bodyPr/>
        <a:lstStyle/>
        <a:p>
          <a:endParaRPr lang="fr-FR"/>
        </a:p>
      </dgm:t>
    </dgm:pt>
    <dgm:pt modelId="{681EC434-9E93-4169-ADDB-CE3A06C6E32E}" type="sibTrans" cxnId="{F47B520F-CACA-406F-AE7C-C214517781FC}">
      <dgm:prSet/>
      <dgm:spPr/>
      <dgm:t>
        <a:bodyPr/>
        <a:lstStyle/>
        <a:p>
          <a:endParaRPr lang="fr-FR"/>
        </a:p>
      </dgm:t>
    </dgm:pt>
    <dgm:pt modelId="{11885A8D-DABC-46A0-8DCF-6338BC9AEEC4}">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1B4AE96F-DBB1-4E17-86E9-16468464D4FC}" type="parTrans" cxnId="{440B62BC-CBB0-45ED-B99D-61A8D2FB6969}">
      <dgm:prSet/>
      <dgm:spPr/>
      <dgm:t>
        <a:bodyPr/>
        <a:lstStyle/>
        <a:p>
          <a:endParaRPr lang="fr-FR"/>
        </a:p>
      </dgm:t>
    </dgm:pt>
    <dgm:pt modelId="{E993FE3A-EE18-4427-8ED2-C3305F89F96B}" type="sibTrans" cxnId="{440B62BC-CBB0-45ED-B99D-61A8D2FB6969}">
      <dgm:prSet/>
      <dgm:spPr/>
      <dgm:t>
        <a:bodyPr/>
        <a:lstStyle/>
        <a:p>
          <a:endParaRPr lang="fr-FR"/>
        </a:p>
      </dgm:t>
    </dgm:pt>
    <dgm:pt modelId="{709A1547-C367-4F40-90CA-0C7199CF66FF}">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9F3D74DE-FAEB-4487-ABF2-24B7FA4E80AE}" type="parTrans" cxnId="{4BA4D5C4-490D-4451-A7B2-A700DDBA62F9}">
      <dgm:prSet/>
      <dgm:spPr/>
      <dgm:t>
        <a:bodyPr/>
        <a:lstStyle/>
        <a:p>
          <a:endParaRPr lang="fr-FR"/>
        </a:p>
      </dgm:t>
    </dgm:pt>
    <dgm:pt modelId="{4D1E2BDF-5DF0-43F9-A38C-59958B182C8C}" type="sibTrans" cxnId="{4BA4D5C4-490D-4451-A7B2-A700DDBA62F9}">
      <dgm:prSet/>
      <dgm:spPr/>
      <dgm:t>
        <a:bodyPr/>
        <a:lstStyle/>
        <a:p>
          <a:endParaRPr lang="fr-FR"/>
        </a:p>
      </dgm:t>
    </dgm:pt>
    <dgm:pt modelId="{EAFD0368-3D46-4019-B3C5-FE1916DDBEAC}">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4D66D2C-F19F-4852-B641-4B45B092CFF9}" type="parTrans" cxnId="{2C26DCFB-8351-43E6-90F6-0CBE3CD23697}">
      <dgm:prSet/>
      <dgm:spPr/>
      <dgm:t>
        <a:bodyPr/>
        <a:lstStyle/>
        <a:p>
          <a:endParaRPr lang="fr-FR"/>
        </a:p>
      </dgm:t>
    </dgm:pt>
    <dgm:pt modelId="{12EB5F0B-726D-4780-B34E-EA96F67FDE7D}" type="sibTrans" cxnId="{2C26DCFB-8351-43E6-90F6-0CBE3CD23697}">
      <dgm:prSet/>
      <dgm:spPr/>
      <dgm:t>
        <a:bodyPr/>
        <a:lstStyle/>
        <a:p>
          <a:endParaRPr lang="fr-FR"/>
        </a:p>
      </dgm:t>
    </dgm:pt>
    <dgm:pt modelId="{3DA2AC3A-228B-4A2C-98B3-3B35F00B94E7}">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A46D765-C2B7-41F6-9633-77C9BD7DDC74}" type="parTrans" cxnId="{E5DC5E6E-CCE9-4982-B844-180FDB5797E0}">
      <dgm:prSet/>
      <dgm:spPr/>
      <dgm:t>
        <a:bodyPr/>
        <a:lstStyle/>
        <a:p>
          <a:endParaRPr lang="fr-FR"/>
        </a:p>
      </dgm:t>
    </dgm:pt>
    <dgm:pt modelId="{751A689C-79F6-42EB-B594-7DE674ADAD00}" type="sibTrans" cxnId="{E5DC5E6E-CCE9-4982-B844-180FDB5797E0}">
      <dgm:prSet/>
      <dgm:spPr/>
      <dgm:t>
        <a:bodyPr/>
        <a:lstStyle/>
        <a:p>
          <a:endParaRPr lang="fr-FR"/>
        </a:p>
      </dgm:t>
    </dgm:pt>
    <dgm:pt modelId="{9809566F-57EA-47A2-9434-79C11C244836}">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E88AC7C8-1B4D-4112-BB5F-B0A367B8B8F3}" type="parTrans" cxnId="{25E1D9F6-76C9-48A5-8666-38DADBCA2ED4}">
      <dgm:prSet/>
      <dgm:spPr/>
      <dgm:t>
        <a:bodyPr/>
        <a:lstStyle/>
        <a:p>
          <a:endParaRPr lang="fr-FR"/>
        </a:p>
      </dgm:t>
    </dgm:pt>
    <dgm:pt modelId="{25DD0B22-4EE6-431C-BA8C-7F2D6D82291D}" type="sibTrans" cxnId="{25E1D9F6-76C9-48A5-8666-38DADBCA2ED4}">
      <dgm:prSet/>
      <dgm:spPr/>
      <dgm:t>
        <a:bodyPr/>
        <a:lstStyle/>
        <a:p>
          <a:endParaRPr lang="fr-FR"/>
        </a:p>
      </dgm:t>
    </dgm:pt>
    <dgm:pt modelId="{61FF03D9-D586-48FF-BDA0-26ADD721D152}">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5636C075-FDA8-4CA2-98A8-5602B1245948}" type="parTrans" cxnId="{8A6CB868-8C92-4D07-B761-B295413DECF3}">
      <dgm:prSet/>
      <dgm:spPr/>
      <dgm:t>
        <a:bodyPr/>
        <a:lstStyle/>
        <a:p>
          <a:endParaRPr lang="fr-FR"/>
        </a:p>
      </dgm:t>
    </dgm:pt>
    <dgm:pt modelId="{AD1694F7-D51C-4F26-AD41-71B00D822C3B}" type="sibTrans" cxnId="{8A6CB868-8C92-4D07-B761-B295413DECF3}">
      <dgm:prSet/>
      <dgm:spPr/>
      <dgm:t>
        <a:bodyPr/>
        <a:lstStyle/>
        <a:p>
          <a:endParaRPr lang="fr-FR"/>
        </a:p>
      </dgm:t>
    </dgm:pt>
    <dgm:pt modelId="{D6C33356-4E16-4D53-9FA0-B1F0BE349723}">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61972E90-108B-4BAC-A07C-DF9283386087}" type="parTrans" cxnId="{5C017DBB-A6D4-4371-B437-F05DF21851A1}">
      <dgm:prSet/>
      <dgm:spPr/>
      <dgm:t>
        <a:bodyPr/>
        <a:lstStyle/>
        <a:p>
          <a:endParaRPr lang="fr-FR"/>
        </a:p>
      </dgm:t>
    </dgm:pt>
    <dgm:pt modelId="{2231BFD4-8F3A-4FED-8DBF-183422397217}" type="sibTrans" cxnId="{5C017DBB-A6D4-4371-B437-F05DF21851A1}">
      <dgm:prSet/>
      <dgm:spPr/>
      <dgm:t>
        <a:bodyPr/>
        <a:lstStyle/>
        <a:p>
          <a:endParaRPr lang="fr-FR"/>
        </a:p>
      </dgm:t>
    </dgm:pt>
    <dgm:pt modelId="{BFEE55B1-0EDC-4DE4-9FDB-73330F3C8309}">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775011F-DF29-4BE3-B7EB-39AE354E28A5}" type="parTrans" cxnId="{EFCAC86A-FD80-464F-9D76-4DE537753D6A}">
      <dgm:prSet/>
      <dgm:spPr/>
      <dgm:t>
        <a:bodyPr/>
        <a:lstStyle/>
        <a:p>
          <a:endParaRPr lang="fr-FR"/>
        </a:p>
      </dgm:t>
    </dgm:pt>
    <dgm:pt modelId="{D67AA72B-D2A0-4BAC-ADBD-9521A864A04B}" type="sibTrans" cxnId="{EFCAC86A-FD80-464F-9D76-4DE537753D6A}">
      <dgm:prSet/>
      <dgm:spPr/>
      <dgm:t>
        <a:bodyPr/>
        <a:lstStyle/>
        <a:p>
          <a:endParaRPr lang="fr-FR"/>
        </a:p>
      </dgm:t>
    </dgm:pt>
    <dgm:pt modelId="{79F31D05-9EB4-4B36-A5FD-1F9BEEFF140F}">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3202C52B-6718-4F8A-9AB5-8110AA6A0F83}" type="parTrans" cxnId="{DFB451CC-E039-40BC-AB65-9C37ADF4AFD7}">
      <dgm:prSet/>
      <dgm:spPr/>
      <dgm:t>
        <a:bodyPr/>
        <a:lstStyle/>
        <a:p>
          <a:endParaRPr lang="fr-FR"/>
        </a:p>
      </dgm:t>
    </dgm:pt>
    <dgm:pt modelId="{A85DA06A-FBE2-483E-981D-F18F7F16C3DE}" type="sibTrans" cxnId="{DFB451CC-E039-40BC-AB65-9C37ADF4AFD7}">
      <dgm:prSet/>
      <dgm:spPr/>
      <dgm:t>
        <a:bodyPr/>
        <a:lstStyle/>
        <a:p>
          <a:endParaRPr lang="fr-FR"/>
        </a:p>
      </dgm:t>
    </dgm:pt>
    <dgm:pt modelId="{14804FB6-8B67-4627-AAAD-37B36DAFB5A7}">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6A66985D-9E15-48B1-8C86-6BCD818EC3A4}" type="parTrans" cxnId="{5F6B604C-B5DA-4610-9E2A-486B4FD737F3}">
      <dgm:prSet/>
      <dgm:spPr/>
      <dgm:t>
        <a:bodyPr/>
        <a:lstStyle/>
        <a:p>
          <a:endParaRPr lang="fr-FR"/>
        </a:p>
      </dgm:t>
    </dgm:pt>
    <dgm:pt modelId="{250343BC-D8A1-425E-B276-C1189B07D910}" type="sibTrans" cxnId="{5F6B604C-B5DA-4610-9E2A-486B4FD737F3}">
      <dgm:prSet/>
      <dgm:spPr/>
      <dgm:t>
        <a:bodyPr/>
        <a:lstStyle/>
        <a:p>
          <a:endParaRPr lang="fr-FR"/>
        </a:p>
      </dgm:t>
    </dgm:pt>
    <dgm:pt modelId="{99FC63FA-10AB-4C97-A13C-B2D4FCA31E32}">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E1444C98-35A2-49ED-A0C1-E0E6E6CE3840}" type="parTrans" cxnId="{B62670B4-CCB4-4CF6-BD29-362D23673CF9}">
      <dgm:prSet/>
      <dgm:spPr/>
      <dgm:t>
        <a:bodyPr/>
        <a:lstStyle/>
        <a:p>
          <a:endParaRPr lang="fr-FR"/>
        </a:p>
      </dgm:t>
    </dgm:pt>
    <dgm:pt modelId="{B45F0D28-A106-40AE-A138-8C3BF7782692}" type="sibTrans" cxnId="{B62670B4-CCB4-4CF6-BD29-362D23673CF9}">
      <dgm:prSet/>
      <dgm:spPr/>
      <dgm:t>
        <a:bodyPr/>
        <a:lstStyle/>
        <a:p>
          <a:endParaRPr lang="fr-FR"/>
        </a:p>
      </dgm:t>
    </dgm:pt>
    <dgm:pt modelId="{FC015B7C-4F7E-4926-A139-E0EA8E1D9B04}">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E32A3475-CA13-40C1-9EA7-971C1096ED95}" type="parTrans" cxnId="{FF3BF060-D029-427C-8D5E-FA9B2465D57B}">
      <dgm:prSet/>
      <dgm:spPr/>
      <dgm:t>
        <a:bodyPr/>
        <a:lstStyle/>
        <a:p>
          <a:endParaRPr lang="fr-FR"/>
        </a:p>
      </dgm:t>
    </dgm:pt>
    <dgm:pt modelId="{F6C714AF-7453-4949-B23C-20E9F6222EFE}" type="sibTrans" cxnId="{FF3BF060-D029-427C-8D5E-FA9B2465D57B}">
      <dgm:prSet/>
      <dgm:spPr/>
      <dgm:t>
        <a:bodyPr/>
        <a:lstStyle/>
        <a:p>
          <a:endParaRPr lang="fr-FR"/>
        </a:p>
      </dgm:t>
    </dgm:pt>
    <dgm:pt modelId="{6E83802E-0E2F-4B33-BECF-263C658F0F39}">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DA8C7310-1328-45D4-B434-EF45854033C3}" type="parTrans" cxnId="{184470C5-742A-42DB-A54C-D565AB69236F}">
      <dgm:prSet/>
      <dgm:spPr/>
      <dgm:t>
        <a:bodyPr/>
        <a:lstStyle/>
        <a:p>
          <a:endParaRPr lang="fr-FR"/>
        </a:p>
      </dgm:t>
    </dgm:pt>
    <dgm:pt modelId="{F93C2FC6-D8CC-4E5A-AE95-8BA75E072EB0}" type="sibTrans" cxnId="{184470C5-742A-42DB-A54C-D565AB69236F}">
      <dgm:prSet/>
      <dgm:spPr/>
      <dgm:t>
        <a:bodyPr/>
        <a:lstStyle/>
        <a:p>
          <a:endParaRPr lang="fr-FR"/>
        </a:p>
      </dgm:t>
    </dgm:pt>
    <dgm:pt modelId="{5CE9C60F-17DE-4FDC-B194-2DC18D232AE8}">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95F7C1BF-D9A3-4D78-B644-6A54693751DF}" type="parTrans" cxnId="{C0E73535-CF66-4FF4-825A-5D3B63E61231}">
      <dgm:prSet/>
      <dgm:spPr/>
      <dgm:t>
        <a:bodyPr/>
        <a:lstStyle/>
        <a:p>
          <a:endParaRPr lang="fr-FR"/>
        </a:p>
      </dgm:t>
    </dgm:pt>
    <dgm:pt modelId="{E1314376-72EC-40F0-948D-04F8998D8150}" type="sibTrans" cxnId="{C0E73535-CF66-4FF4-825A-5D3B63E61231}">
      <dgm:prSet/>
      <dgm:spPr/>
      <dgm:t>
        <a:bodyPr/>
        <a:lstStyle/>
        <a:p>
          <a:endParaRPr lang="fr-FR"/>
        </a:p>
      </dgm:t>
    </dgm:pt>
    <dgm:pt modelId="{E241C417-D1EB-4615-8465-21CB76FF7CE9}">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B94E4791-6703-4DE1-8F43-34537E305DE8}" type="parTrans" cxnId="{ADC2CF7B-06F9-4CC6-8E37-23A85DF43167}">
      <dgm:prSet/>
      <dgm:spPr/>
      <dgm:t>
        <a:bodyPr/>
        <a:lstStyle/>
        <a:p>
          <a:endParaRPr lang="fr-FR"/>
        </a:p>
      </dgm:t>
    </dgm:pt>
    <dgm:pt modelId="{F7444DD4-7605-4DA7-9AA3-EA4B9E15A302}" type="sibTrans" cxnId="{ADC2CF7B-06F9-4CC6-8E37-23A85DF43167}">
      <dgm:prSet/>
      <dgm:spPr/>
      <dgm:t>
        <a:bodyPr/>
        <a:lstStyle/>
        <a:p>
          <a:endParaRPr lang="fr-FR"/>
        </a:p>
      </dgm:t>
    </dgm:pt>
    <dgm:pt modelId="{5FCF9822-7F51-4032-80EF-5C75CB3FD77F}">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4E404078-99B1-4406-B7DD-7A8B747BA81E}" type="parTrans" cxnId="{398961DB-7AE3-42F1-B5E1-DA25BA90CD02}">
      <dgm:prSet/>
      <dgm:spPr/>
      <dgm:t>
        <a:bodyPr/>
        <a:lstStyle/>
        <a:p>
          <a:endParaRPr lang="fr-FR"/>
        </a:p>
      </dgm:t>
    </dgm:pt>
    <dgm:pt modelId="{A301B6BF-C681-4084-87C7-DA8CF0A1286E}" type="sibTrans" cxnId="{398961DB-7AE3-42F1-B5E1-DA25BA90CD02}">
      <dgm:prSet/>
      <dgm:spPr/>
      <dgm:t>
        <a:bodyPr/>
        <a:lstStyle/>
        <a:p>
          <a:endParaRPr lang="fr-FR"/>
        </a:p>
      </dgm:t>
    </dgm:pt>
    <dgm:pt modelId="{388CF466-41F3-4E97-9A88-94636B131012}">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A64241B1-0E5B-499C-96C8-58819B82FC42}" type="parTrans" cxnId="{E93A22D4-27C1-402F-AEFE-3F9732B551FE}">
      <dgm:prSet/>
      <dgm:spPr/>
      <dgm:t>
        <a:bodyPr/>
        <a:lstStyle/>
        <a:p>
          <a:endParaRPr lang="fr-FR"/>
        </a:p>
      </dgm:t>
    </dgm:pt>
    <dgm:pt modelId="{BCAF3232-A54E-49D7-B94F-C9ED70B29F3F}" type="sibTrans" cxnId="{E93A22D4-27C1-402F-AEFE-3F9732B551FE}">
      <dgm:prSet/>
      <dgm:spPr/>
      <dgm:t>
        <a:bodyPr/>
        <a:lstStyle/>
        <a:p>
          <a:endParaRPr lang="fr-FR"/>
        </a:p>
      </dgm:t>
    </dgm:pt>
    <dgm:pt modelId="{7AA2B8FC-1C2B-42ED-A41B-373161088A98}">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4D3011C-98DC-43E6-A908-F0A7A89BD036}" type="parTrans" cxnId="{1BD0720D-2B54-4E5F-B4D1-6353FEF1A8FF}">
      <dgm:prSet/>
      <dgm:spPr/>
      <dgm:t>
        <a:bodyPr/>
        <a:lstStyle/>
        <a:p>
          <a:endParaRPr lang="fr-FR"/>
        </a:p>
      </dgm:t>
    </dgm:pt>
    <dgm:pt modelId="{5D6E819D-BD35-4DD0-A9CE-4619E815634A}" type="sibTrans" cxnId="{1BD0720D-2B54-4E5F-B4D1-6353FEF1A8FF}">
      <dgm:prSet/>
      <dgm:spPr/>
      <dgm:t>
        <a:bodyPr/>
        <a:lstStyle/>
        <a:p>
          <a:endParaRPr lang="fr-FR"/>
        </a:p>
      </dgm:t>
    </dgm:pt>
    <dgm:pt modelId="{C94C59D7-6079-4BBE-93C3-D6EEDEB27E24}">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3E749586-4D07-4692-B845-404350009FE6}" type="parTrans" cxnId="{ABD65D65-0254-42AE-A037-FE576EB37C9D}">
      <dgm:prSet/>
      <dgm:spPr/>
      <dgm:t>
        <a:bodyPr/>
        <a:lstStyle/>
        <a:p>
          <a:endParaRPr lang="fr-FR"/>
        </a:p>
      </dgm:t>
    </dgm:pt>
    <dgm:pt modelId="{34230BE4-512E-4D7B-B35C-C5E5036801AC}" type="sibTrans" cxnId="{ABD65D65-0254-42AE-A037-FE576EB37C9D}">
      <dgm:prSet/>
      <dgm:spPr/>
      <dgm:t>
        <a:bodyPr/>
        <a:lstStyle/>
        <a:p>
          <a:endParaRPr lang="fr-FR"/>
        </a:p>
      </dgm:t>
    </dgm:pt>
    <dgm:pt modelId="{A8B35CF2-AEAE-40EE-BF3D-73895000370C}">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E12726B4-6299-4252-88F6-04CE3C4D29D5}" type="parTrans" cxnId="{7B122722-92E7-40FF-975D-B0950959921D}">
      <dgm:prSet/>
      <dgm:spPr/>
      <dgm:t>
        <a:bodyPr/>
        <a:lstStyle/>
        <a:p>
          <a:endParaRPr lang="fr-FR"/>
        </a:p>
      </dgm:t>
    </dgm:pt>
    <dgm:pt modelId="{48129346-79B5-4258-8C95-274EC588797D}" type="sibTrans" cxnId="{7B122722-92E7-40FF-975D-B0950959921D}">
      <dgm:prSet/>
      <dgm:spPr/>
      <dgm:t>
        <a:bodyPr/>
        <a:lstStyle/>
        <a:p>
          <a:endParaRPr lang="fr-FR"/>
        </a:p>
      </dgm:t>
    </dgm:pt>
    <dgm:pt modelId="{9998C437-86BF-42DF-8F5B-F9B1F3EAAF06}">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0E38A5D-3742-4005-9290-16EBB40CD7D5}" type="parTrans" cxnId="{E2B09CF8-A19E-4445-A64C-199EAA56185B}">
      <dgm:prSet/>
      <dgm:spPr/>
      <dgm:t>
        <a:bodyPr/>
        <a:lstStyle/>
        <a:p>
          <a:endParaRPr lang="fr-FR"/>
        </a:p>
      </dgm:t>
    </dgm:pt>
    <dgm:pt modelId="{0948FB9C-0A80-491C-94D1-AFB4146B5595}" type="sibTrans" cxnId="{E2B09CF8-A19E-4445-A64C-199EAA56185B}">
      <dgm:prSet/>
      <dgm:spPr/>
      <dgm:t>
        <a:bodyPr/>
        <a:lstStyle/>
        <a:p>
          <a:endParaRPr lang="fr-FR"/>
        </a:p>
      </dgm:t>
    </dgm:pt>
    <dgm:pt modelId="{91DA5887-DFE5-4914-8FC7-2262DC077D61}">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E12BE121-9E7E-4134-9FD6-7EECD41C03FC}" type="parTrans" cxnId="{90F01C65-58E0-4B4D-9FDA-F4570AA248DE}">
      <dgm:prSet/>
      <dgm:spPr/>
      <dgm:t>
        <a:bodyPr/>
        <a:lstStyle/>
        <a:p>
          <a:endParaRPr lang="fr-FR"/>
        </a:p>
      </dgm:t>
    </dgm:pt>
    <dgm:pt modelId="{583C770A-5EFC-499B-B019-1C650D892549}" type="sibTrans" cxnId="{90F01C65-58E0-4B4D-9FDA-F4570AA248DE}">
      <dgm:prSet/>
      <dgm:spPr/>
      <dgm:t>
        <a:bodyPr/>
        <a:lstStyle/>
        <a:p>
          <a:endParaRPr lang="fr-FR"/>
        </a:p>
      </dgm:t>
    </dgm:pt>
    <dgm:pt modelId="{FF9E8316-F339-4D35-BD92-86B834A8D4BA}">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E6982853-D01A-4BA8-83FB-140EAF68C810}" type="parTrans" cxnId="{771EAC57-6E2D-4E9E-AD0A-F7EC38FD22FD}">
      <dgm:prSet/>
      <dgm:spPr/>
      <dgm:t>
        <a:bodyPr/>
        <a:lstStyle/>
        <a:p>
          <a:endParaRPr lang="fr-FR"/>
        </a:p>
      </dgm:t>
    </dgm:pt>
    <dgm:pt modelId="{4F8F8C0E-60DB-4CBC-8A8D-22143B1CC913}" type="sibTrans" cxnId="{771EAC57-6E2D-4E9E-AD0A-F7EC38FD22FD}">
      <dgm:prSet/>
      <dgm:spPr/>
      <dgm:t>
        <a:bodyPr/>
        <a:lstStyle/>
        <a:p>
          <a:endParaRPr lang="fr-FR"/>
        </a:p>
      </dgm:t>
    </dgm:pt>
    <dgm:pt modelId="{7DE63400-D342-42ED-A469-75D244C125AC}">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1699701F-15FF-40B1-A4B0-4BA157B876CC}" type="parTrans" cxnId="{08FCC180-6F94-48BC-BAB6-9E38E460353B}">
      <dgm:prSet/>
      <dgm:spPr/>
      <dgm:t>
        <a:bodyPr/>
        <a:lstStyle/>
        <a:p>
          <a:endParaRPr lang="fr-FR"/>
        </a:p>
      </dgm:t>
    </dgm:pt>
    <dgm:pt modelId="{28D6822D-3CBC-4A86-82AD-DFE0118E9EE0}" type="sibTrans" cxnId="{08FCC180-6F94-48BC-BAB6-9E38E460353B}">
      <dgm:prSet/>
      <dgm:spPr/>
      <dgm:t>
        <a:bodyPr/>
        <a:lstStyle/>
        <a:p>
          <a:endParaRPr lang="fr-FR"/>
        </a:p>
      </dgm:t>
    </dgm:pt>
    <dgm:pt modelId="{6659AA8B-718C-4878-9FCC-90E14821290A}">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B6D577AF-A4FA-4D66-BC42-8D5B96BC734A}" type="parTrans" cxnId="{2F2F53A0-DC2D-430E-B74A-59E00717537E}">
      <dgm:prSet/>
      <dgm:spPr/>
      <dgm:t>
        <a:bodyPr/>
        <a:lstStyle/>
        <a:p>
          <a:endParaRPr lang="fr-FR"/>
        </a:p>
      </dgm:t>
    </dgm:pt>
    <dgm:pt modelId="{CF155C2C-6BD2-429A-B8EC-AFF8F8F35EAE}" type="sibTrans" cxnId="{2F2F53A0-DC2D-430E-B74A-59E00717537E}">
      <dgm:prSet/>
      <dgm:spPr/>
      <dgm:t>
        <a:bodyPr/>
        <a:lstStyle/>
        <a:p>
          <a:endParaRPr lang="fr-FR"/>
        </a:p>
      </dgm:t>
    </dgm:pt>
    <dgm:pt modelId="{F05F6F68-0CC3-4706-B44F-CD973CBA5DDD}">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172D21AF-0B27-47FE-BA50-A7AE0AF9FDAD}" type="parTrans" cxnId="{1CD44061-A782-4DDA-B4FF-A6B20323B65B}">
      <dgm:prSet/>
      <dgm:spPr/>
      <dgm:t>
        <a:bodyPr/>
        <a:lstStyle/>
        <a:p>
          <a:endParaRPr lang="fr-FR"/>
        </a:p>
      </dgm:t>
    </dgm:pt>
    <dgm:pt modelId="{6EF5A90F-9566-4ECF-B0AC-89662E194939}" type="sibTrans" cxnId="{1CD44061-A782-4DDA-B4FF-A6B20323B65B}">
      <dgm:prSet/>
      <dgm:spPr/>
      <dgm:t>
        <a:bodyPr/>
        <a:lstStyle/>
        <a:p>
          <a:endParaRPr lang="fr-FR"/>
        </a:p>
      </dgm:t>
    </dgm:pt>
    <dgm:pt modelId="{B510B0B1-D610-497D-9246-802567B48181}">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6EDDD6DF-4257-4E28-8E63-79D9E7B2610B}" type="parTrans" cxnId="{139BA03F-D9C6-4EC4-9EDF-7B7357CB5D0B}">
      <dgm:prSet/>
      <dgm:spPr/>
      <dgm:t>
        <a:bodyPr/>
        <a:lstStyle/>
        <a:p>
          <a:endParaRPr lang="fr-FR"/>
        </a:p>
      </dgm:t>
    </dgm:pt>
    <dgm:pt modelId="{E5A8117D-D43B-4358-933C-E6CA4ECA1533}" type="sibTrans" cxnId="{139BA03F-D9C6-4EC4-9EDF-7B7357CB5D0B}">
      <dgm:prSet/>
      <dgm:spPr/>
      <dgm:t>
        <a:bodyPr/>
        <a:lstStyle/>
        <a:p>
          <a:endParaRPr lang="fr-FR"/>
        </a:p>
      </dgm:t>
    </dgm:pt>
    <dgm:pt modelId="{D0DA7FE5-F9A4-41F8-9F29-421F80922CBA}">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6686A746-D039-459C-9A41-92C697B6E844}" type="parTrans" cxnId="{E257B7E9-FE8C-446B-80A0-4A4FE7C72CFD}">
      <dgm:prSet/>
      <dgm:spPr/>
      <dgm:t>
        <a:bodyPr/>
        <a:lstStyle/>
        <a:p>
          <a:endParaRPr lang="fr-FR"/>
        </a:p>
      </dgm:t>
    </dgm:pt>
    <dgm:pt modelId="{4C53ADB8-43BC-43AD-B4BA-10BA91861D42}" type="sibTrans" cxnId="{E257B7E9-FE8C-446B-80A0-4A4FE7C72CFD}">
      <dgm:prSet/>
      <dgm:spPr/>
      <dgm:t>
        <a:bodyPr/>
        <a:lstStyle/>
        <a:p>
          <a:endParaRPr lang="fr-FR"/>
        </a:p>
      </dgm:t>
    </dgm:pt>
    <dgm:pt modelId="{D752109B-7FB3-4664-8057-53C9416CD31E}">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54FDDCEE-034F-43AE-BDC3-20E51031C725}" type="parTrans" cxnId="{5AE7ACA3-261F-4082-98FA-DA167604D007}">
      <dgm:prSet/>
      <dgm:spPr/>
      <dgm:t>
        <a:bodyPr/>
        <a:lstStyle/>
        <a:p>
          <a:endParaRPr lang="fr-FR"/>
        </a:p>
      </dgm:t>
    </dgm:pt>
    <dgm:pt modelId="{443603E2-B6BD-4AE1-BDD0-60F5DBCC181F}" type="sibTrans" cxnId="{5AE7ACA3-261F-4082-98FA-DA167604D007}">
      <dgm:prSet/>
      <dgm:spPr/>
      <dgm:t>
        <a:bodyPr/>
        <a:lstStyle/>
        <a:p>
          <a:endParaRPr lang="fr-FR"/>
        </a:p>
      </dgm:t>
    </dgm:pt>
    <dgm:pt modelId="{D9012651-7A1E-40C8-B497-EAAD76AC992A}">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0677727F-0E2A-49BE-8958-0CA558EE0687}" type="parTrans" cxnId="{FBB5C37F-39C9-43EB-8FA9-095B7799D9F3}">
      <dgm:prSet/>
      <dgm:spPr/>
      <dgm:t>
        <a:bodyPr/>
        <a:lstStyle/>
        <a:p>
          <a:endParaRPr lang="fr-FR"/>
        </a:p>
      </dgm:t>
    </dgm:pt>
    <dgm:pt modelId="{A6C52041-6CCF-456F-99F5-2984123A2EA1}" type="sibTrans" cxnId="{FBB5C37F-39C9-43EB-8FA9-095B7799D9F3}">
      <dgm:prSet/>
      <dgm:spPr/>
      <dgm:t>
        <a:bodyPr/>
        <a:lstStyle/>
        <a:p>
          <a:endParaRPr lang="fr-FR"/>
        </a:p>
      </dgm:t>
    </dgm:pt>
    <dgm:pt modelId="{B2663A38-59B0-464D-8479-15077EA87A15}">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030DA891-709D-4B71-B87F-AF99C5FE3DB2}" type="parTrans" cxnId="{E8DEB43C-3E9A-45DC-9C4C-4158418263D6}">
      <dgm:prSet/>
      <dgm:spPr/>
      <dgm:t>
        <a:bodyPr/>
        <a:lstStyle/>
        <a:p>
          <a:endParaRPr lang="fr-FR"/>
        </a:p>
      </dgm:t>
    </dgm:pt>
    <dgm:pt modelId="{F89C58CF-E53C-4F95-8FBC-358E6ABB0887}" type="sibTrans" cxnId="{E8DEB43C-3E9A-45DC-9C4C-4158418263D6}">
      <dgm:prSet/>
      <dgm:spPr/>
      <dgm:t>
        <a:bodyPr/>
        <a:lstStyle/>
        <a:p>
          <a:endParaRPr lang="fr-FR"/>
        </a:p>
      </dgm:t>
    </dgm:pt>
    <dgm:pt modelId="{3A2504A5-DA86-4C4A-9039-AFA8E8A46402}">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BEB00399-009F-42A3-A19F-A965E82F3AF8}" type="parTrans" cxnId="{66706EE4-3812-4C65-A6FB-4410138CDDD3}">
      <dgm:prSet/>
      <dgm:spPr/>
      <dgm:t>
        <a:bodyPr/>
        <a:lstStyle/>
        <a:p>
          <a:endParaRPr lang="fr-FR"/>
        </a:p>
      </dgm:t>
    </dgm:pt>
    <dgm:pt modelId="{295BA5E1-C461-4094-B843-AEBDD1B18BDD}" type="sibTrans" cxnId="{66706EE4-3812-4C65-A6FB-4410138CDDD3}">
      <dgm:prSet/>
      <dgm:spPr/>
      <dgm:t>
        <a:bodyPr/>
        <a:lstStyle/>
        <a:p>
          <a:endParaRPr lang="fr-FR"/>
        </a:p>
      </dgm:t>
    </dgm:pt>
    <dgm:pt modelId="{BCC1002D-D7BE-45C5-B472-6DAC1FFE07DC}">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52DEEE3A-051C-4737-8505-AD324C2C675E}" type="parTrans" cxnId="{0A7EC9AE-97E3-4E95-8D58-9B2597123282}">
      <dgm:prSet/>
      <dgm:spPr/>
      <dgm:t>
        <a:bodyPr/>
        <a:lstStyle/>
        <a:p>
          <a:endParaRPr lang="fr-FR"/>
        </a:p>
      </dgm:t>
    </dgm:pt>
    <dgm:pt modelId="{59D4836F-CC84-4EE7-A937-E3488FA8BFAC}" type="sibTrans" cxnId="{0A7EC9AE-97E3-4E95-8D58-9B2597123282}">
      <dgm:prSet/>
      <dgm:spPr/>
      <dgm:t>
        <a:bodyPr/>
        <a:lstStyle/>
        <a:p>
          <a:endParaRPr lang="fr-FR"/>
        </a:p>
      </dgm:t>
    </dgm:pt>
    <dgm:pt modelId="{8FC4ABDC-3F1D-4DFC-8472-9D3A292F4138}">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FD72556A-60D5-4FD6-8773-26C1ED3BEB34}" type="parTrans" cxnId="{291C039E-0343-45F5-9BA1-245ACCE757C8}">
      <dgm:prSet/>
      <dgm:spPr/>
      <dgm:t>
        <a:bodyPr/>
        <a:lstStyle/>
        <a:p>
          <a:endParaRPr lang="fr-FR"/>
        </a:p>
      </dgm:t>
    </dgm:pt>
    <dgm:pt modelId="{8EFE012F-D974-4CB8-9AAD-AC097512961B}" type="sibTrans" cxnId="{291C039E-0343-45F5-9BA1-245ACCE757C8}">
      <dgm:prSet/>
      <dgm:spPr/>
      <dgm:t>
        <a:bodyPr/>
        <a:lstStyle/>
        <a:p>
          <a:endParaRPr lang="fr-FR"/>
        </a:p>
      </dgm:t>
    </dgm:pt>
    <dgm:pt modelId="{C17EC0EA-351C-4A17-B316-2C740833AB55}">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A0903D5D-757A-4A1A-995B-E82238F36FE7}" type="parTrans" cxnId="{651076B4-5984-4E85-92D2-9F1FAC3E26A9}">
      <dgm:prSet/>
      <dgm:spPr/>
      <dgm:t>
        <a:bodyPr/>
        <a:lstStyle/>
        <a:p>
          <a:endParaRPr lang="fr-FR"/>
        </a:p>
      </dgm:t>
    </dgm:pt>
    <dgm:pt modelId="{E1683AC2-5567-4FE7-982B-BC01FBD9B20A}" type="sibTrans" cxnId="{651076B4-5984-4E85-92D2-9F1FAC3E26A9}">
      <dgm:prSet/>
      <dgm:spPr/>
      <dgm:t>
        <a:bodyPr/>
        <a:lstStyle/>
        <a:p>
          <a:endParaRPr lang="fr-FR"/>
        </a:p>
      </dgm:t>
    </dgm:pt>
    <dgm:pt modelId="{A20BF9F2-3523-4F87-BB8E-5D57195CCD13}">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9D4C6EA6-DAE0-4253-9F73-68ECE2DBF728}" type="parTrans" cxnId="{2CF5BEE1-CA45-4CD2-A1B1-0C3CF9E69047}">
      <dgm:prSet/>
      <dgm:spPr/>
      <dgm:t>
        <a:bodyPr/>
        <a:lstStyle/>
        <a:p>
          <a:endParaRPr lang="fr-FR"/>
        </a:p>
      </dgm:t>
    </dgm:pt>
    <dgm:pt modelId="{4A4DF7F6-36F9-44C9-9911-C75262C56D7C}" type="sibTrans" cxnId="{2CF5BEE1-CA45-4CD2-A1B1-0C3CF9E69047}">
      <dgm:prSet/>
      <dgm:spPr/>
      <dgm:t>
        <a:bodyPr/>
        <a:lstStyle/>
        <a:p>
          <a:endParaRPr lang="fr-FR"/>
        </a:p>
      </dgm:t>
    </dgm:pt>
    <dgm:pt modelId="{1FE020AB-C653-421B-B921-00D549B425FD}">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190F1139-69D3-4416-B065-5346474C3462}" type="parTrans" cxnId="{7EDC3F4D-1BE5-41F2-95A3-CFB22C56E8CA}">
      <dgm:prSet/>
      <dgm:spPr/>
      <dgm:t>
        <a:bodyPr/>
        <a:lstStyle/>
        <a:p>
          <a:endParaRPr lang="fr-FR"/>
        </a:p>
      </dgm:t>
    </dgm:pt>
    <dgm:pt modelId="{FD109537-F82B-4504-94B2-862394B571AC}" type="sibTrans" cxnId="{7EDC3F4D-1BE5-41F2-95A3-CFB22C56E8CA}">
      <dgm:prSet/>
      <dgm:spPr/>
      <dgm:t>
        <a:bodyPr/>
        <a:lstStyle/>
        <a:p>
          <a:endParaRPr lang="fr-FR"/>
        </a:p>
      </dgm:t>
    </dgm:pt>
    <dgm:pt modelId="{EBDC5645-D842-40E5-A166-7B7E9E648F6D}">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1CC4CB06-2F3A-4DD2-92B5-C9D6C6BC4224}" type="parTrans" cxnId="{430EE8BF-BBA1-400F-B764-2ED16B1917D5}">
      <dgm:prSet/>
      <dgm:spPr/>
      <dgm:t>
        <a:bodyPr/>
        <a:lstStyle/>
        <a:p>
          <a:endParaRPr lang="fr-FR"/>
        </a:p>
      </dgm:t>
    </dgm:pt>
    <dgm:pt modelId="{C87034EA-FD42-47B6-BEE5-1523E9539632}" type="sibTrans" cxnId="{430EE8BF-BBA1-400F-B764-2ED16B1917D5}">
      <dgm:prSet/>
      <dgm:spPr/>
      <dgm:t>
        <a:bodyPr/>
        <a:lstStyle/>
        <a:p>
          <a:endParaRPr lang="fr-FR"/>
        </a:p>
      </dgm:t>
    </dgm:pt>
    <dgm:pt modelId="{E41186A1-E844-41EF-90D4-C00866D687DC}">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173AAD18-2560-49B3-BAA8-D33B1522E07B}" type="parTrans" cxnId="{64310C2E-819E-4DAC-9230-F531688F3AA4}">
      <dgm:prSet/>
      <dgm:spPr/>
      <dgm:t>
        <a:bodyPr/>
        <a:lstStyle/>
        <a:p>
          <a:endParaRPr lang="fr-FR"/>
        </a:p>
      </dgm:t>
    </dgm:pt>
    <dgm:pt modelId="{62BA170A-4DE4-4CAA-B792-89AAE2C53409}" type="sibTrans" cxnId="{64310C2E-819E-4DAC-9230-F531688F3AA4}">
      <dgm:prSet/>
      <dgm:spPr/>
      <dgm:t>
        <a:bodyPr/>
        <a:lstStyle/>
        <a:p>
          <a:endParaRPr lang="fr-FR"/>
        </a:p>
      </dgm:t>
    </dgm:pt>
    <dgm:pt modelId="{BD6A29C8-4A2E-44F0-9D54-0AE446E43703}">
      <dgm:prSet phldrT="[Texte]" custT="1"/>
      <dgm:spPr>
        <a:solidFill>
          <a:schemeClr val="accent1">
            <a:tint val="40000"/>
            <a:hueOff val="0"/>
            <a:satOff val="0"/>
            <a:lumOff val="0"/>
            <a:alpha val="90000"/>
          </a:schemeClr>
        </a:solidFill>
      </dgm:spPr>
      <dgm:t>
        <a:bodyPr/>
        <a:lstStyle/>
        <a:p>
          <a:pPr marL="114300" indent="0" algn="l" defTabSz="666750">
            <a:lnSpc>
              <a:spcPct val="90000"/>
            </a:lnSpc>
            <a:spcBef>
              <a:spcPct val="0"/>
            </a:spcBef>
            <a:spcAft>
              <a:spcPct val="15000"/>
            </a:spcAft>
            <a:buNone/>
          </a:pPr>
          <a:endParaRPr lang="fr-FR" sz="800" dirty="0"/>
        </a:p>
      </dgm:t>
    </dgm:pt>
    <dgm:pt modelId="{31D7DF8A-64E7-4EF1-BA77-F3C4AC60E449}" type="parTrans" cxnId="{62A19A39-7D78-4F08-B925-85020688BF1C}">
      <dgm:prSet/>
      <dgm:spPr/>
      <dgm:t>
        <a:bodyPr/>
        <a:lstStyle/>
        <a:p>
          <a:endParaRPr lang="fr-FR"/>
        </a:p>
      </dgm:t>
    </dgm:pt>
    <dgm:pt modelId="{066EB3CD-39FE-4DED-A02E-0DCDD9140BB9}" type="sibTrans" cxnId="{62A19A39-7D78-4F08-B925-85020688BF1C}">
      <dgm:prSet/>
      <dgm:spPr/>
      <dgm:t>
        <a:bodyPr/>
        <a:lstStyle/>
        <a:p>
          <a:endParaRPr lang="fr-FR"/>
        </a:p>
      </dgm:t>
    </dgm:pt>
    <dgm:pt modelId="{329EECD2-DD5D-4634-B504-05A1004044FA}">
      <dgm:prSet custT="1"/>
      <dgm:spPr>
        <a:solidFill>
          <a:schemeClr val="accent1">
            <a:tint val="40000"/>
            <a:hueOff val="0"/>
            <a:satOff val="0"/>
            <a:lumOff val="0"/>
            <a:alpha val="90000"/>
          </a:schemeClr>
        </a:solidFill>
      </dgm:spPr>
      <dgm:t>
        <a:bodyPr/>
        <a:lstStyle/>
        <a:p>
          <a:r>
            <a:rPr lang="fr-FR" sz="800" b="1" dirty="0" smtClean="0"/>
            <a:t>1) Sur le site de l’Institut d’Aménagement et d’Urbanisme, </a:t>
          </a:r>
          <a:r>
            <a:rPr lang="fr-FR" sz="800" b="1" u="sng" dirty="0" smtClean="0">
              <a:hlinkClick xmlns:r="http://schemas.openxmlformats.org/officeDocument/2006/relationships" r:id="rId2"/>
            </a:rPr>
            <a:t>http://www.iau-idf.fr/</a:t>
          </a:r>
          <a:r>
            <a:rPr lang="fr-FR" sz="800" b="1" dirty="0" smtClean="0"/>
            <a:t>  relevez quels départements composent l'Ile-de-France. </a:t>
          </a:r>
          <a:endParaRPr lang="fr-FR" sz="800" b="1" dirty="0"/>
        </a:p>
      </dgm:t>
    </dgm:pt>
    <dgm:pt modelId="{742E0CF2-1A22-4D54-9E5B-94B8476C5F69}" type="parTrans" cxnId="{FAA26EC8-0EAD-48EF-B52C-67FAEFDD5B56}">
      <dgm:prSet/>
      <dgm:spPr/>
      <dgm:t>
        <a:bodyPr/>
        <a:lstStyle/>
        <a:p>
          <a:endParaRPr lang="fr-FR"/>
        </a:p>
      </dgm:t>
    </dgm:pt>
    <dgm:pt modelId="{4D05FB15-7927-4D34-8360-1D8001FA144C}" type="sibTrans" cxnId="{FAA26EC8-0EAD-48EF-B52C-67FAEFDD5B56}">
      <dgm:prSet/>
      <dgm:spPr/>
      <dgm:t>
        <a:bodyPr/>
        <a:lstStyle/>
        <a:p>
          <a:endParaRPr lang="fr-FR"/>
        </a:p>
      </dgm:t>
    </dgm:pt>
    <dgm:pt modelId="{D2C01F45-E0B7-451A-BB8B-DBD95B604C17}">
      <dgm:prSet custT="1"/>
      <dgm:spPr>
        <a:solidFill>
          <a:schemeClr val="accent1">
            <a:tint val="40000"/>
            <a:hueOff val="0"/>
            <a:satOff val="0"/>
            <a:lumOff val="0"/>
            <a:alpha val="90000"/>
          </a:schemeClr>
        </a:solidFill>
      </dgm:spPr>
      <dgm:t>
        <a:bodyPr/>
        <a:lstStyle/>
        <a:p>
          <a:r>
            <a:rPr lang="fr-FR" sz="800" b="1" dirty="0" smtClean="0"/>
            <a:t>2) Sur le site INSEE, </a:t>
          </a:r>
          <a:r>
            <a:rPr lang="fr-FR" sz="800" b="1" u="sng" dirty="0" smtClean="0">
              <a:hlinkClick xmlns:r="http://schemas.openxmlformats.org/officeDocument/2006/relationships" r:id="rId3"/>
            </a:rPr>
            <a:t>http://www.insee.fr/fr/regions/</a:t>
          </a:r>
          <a:r>
            <a:rPr lang="fr-FR" sz="800" b="1" dirty="0" smtClean="0"/>
            <a:t>  relevez puis indiquez les noms des régions sur la carte jointe et coloriez l'Ile-de-France en rouge </a:t>
          </a:r>
          <a:endParaRPr lang="fr-FR" sz="800" b="1" dirty="0"/>
        </a:p>
      </dgm:t>
    </dgm:pt>
    <dgm:pt modelId="{33FD8089-CAA2-4EB2-AAF0-EA5D79FE6BD9}" type="parTrans" cxnId="{B80A2672-3003-49D1-9CC9-F694EDF9385E}">
      <dgm:prSet/>
      <dgm:spPr/>
      <dgm:t>
        <a:bodyPr/>
        <a:lstStyle/>
        <a:p>
          <a:endParaRPr lang="fr-FR"/>
        </a:p>
      </dgm:t>
    </dgm:pt>
    <dgm:pt modelId="{858BC538-93E4-4358-A53E-31DB8520A2E7}" type="sibTrans" cxnId="{B80A2672-3003-49D1-9CC9-F694EDF9385E}">
      <dgm:prSet/>
      <dgm:spPr/>
      <dgm:t>
        <a:bodyPr/>
        <a:lstStyle/>
        <a:p>
          <a:endParaRPr lang="fr-FR"/>
        </a:p>
      </dgm:t>
    </dgm:pt>
    <dgm:pt modelId="{29896067-BAD4-4E7A-A60F-F98BEE2C0656}">
      <dgm:prSet custT="1"/>
      <dgm:spPr>
        <a:solidFill>
          <a:schemeClr val="accent1">
            <a:tint val="40000"/>
            <a:hueOff val="0"/>
            <a:satOff val="0"/>
            <a:lumOff val="0"/>
            <a:alpha val="90000"/>
          </a:schemeClr>
        </a:solidFill>
      </dgm:spPr>
      <dgm:t>
        <a:bodyPr/>
        <a:lstStyle/>
        <a:p>
          <a:r>
            <a:rPr lang="fr-FR" sz="800" b="1" dirty="0" smtClean="0"/>
            <a:t>3) Sur le site </a:t>
          </a:r>
          <a:r>
            <a:rPr lang="fr-FR" sz="800" b="1" u="sng" dirty="0" smtClean="0">
              <a:hlinkClick xmlns:r="http://schemas.openxmlformats.org/officeDocument/2006/relationships" r:id="rId4"/>
            </a:rPr>
            <a:t>http://www.iledefrance.fr/territoire/carte-identite</a:t>
          </a:r>
          <a:r>
            <a:rPr lang="fr-FR" sz="800" b="1" dirty="0" smtClean="0"/>
            <a:t> relevez la richesse (PIB) et le nombre d’habitants de notre région. </a:t>
          </a:r>
          <a:endParaRPr lang="fr-FR" sz="800" b="1" dirty="0"/>
        </a:p>
      </dgm:t>
    </dgm:pt>
    <dgm:pt modelId="{9EFA5A75-3B4B-4C59-90AA-B885C8BEB425}" type="parTrans" cxnId="{A84BE48E-B340-40E0-8126-E5AA00C63317}">
      <dgm:prSet/>
      <dgm:spPr/>
      <dgm:t>
        <a:bodyPr/>
        <a:lstStyle/>
        <a:p>
          <a:endParaRPr lang="fr-FR"/>
        </a:p>
      </dgm:t>
    </dgm:pt>
    <dgm:pt modelId="{1D3C2F07-EEB8-4A6D-B719-FDF926724F61}" type="sibTrans" cxnId="{A84BE48E-B340-40E0-8126-E5AA00C63317}">
      <dgm:prSet/>
      <dgm:spPr/>
      <dgm:t>
        <a:bodyPr/>
        <a:lstStyle/>
        <a:p>
          <a:endParaRPr lang="fr-FR"/>
        </a:p>
      </dgm:t>
    </dgm:pt>
    <dgm:pt modelId="{D925877F-6532-40F0-90F6-A2366E6F5F15}">
      <dgm:prSet custT="1"/>
      <dgm:spPr>
        <a:solidFill>
          <a:schemeClr val="accent1">
            <a:tint val="40000"/>
            <a:hueOff val="0"/>
            <a:satOff val="0"/>
            <a:lumOff val="0"/>
            <a:alpha val="90000"/>
          </a:schemeClr>
        </a:solidFill>
      </dgm:spPr>
      <dgm:t>
        <a:bodyPr/>
        <a:lstStyle/>
        <a:p>
          <a:r>
            <a:rPr lang="fr-FR" sz="800" b="1" dirty="0" smtClean="0"/>
            <a:t>4) Sur le site </a:t>
          </a:r>
          <a:r>
            <a:rPr lang="fr-FR" sz="800" b="1" u="sng" dirty="0" smtClean="0">
              <a:hlinkClick xmlns:r="http://schemas.openxmlformats.org/officeDocument/2006/relationships" r:id="rId5"/>
            </a:rPr>
            <a:t>www.iledefrance.fr/</a:t>
          </a:r>
          <a:r>
            <a:rPr lang="fr-FR" sz="800" b="1" dirty="0" smtClean="0"/>
            <a:t>  de trois  exemples montrant l’importance de l’Ile de France en France et en Europe. </a:t>
          </a:r>
          <a:endParaRPr lang="fr-FR" sz="800" b="1" dirty="0"/>
        </a:p>
      </dgm:t>
    </dgm:pt>
    <dgm:pt modelId="{CDA9759B-0362-4DD5-A704-033D72F3436E}" type="parTrans" cxnId="{A3931154-7805-48E2-B5E7-1D7E579D5EC1}">
      <dgm:prSet/>
      <dgm:spPr/>
      <dgm:t>
        <a:bodyPr/>
        <a:lstStyle/>
        <a:p>
          <a:endParaRPr lang="fr-FR"/>
        </a:p>
      </dgm:t>
    </dgm:pt>
    <dgm:pt modelId="{66CF465C-691C-4BA4-BF3E-2E1EEF17E0BD}" type="sibTrans" cxnId="{A3931154-7805-48E2-B5E7-1D7E579D5EC1}">
      <dgm:prSet/>
      <dgm:spPr/>
      <dgm:t>
        <a:bodyPr/>
        <a:lstStyle/>
        <a:p>
          <a:endParaRPr lang="fr-FR"/>
        </a:p>
      </dgm:t>
    </dgm:pt>
    <dgm:pt modelId="{2E40E9D2-C7C8-4BF6-87B5-0225B1BAFC8F}">
      <dgm:prSet custT="1"/>
      <dgm:spPr>
        <a:solidFill>
          <a:schemeClr val="accent1">
            <a:tint val="40000"/>
            <a:hueOff val="0"/>
            <a:satOff val="0"/>
            <a:lumOff val="0"/>
            <a:alpha val="90000"/>
          </a:schemeClr>
        </a:solidFill>
      </dgm:spPr>
      <dgm:t>
        <a:bodyPr/>
        <a:lstStyle/>
        <a:p>
          <a:r>
            <a:rPr lang="fr-FR" sz="800" b="1" dirty="0" smtClean="0">
              <a:solidFill>
                <a:srgbClr val="FF0000"/>
              </a:solidFill>
            </a:rPr>
            <a:t>II - A quoi sert le conseil régional d'Ile-de-France ? </a:t>
          </a:r>
          <a:endParaRPr lang="fr-FR" sz="800" b="1" dirty="0">
            <a:solidFill>
              <a:srgbClr val="FF0000"/>
            </a:solidFill>
          </a:endParaRPr>
        </a:p>
      </dgm:t>
    </dgm:pt>
    <dgm:pt modelId="{E76DC92F-159F-4690-AE5F-84B175976D47}" type="parTrans" cxnId="{4ACA19AD-591D-4D1D-B96A-F8DABD6586AC}">
      <dgm:prSet/>
      <dgm:spPr/>
      <dgm:t>
        <a:bodyPr/>
        <a:lstStyle/>
        <a:p>
          <a:endParaRPr lang="fr-FR"/>
        </a:p>
      </dgm:t>
    </dgm:pt>
    <dgm:pt modelId="{97964425-8446-4639-B80D-50B86DA7326F}" type="sibTrans" cxnId="{4ACA19AD-591D-4D1D-B96A-F8DABD6586AC}">
      <dgm:prSet/>
      <dgm:spPr/>
      <dgm:t>
        <a:bodyPr/>
        <a:lstStyle/>
        <a:p>
          <a:endParaRPr lang="fr-FR"/>
        </a:p>
      </dgm:t>
    </dgm:pt>
    <dgm:pt modelId="{9B1E31FA-91CD-4348-B0C0-E75202E9F4E4}">
      <dgm:prSet custT="1"/>
      <dgm:spPr>
        <a:solidFill>
          <a:schemeClr val="accent1">
            <a:tint val="40000"/>
            <a:hueOff val="0"/>
            <a:satOff val="0"/>
            <a:lumOff val="0"/>
            <a:alpha val="90000"/>
          </a:schemeClr>
        </a:solidFill>
      </dgm:spPr>
      <dgm:t>
        <a:bodyPr/>
        <a:lstStyle/>
        <a:p>
          <a:r>
            <a:rPr lang="fr-FR" sz="800" b="1" dirty="0" smtClean="0"/>
            <a:t>Sur le site du conseil régional, </a:t>
          </a:r>
          <a:r>
            <a:rPr lang="fr-FR" sz="800" b="1" u="sng" dirty="0" smtClean="0">
              <a:hlinkClick xmlns:r="http://schemas.openxmlformats.org/officeDocument/2006/relationships" r:id="rId5"/>
            </a:rPr>
            <a:t>www.iledefrance.fr/</a:t>
          </a:r>
          <a:r>
            <a:rPr lang="fr-FR" sz="800" b="1" dirty="0" smtClean="0"/>
            <a:t>, recherchez les actions du conseil régional. Sur la page d’accueil, cliquez sur « la région » puis sur « le budget » </a:t>
          </a:r>
          <a:endParaRPr lang="fr-FR" sz="800" b="1" dirty="0"/>
        </a:p>
      </dgm:t>
    </dgm:pt>
    <dgm:pt modelId="{2B9B0BE9-1CBD-45E3-B675-45F893CA54DD}" type="parTrans" cxnId="{CA20312D-82A7-4C66-B1B7-11899F562B1A}">
      <dgm:prSet/>
      <dgm:spPr/>
      <dgm:t>
        <a:bodyPr/>
        <a:lstStyle/>
        <a:p>
          <a:endParaRPr lang="fr-FR"/>
        </a:p>
      </dgm:t>
    </dgm:pt>
    <dgm:pt modelId="{DEA9DA21-9892-4D25-AC59-4FA8F2772EB2}" type="sibTrans" cxnId="{CA20312D-82A7-4C66-B1B7-11899F562B1A}">
      <dgm:prSet/>
      <dgm:spPr/>
      <dgm:t>
        <a:bodyPr/>
        <a:lstStyle/>
        <a:p>
          <a:endParaRPr lang="fr-FR"/>
        </a:p>
      </dgm:t>
    </dgm:pt>
    <dgm:pt modelId="{327CD695-01FB-4EEA-9656-A17C43836F93}">
      <dgm:prSet custT="1"/>
      <dgm:spPr>
        <a:solidFill>
          <a:schemeClr val="accent1">
            <a:tint val="40000"/>
            <a:hueOff val="0"/>
            <a:satOff val="0"/>
            <a:lumOff val="0"/>
            <a:alpha val="90000"/>
          </a:schemeClr>
        </a:solidFill>
      </dgm:spPr>
      <dgm:t>
        <a:bodyPr/>
        <a:lstStyle/>
        <a:p>
          <a:r>
            <a:rPr lang="fr-FR" sz="800" b="1" dirty="0" smtClean="0"/>
            <a:t>5) Quelles sont les trois priorités de conseil régional pour le budget 2014 ? Quels sont les 3 montants de la somme du budget qui y sont respectivement consacrés? </a:t>
          </a:r>
          <a:endParaRPr lang="fr-FR" sz="800" b="1" dirty="0"/>
        </a:p>
      </dgm:t>
    </dgm:pt>
    <dgm:pt modelId="{2A5C8645-F609-4D3E-8FE6-D692E903F2F8}" type="parTrans" cxnId="{A721C7B5-6351-40AE-B934-7BE0BEBBC540}">
      <dgm:prSet/>
      <dgm:spPr/>
      <dgm:t>
        <a:bodyPr/>
        <a:lstStyle/>
        <a:p>
          <a:endParaRPr lang="fr-FR"/>
        </a:p>
      </dgm:t>
    </dgm:pt>
    <dgm:pt modelId="{B948BB09-01E3-48C9-8FEA-BFB0ACD52C74}" type="sibTrans" cxnId="{A721C7B5-6351-40AE-B934-7BE0BEBBC540}">
      <dgm:prSet/>
      <dgm:spPr/>
      <dgm:t>
        <a:bodyPr/>
        <a:lstStyle/>
        <a:p>
          <a:endParaRPr lang="fr-FR"/>
        </a:p>
      </dgm:t>
    </dgm:pt>
    <dgm:pt modelId="{4FEFD62C-7B9B-455E-A40B-4E29E65F78E9}">
      <dgm:prSet custT="1"/>
      <dgm:spPr>
        <a:solidFill>
          <a:schemeClr val="accent1">
            <a:tint val="40000"/>
            <a:hueOff val="0"/>
            <a:satOff val="0"/>
            <a:lumOff val="0"/>
            <a:alpha val="90000"/>
          </a:schemeClr>
        </a:solidFill>
      </dgm:spPr>
      <dgm:t>
        <a:bodyPr/>
        <a:lstStyle/>
        <a:p>
          <a:r>
            <a:rPr lang="fr-FR" sz="800" b="1" dirty="0" smtClean="0">
              <a:solidFill>
                <a:srgbClr val="FF0000"/>
              </a:solidFill>
            </a:rPr>
            <a:t>III - Quelles sont les particularités de la région Ile-de-France ? </a:t>
          </a:r>
          <a:endParaRPr lang="fr-FR" sz="800" b="1" dirty="0">
            <a:solidFill>
              <a:srgbClr val="FF0000"/>
            </a:solidFill>
          </a:endParaRPr>
        </a:p>
      </dgm:t>
    </dgm:pt>
    <dgm:pt modelId="{7BC94BA1-EF1D-455D-9667-B9503135E9D3}" type="parTrans" cxnId="{81E7CBA3-7673-468B-9CEB-78FF89BD6790}">
      <dgm:prSet/>
      <dgm:spPr/>
      <dgm:t>
        <a:bodyPr/>
        <a:lstStyle/>
        <a:p>
          <a:endParaRPr lang="fr-FR"/>
        </a:p>
      </dgm:t>
    </dgm:pt>
    <dgm:pt modelId="{EE646984-3526-407C-8D35-36AD5A5BC764}" type="sibTrans" cxnId="{81E7CBA3-7673-468B-9CEB-78FF89BD6790}">
      <dgm:prSet/>
      <dgm:spPr/>
      <dgm:t>
        <a:bodyPr/>
        <a:lstStyle/>
        <a:p>
          <a:endParaRPr lang="fr-FR"/>
        </a:p>
      </dgm:t>
    </dgm:pt>
    <dgm:pt modelId="{5AE3B682-60D9-4183-A2D5-7108F4731D53}">
      <dgm:prSet custT="1"/>
      <dgm:spPr>
        <a:solidFill>
          <a:schemeClr val="accent1">
            <a:tint val="40000"/>
            <a:hueOff val="0"/>
            <a:satOff val="0"/>
            <a:lumOff val="0"/>
            <a:alpha val="90000"/>
          </a:schemeClr>
        </a:solidFill>
      </dgm:spPr>
      <dgm:t>
        <a:bodyPr/>
        <a:lstStyle/>
        <a:p>
          <a:r>
            <a:rPr lang="fr-FR" sz="800" b="1" dirty="0" smtClean="0"/>
            <a:t>6) Sur le site </a:t>
          </a:r>
          <a:r>
            <a:rPr lang="fr-FR" sz="800" b="1" u="sng" dirty="0" smtClean="0">
              <a:hlinkClick xmlns:r="http://schemas.openxmlformats.org/officeDocument/2006/relationships" r:id="rId4"/>
            </a:rPr>
            <a:t>http://www.iledefrance.fr/territoire/carte-identite</a:t>
          </a:r>
          <a:r>
            <a:rPr lang="fr-FR" sz="800" b="1" dirty="0" smtClean="0"/>
            <a:t>, trouvez trois éléments qui distinguent les habitants de l’Ile de France du reste de la population française ; </a:t>
          </a:r>
          <a:endParaRPr lang="fr-FR" sz="800" b="1" dirty="0"/>
        </a:p>
      </dgm:t>
    </dgm:pt>
    <dgm:pt modelId="{6EBEA4CC-836D-4D76-A019-DD75FB1356A7}" type="parTrans" cxnId="{E0866605-AA9B-40A6-A47F-7E2800897CEA}">
      <dgm:prSet/>
      <dgm:spPr/>
      <dgm:t>
        <a:bodyPr/>
        <a:lstStyle/>
        <a:p>
          <a:endParaRPr lang="fr-FR"/>
        </a:p>
      </dgm:t>
    </dgm:pt>
    <dgm:pt modelId="{BDA82736-2701-4CFB-8F69-65AF3C471D92}" type="sibTrans" cxnId="{E0866605-AA9B-40A6-A47F-7E2800897CEA}">
      <dgm:prSet/>
      <dgm:spPr/>
      <dgm:t>
        <a:bodyPr/>
        <a:lstStyle/>
        <a:p>
          <a:endParaRPr lang="fr-FR"/>
        </a:p>
      </dgm:t>
    </dgm:pt>
    <dgm:pt modelId="{289DD0C6-9523-4091-9A54-EDD80956E54D}">
      <dgm:prSet custT="1"/>
      <dgm:spPr>
        <a:solidFill>
          <a:schemeClr val="accent1">
            <a:tint val="40000"/>
            <a:hueOff val="0"/>
            <a:satOff val="0"/>
            <a:lumOff val="0"/>
            <a:alpha val="90000"/>
          </a:schemeClr>
        </a:solidFill>
      </dgm:spPr>
      <dgm:t>
        <a:bodyPr/>
        <a:lstStyle/>
        <a:p>
          <a:r>
            <a:rPr lang="fr-FR" sz="800" b="1" dirty="0" smtClean="0"/>
            <a:t>7) Quel secteur d’activité économique domine en Ile de France ?</a:t>
          </a:r>
          <a:endParaRPr lang="fr-FR" sz="800" b="1" dirty="0"/>
        </a:p>
      </dgm:t>
    </dgm:pt>
    <dgm:pt modelId="{A108B8D1-47AE-4763-B593-AEEA46F857E6}" type="parTrans" cxnId="{E7662DA0-A0D7-48CC-B6D8-55140FAE5097}">
      <dgm:prSet/>
      <dgm:spPr/>
      <dgm:t>
        <a:bodyPr/>
        <a:lstStyle/>
        <a:p>
          <a:endParaRPr lang="fr-FR"/>
        </a:p>
      </dgm:t>
    </dgm:pt>
    <dgm:pt modelId="{66F45736-AB8D-4B3C-ACB1-78426E1579ED}" type="sibTrans" cxnId="{E7662DA0-A0D7-48CC-B6D8-55140FAE5097}">
      <dgm:prSet/>
      <dgm:spPr/>
      <dgm:t>
        <a:bodyPr/>
        <a:lstStyle/>
        <a:p>
          <a:endParaRPr lang="fr-FR"/>
        </a:p>
      </dgm:t>
    </dgm:pt>
    <dgm:pt modelId="{BF0B55EE-9B63-476A-997B-1FEBD5B279DF}">
      <dgm:prSet custT="1"/>
      <dgm:spPr>
        <a:solidFill>
          <a:schemeClr val="accent1">
            <a:tint val="40000"/>
            <a:hueOff val="0"/>
            <a:satOff val="0"/>
            <a:lumOff val="0"/>
            <a:alpha val="90000"/>
          </a:schemeClr>
        </a:solidFill>
      </dgm:spPr>
      <dgm:t>
        <a:bodyPr/>
        <a:lstStyle/>
        <a:p>
          <a:r>
            <a:rPr lang="fr-FR" sz="800" b="1" dirty="0" smtClean="0"/>
            <a:t>8) Sur le site Institut d’Aménagement et d’Urbanisme, </a:t>
          </a:r>
          <a:r>
            <a:rPr lang="fr-FR" sz="800" b="1" u="sng" dirty="0" smtClean="0">
              <a:hlinkClick xmlns:r="http://schemas.openxmlformats.org/officeDocument/2006/relationships" r:id="rId2"/>
            </a:rPr>
            <a:t>http://www.iau-idf.fr</a:t>
          </a:r>
          <a:r>
            <a:rPr lang="fr-FR" sz="800" b="1" dirty="0" smtClean="0"/>
            <a:t>  trouvez les principaux atouts de l’Ile de France en. Sur la page d’accueil, cliquez sur « nos publications » puis sur « chiffres- clés» </a:t>
          </a:r>
          <a:endParaRPr lang="fr-FR" sz="800" b="1" dirty="0"/>
        </a:p>
      </dgm:t>
    </dgm:pt>
    <dgm:pt modelId="{028F9DE2-5C67-40DE-B467-C329592B4F3C}" type="parTrans" cxnId="{581E8D53-F962-4D92-AA71-96AAA67C9C6D}">
      <dgm:prSet/>
      <dgm:spPr/>
      <dgm:t>
        <a:bodyPr/>
        <a:lstStyle/>
        <a:p>
          <a:endParaRPr lang="fr-FR"/>
        </a:p>
      </dgm:t>
    </dgm:pt>
    <dgm:pt modelId="{420F2E5E-540B-4861-88AB-9348D3F360C2}" type="sibTrans" cxnId="{581E8D53-F962-4D92-AA71-96AAA67C9C6D}">
      <dgm:prSet/>
      <dgm:spPr/>
      <dgm:t>
        <a:bodyPr/>
        <a:lstStyle/>
        <a:p>
          <a:endParaRPr lang="fr-FR"/>
        </a:p>
      </dgm:t>
    </dgm:pt>
    <dgm:pt modelId="{67E6E0B3-56CC-4FDF-A6F8-FDEEFF375360}">
      <dgm:prSet custT="1"/>
      <dgm:spPr>
        <a:solidFill>
          <a:schemeClr val="accent1">
            <a:tint val="40000"/>
            <a:hueOff val="0"/>
            <a:satOff val="0"/>
            <a:lumOff val="0"/>
            <a:alpha val="90000"/>
          </a:schemeClr>
        </a:solidFill>
      </dgm:spPr>
      <dgm:t>
        <a:bodyPr/>
        <a:lstStyle/>
        <a:p>
          <a:r>
            <a:rPr lang="fr-FR" sz="800" b="1" dirty="0" smtClean="0"/>
            <a:t>9) L’activité agricole est-elle absente de cette région très urbaine ? Pourquoi?</a:t>
          </a:r>
          <a:endParaRPr lang="fr-FR" sz="800" b="1" dirty="0"/>
        </a:p>
      </dgm:t>
    </dgm:pt>
    <dgm:pt modelId="{1FEC289A-2F15-4817-93B0-FF6D8F3802FB}" type="parTrans" cxnId="{933B5E08-6645-4B65-B9A1-8EFF2CB1247E}">
      <dgm:prSet/>
      <dgm:spPr/>
      <dgm:t>
        <a:bodyPr/>
        <a:lstStyle/>
        <a:p>
          <a:endParaRPr lang="fr-FR"/>
        </a:p>
      </dgm:t>
    </dgm:pt>
    <dgm:pt modelId="{7ED41966-A210-44A1-90F2-DAC320495E60}" type="sibTrans" cxnId="{933B5E08-6645-4B65-B9A1-8EFF2CB1247E}">
      <dgm:prSet/>
      <dgm:spPr/>
      <dgm:t>
        <a:bodyPr/>
        <a:lstStyle/>
        <a:p>
          <a:endParaRPr lang="fr-FR"/>
        </a:p>
      </dgm:t>
    </dgm:pt>
    <dgm:pt modelId="{0A5B1459-08C8-4C6E-9652-A7DB0EF1025E}">
      <dgm:prSet custT="1"/>
      <dgm:spPr>
        <a:solidFill>
          <a:schemeClr val="accent1">
            <a:tint val="40000"/>
            <a:hueOff val="0"/>
            <a:satOff val="0"/>
            <a:lumOff val="0"/>
            <a:alpha val="90000"/>
          </a:schemeClr>
        </a:solidFill>
      </dgm:spPr>
      <dgm:t>
        <a:bodyPr/>
        <a:lstStyle/>
        <a:p>
          <a:r>
            <a:rPr lang="fr-FR" sz="800" b="1" dirty="0" smtClean="0">
              <a:solidFill>
                <a:srgbClr val="FF0000"/>
              </a:solidFill>
            </a:rPr>
            <a:t>IV) - L’aménagement de ma région </a:t>
          </a:r>
          <a:endParaRPr lang="fr-FR" sz="800" b="1" dirty="0">
            <a:solidFill>
              <a:srgbClr val="FF0000"/>
            </a:solidFill>
          </a:endParaRPr>
        </a:p>
      </dgm:t>
    </dgm:pt>
    <dgm:pt modelId="{E79C5930-0FF6-46B4-A0DE-EFB2E434B6FF}" type="parTrans" cxnId="{9359A016-999D-4902-840D-75A1FC2E3A41}">
      <dgm:prSet/>
      <dgm:spPr/>
      <dgm:t>
        <a:bodyPr/>
        <a:lstStyle/>
        <a:p>
          <a:endParaRPr lang="fr-FR"/>
        </a:p>
      </dgm:t>
    </dgm:pt>
    <dgm:pt modelId="{6E8A86A0-3ACF-47C0-8746-80DA221DA0BD}" type="sibTrans" cxnId="{9359A016-999D-4902-840D-75A1FC2E3A41}">
      <dgm:prSet/>
      <dgm:spPr/>
      <dgm:t>
        <a:bodyPr/>
        <a:lstStyle/>
        <a:p>
          <a:endParaRPr lang="fr-FR"/>
        </a:p>
      </dgm:t>
    </dgm:pt>
    <dgm:pt modelId="{AEB78E8B-6E2E-4F70-97F7-761002DA5A89}">
      <dgm:prSet custT="1"/>
      <dgm:spPr>
        <a:solidFill>
          <a:schemeClr val="accent1">
            <a:tint val="40000"/>
            <a:hueOff val="0"/>
            <a:satOff val="0"/>
            <a:lumOff val="0"/>
            <a:alpha val="90000"/>
          </a:schemeClr>
        </a:solidFill>
      </dgm:spPr>
      <dgm:t>
        <a:bodyPr/>
        <a:lstStyle/>
        <a:p>
          <a:r>
            <a:rPr lang="fr-FR" sz="800" b="1" dirty="0" smtClean="0"/>
            <a:t>10) Sur le site de la société du Grand Paris, </a:t>
          </a:r>
          <a:r>
            <a:rPr lang="fr-FR" sz="800" b="1" u="sng" dirty="0" smtClean="0">
              <a:hlinkClick xmlns:r="http://schemas.openxmlformats.org/officeDocument/2006/relationships" r:id="rId6"/>
            </a:rPr>
            <a:t>http://www.societedugrandparis.fr/projet#la-carte-du-projet</a:t>
          </a:r>
          <a:r>
            <a:rPr lang="fr-FR" sz="800" b="1" dirty="0" smtClean="0"/>
            <a:t>  puis par ce lien   </a:t>
          </a:r>
          <a:r>
            <a:rPr lang="fr-FR" sz="800" b="1" u="sng" dirty="0" smtClean="0">
              <a:hlinkClick xmlns:r="http://schemas.openxmlformats.org/officeDocument/2006/relationships" r:id="rId1"/>
            </a:rPr>
            <a:t>http://fr.padlet.com/isabeneteau/vvzm0akcgbyu/wish/50563623</a:t>
          </a:r>
          <a:r>
            <a:rPr lang="fr-FR" sz="800" b="1" dirty="0" smtClean="0"/>
            <a:t> identifiez les aménagements régionaux prévus dans le projet du Grand Paris. </a:t>
          </a:r>
          <a:endParaRPr lang="fr-FR" sz="800" b="1" dirty="0"/>
        </a:p>
      </dgm:t>
    </dgm:pt>
    <dgm:pt modelId="{BE5F7C18-8784-42CA-ABA6-8CBF441DFA4C}" type="parTrans" cxnId="{94EC36AF-8F62-40AE-BE23-75D2EF96621E}">
      <dgm:prSet/>
      <dgm:spPr/>
      <dgm:t>
        <a:bodyPr/>
        <a:lstStyle/>
        <a:p>
          <a:endParaRPr lang="fr-FR"/>
        </a:p>
      </dgm:t>
    </dgm:pt>
    <dgm:pt modelId="{6D437817-B31A-4BD3-9748-C460B907FE09}" type="sibTrans" cxnId="{94EC36AF-8F62-40AE-BE23-75D2EF96621E}">
      <dgm:prSet/>
      <dgm:spPr/>
      <dgm:t>
        <a:bodyPr/>
        <a:lstStyle/>
        <a:p>
          <a:endParaRPr lang="fr-FR"/>
        </a:p>
      </dgm:t>
    </dgm:pt>
    <dgm:pt modelId="{804DEDEA-A84A-406E-AB29-C9083A5E04B5}">
      <dgm:prSet custT="1"/>
      <dgm:spPr>
        <a:solidFill>
          <a:schemeClr val="accent1">
            <a:tint val="40000"/>
            <a:hueOff val="0"/>
            <a:satOff val="0"/>
            <a:lumOff val="0"/>
            <a:alpha val="90000"/>
          </a:schemeClr>
        </a:solidFill>
      </dgm:spPr>
      <dgm:t>
        <a:bodyPr/>
        <a:lstStyle/>
        <a:p>
          <a:r>
            <a:rPr lang="fr-FR" sz="800" b="1" smtClean="0"/>
            <a:t>11) </a:t>
          </a:r>
          <a:r>
            <a:rPr lang="fr-FR" sz="800" b="1" dirty="0" smtClean="0"/>
            <a:t>Sur le site </a:t>
          </a:r>
          <a:r>
            <a:rPr lang="fr-FR" sz="800" b="1" u="sng" dirty="0" smtClean="0">
              <a:hlinkClick xmlns:r="http://schemas.openxmlformats.org/officeDocument/2006/relationships" r:id="rId7"/>
            </a:rPr>
            <a:t>http://www.societedugrandparis.fr/entreprise#acteurs</a:t>
          </a:r>
          <a:r>
            <a:rPr lang="fr-FR" sz="800" b="1" dirty="0" smtClean="0"/>
            <a:t>  trouvez les acteurs impliqués dans le projet du Grand Paris.</a:t>
          </a:r>
          <a:endParaRPr lang="fr-FR" sz="800" b="1" dirty="0"/>
        </a:p>
      </dgm:t>
    </dgm:pt>
    <dgm:pt modelId="{6B5657A7-CF91-4307-9973-DD9C692A9B87}" type="parTrans" cxnId="{4DA79595-D11B-4BE8-8B57-271E9174E528}">
      <dgm:prSet/>
      <dgm:spPr/>
      <dgm:t>
        <a:bodyPr/>
        <a:lstStyle/>
        <a:p>
          <a:endParaRPr lang="fr-FR"/>
        </a:p>
      </dgm:t>
    </dgm:pt>
    <dgm:pt modelId="{FF44757C-7463-4314-9F76-34021BBE87A6}" type="sibTrans" cxnId="{4DA79595-D11B-4BE8-8B57-271E9174E528}">
      <dgm:prSet/>
      <dgm:spPr/>
      <dgm:t>
        <a:bodyPr/>
        <a:lstStyle/>
        <a:p>
          <a:endParaRPr lang="fr-FR"/>
        </a:p>
      </dgm:t>
    </dgm:pt>
    <dgm:pt modelId="{3A8D2563-46F2-4386-AC52-A9DD2FB5385E}">
      <dgm:prSet custT="1"/>
      <dgm:spPr>
        <a:solidFill>
          <a:schemeClr val="accent1">
            <a:tint val="40000"/>
            <a:hueOff val="0"/>
            <a:satOff val="0"/>
            <a:lumOff val="0"/>
            <a:alpha val="90000"/>
          </a:schemeClr>
        </a:solidFill>
      </dgm:spPr>
      <dgm:t>
        <a:bodyPr/>
        <a:lstStyle/>
        <a:p>
          <a:r>
            <a:rPr lang="fr-FR" sz="800" b="1" dirty="0" smtClean="0">
              <a:solidFill>
                <a:srgbClr val="FF0000"/>
              </a:solidFill>
            </a:rPr>
            <a:t>I - Présentation de ma région : quelle est sa place en France et en Europe ? </a:t>
          </a:r>
          <a:endParaRPr lang="fr-FR" sz="800" b="1" dirty="0">
            <a:solidFill>
              <a:srgbClr val="FF0000"/>
            </a:solidFill>
          </a:endParaRPr>
        </a:p>
      </dgm:t>
    </dgm:pt>
    <dgm:pt modelId="{3924320A-E6D9-4012-8B5F-D22C8F306ECF}" type="sibTrans" cxnId="{CB352507-7896-4B7D-9C6B-EAC1FB5979C4}">
      <dgm:prSet/>
      <dgm:spPr/>
      <dgm:t>
        <a:bodyPr/>
        <a:lstStyle/>
        <a:p>
          <a:endParaRPr lang="fr-FR"/>
        </a:p>
      </dgm:t>
    </dgm:pt>
    <dgm:pt modelId="{32D7DCCE-6BB7-4C08-8607-976F5513DBA4}" type="parTrans" cxnId="{CB352507-7896-4B7D-9C6B-EAC1FB5979C4}">
      <dgm:prSet/>
      <dgm:spPr/>
      <dgm:t>
        <a:bodyPr/>
        <a:lstStyle/>
        <a:p>
          <a:endParaRPr lang="fr-FR"/>
        </a:p>
      </dgm:t>
    </dgm:pt>
    <dgm:pt modelId="{483071FC-C29F-4E87-BB24-BDD596F0B21C}">
      <dgm:prSet custT="1"/>
      <dgm:spPr>
        <a:solidFill>
          <a:schemeClr val="accent1">
            <a:tint val="40000"/>
            <a:hueOff val="0"/>
            <a:satOff val="0"/>
            <a:lumOff val="0"/>
            <a:alpha val="90000"/>
          </a:schemeClr>
        </a:solidFill>
      </dgm:spPr>
      <dgm:t>
        <a:bodyPr/>
        <a:lstStyle/>
        <a:p>
          <a:r>
            <a:rPr lang="fr-FR" sz="800" b="1" dirty="0" smtClean="0"/>
            <a:t>12) Rédigez un bilan qui présente  la région Ile de France. </a:t>
          </a:r>
          <a:br>
            <a:rPr lang="fr-FR" sz="800" b="1" dirty="0" smtClean="0"/>
          </a:br>
          <a:r>
            <a:rPr lang="fr-FR" sz="800" b="1" i="1" u="sng" dirty="0" smtClean="0"/>
            <a:t>Conseils</a:t>
          </a:r>
          <a:r>
            <a:rPr lang="fr-FR" sz="800" b="1" i="1" dirty="0" smtClean="0"/>
            <a:t> : 1- Situez la région et  dites quelle est sa place en France et en Europe. 2- Quels acteurs participent au développement de la région? Dans quels domaines? 3-  Décrivez les activités économiques de la région et ses spécificités.</a:t>
          </a:r>
          <a:endParaRPr lang="fr-FR" sz="800" b="1" dirty="0"/>
        </a:p>
      </dgm:t>
    </dgm:pt>
    <dgm:pt modelId="{553A1512-4B3C-4A06-831F-695E05CC970E}" type="parTrans" cxnId="{5B6CE579-1826-4CCE-B15B-E72EA3F29BB6}">
      <dgm:prSet/>
      <dgm:spPr/>
      <dgm:t>
        <a:bodyPr/>
        <a:lstStyle/>
        <a:p>
          <a:endParaRPr lang="fr-FR"/>
        </a:p>
      </dgm:t>
    </dgm:pt>
    <dgm:pt modelId="{8E8DA803-1A1A-475D-82EE-2D798DF00804}" type="sibTrans" cxnId="{5B6CE579-1826-4CCE-B15B-E72EA3F29BB6}">
      <dgm:prSet/>
      <dgm:spPr/>
      <dgm:t>
        <a:bodyPr/>
        <a:lstStyle/>
        <a:p>
          <a:endParaRPr lang="fr-FR"/>
        </a:p>
      </dgm:t>
    </dgm:pt>
    <dgm:pt modelId="{7140572C-6383-4F29-9127-6B8F9E21C1D9}">
      <dgm:prSet custT="1"/>
      <dgm:spPr/>
      <dgm:t>
        <a:bodyPr/>
        <a:lstStyle/>
        <a:p>
          <a:r>
            <a:rPr lang="fr-FR" sz="800" b="1" dirty="0" smtClean="0"/>
            <a:t>10) Rédigez un bilan qui présente  la région de </a:t>
          </a:r>
          <a:r>
            <a:rPr lang="fr-FR" sz="800" b="1" dirty="0" smtClean="0"/>
            <a:t>l’Ile </a:t>
          </a:r>
          <a:r>
            <a:rPr lang="fr-FR" sz="800" b="1" dirty="0" smtClean="0"/>
            <a:t>de France </a:t>
          </a:r>
          <a:r>
            <a:rPr lang="fr-FR" sz="800" b="1" dirty="0" smtClean="0"/>
            <a:t>et </a:t>
          </a:r>
          <a:r>
            <a:rPr lang="fr-FR" sz="800" b="1" dirty="0" smtClean="0"/>
            <a:t>ses spécificités, les acteurs et leurs rôles dans son développement.</a:t>
          </a:r>
          <a:endParaRPr lang="fr-FR" sz="800" b="1" dirty="0"/>
        </a:p>
      </dgm:t>
    </dgm:pt>
    <dgm:pt modelId="{B78CB4BA-34F0-4F26-B3E7-A2A74E135A9A}" type="parTrans" cxnId="{A535EA31-1BE8-46E9-8089-B00FD3786B01}">
      <dgm:prSet/>
      <dgm:spPr/>
      <dgm:t>
        <a:bodyPr/>
        <a:lstStyle/>
        <a:p>
          <a:endParaRPr lang="fr-FR"/>
        </a:p>
      </dgm:t>
    </dgm:pt>
    <dgm:pt modelId="{D26009B7-CEF8-4B55-9AF9-15C495A0BA01}" type="sibTrans" cxnId="{A535EA31-1BE8-46E9-8089-B00FD3786B01}">
      <dgm:prSet/>
      <dgm:spPr/>
      <dgm:t>
        <a:bodyPr/>
        <a:lstStyle/>
        <a:p>
          <a:endParaRPr lang="fr-FR"/>
        </a:p>
      </dgm:t>
    </dgm:pt>
    <dgm:pt modelId="{A392E2DC-63AD-4A9A-AF04-2E5595E9C8D5}">
      <dgm:prSet custT="1"/>
      <dgm:spPr/>
      <dgm:t>
        <a:bodyPr/>
        <a:lstStyle/>
        <a:p>
          <a:endParaRPr lang="fr-FR" sz="800" b="1" dirty="0"/>
        </a:p>
      </dgm:t>
    </dgm:pt>
    <dgm:pt modelId="{4684A77E-3E08-40DA-A783-C2C68BCA3FA4}" type="parTrans" cxnId="{27B8F8D2-A4A6-47F3-B1BB-B2E7F7386B25}">
      <dgm:prSet/>
      <dgm:spPr/>
      <dgm:t>
        <a:bodyPr/>
        <a:lstStyle/>
        <a:p>
          <a:endParaRPr lang="fr-FR"/>
        </a:p>
      </dgm:t>
    </dgm:pt>
    <dgm:pt modelId="{924A667F-10D9-43C5-96AE-F736F5B0345C}" type="sibTrans" cxnId="{27B8F8D2-A4A6-47F3-B1BB-B2E7F7386B25}">
      <dgm:prSet/>
      <dgm:spPr/>
      <dgm:t>
        <a:bodyPr/>
        <a:lstStyle/>
        <a:p>
          <a:endParaRPr lang="fr-FR"/>
        </a:p>
      </dgm:t>
    </dgm:pt>
    <dgm:pt modelId="{B9FC0FC1-9B62-48F1-9410-F4B2D3F31D52}">
      <dgm:prSet custT="1"/>
      <dgm:spPr>
        <a:solidFill>
          <a:schemeClr val="accent1">
            <a:tint val="40000"/>
            <a:hueOff val="0"/>
            <a:satOff val="0"/>
            <a:lumOff val="0"/>
            <a:alpha val="90000"/>
          </a:schemeClr>
        </a:solidFill>
      </dgm:spPr>
      <dgm:t>
        <a:bodyPr/>
        <a:lstStyle/>
        <a:p>
          <a:endParaRPr lang="fr-FR" sz="800" b="1" dirty="0"/>
        </a:p>
      </dgm:t>
    </dgm:pt>
    <dgm:pt modelId="{B786D0E6-71DC-45CF-92DD-8E51CD13AB73}" type="parTrans" cxnId="{5E339393-AA34-46B8-940F-20892EA0A4A5}">
      <dgm:prSet/>
      <dgm:spPr/>
      <dgm:t>
        <a:bodyPr/>
        <a:lstStyle/>
        <a:p>
          <a:endParaRPr lang="fr-FR"/>
        </a:p>
      </dgm:t>
    </dgm:pt>
    <dgm:pt modelId="{897DAEE0-D497-4238-A84B-2E5A6078A1C1}" type="sibTrans" cxnId="{5E339393-AA34-46B8-940F-20892EA0A4A5}">
      <dgm:prSet/>
      <dgm:spPr/>
      <dgm:t>
        <a:bodyPr/>
        <a:lstStyle/>
        <a:p>
          <a:endParaRPr lang="fr-FR"/>
        </a:p>
      </dgm:t>
    </dgm:pt>
    <dgm:pt modelId="{C4916FAC-522C-436B-9435-45F965A479E3}" type="pres">
      <dgm:prSet presAssocID="{218EF080-267C-4242-8356-AD1FA5A2D230}" presName="Name0" presStyleCnt="0">
        <dgm:presLayoutVars>
          <dgm:dir/>
          <dgm:animLvl val="lvl"/>
          <dgm:resizeHandles/>
        </dgm:presLayoutVars>
      </dgm:prSet>
      <dgm:spPr/>
      <dgm:t>
        <a:bodyPr/>
        <a:lstStyle/>
        <a:p>
          <a:endParaRPr lang="fr-FR"/>
        </a:p>
      </dgm:t>
    </dgm:pt>
    <dgm:pt modelId="{43798403-F428-49CD-BDB0-56B47C7883FA}" type="pres">
      <dgm:prSet presAssocID="{AC1DD820-2B3A-4BA2-B57A-9EB73DFB57BF}" presName="linNode" presStyleCnt="0"/>
      <dgm:spPr/>
    </dgm:pt>
    <dgm:pt modelId="{413D3AF2-A887-44C4-A91C-9DC35946DD97}" type="pres">
      <dgm:prSet presAssocID="{AC1DD820-2B3A-4BA2-B57A-9EB73DFB57BF}" presName="parentShp" presStyleLbl="node1" presStyleIdx="0" presStyleCnt="2" custScaleX="44855" custScaleY="79039" custLinFactNeighborX="-1375" custLinFactNeighborY="22637">
        <dgm:presLayoutVars>
          <dgm:bulletEnabled val="1"/>
        </dgm:presLayoutVars>
      </dgm:prSet>
      <dgm:spPr/>
      <dgm:t>
        <a:bodyPr/>
        <a:lstStyle/>
        <a:p>
          <a:endParaRPr lang="fr-FR"/>
        </a:p>
      </dgm:t>
    </dgm:pt>
    <dgm:pt modelId="{F19E62CB-8BB6-43F4-8AAA-F997B3542C80}" type="pres">
      <dgm:prSet presAssocID="{AC1DD820-2B3A-4BA2-B57A-9EB73DFB57BF}" presName="childShp" presStyleLbl="bgAccFollowNode1" presStyleIdx="0" presStyleCnt="2" custScaleX="132844" custScaleY="175780" custLinFactNeighborX="4773" custLinFactNeighborY="-34">
        <dgm:presLayoutVars>
          <dgm:bulletEnabled val="1"/>
        </dgm:presLayoutVars>
      </dgm:prSet>
      <dgm:spPr/>
      <dgm:t>
        <a:bodyPr/>
        <a:lstStyle/>
        <a:p>
          <a:endParaRPr lang="fr-FR"/>
        </a:p>
      </dgm:t>
    </dgm:pt>
    <dgm:pt modelId="{E3036A5C-5335-431E-AEA0-72C35BDD96ED}" type="pres">
      <dgm:prSet presAssocID="{523DEEEA-A3D4-49BA-92BB-C9F60ABA472E}" presName="spacing" presStyleCnt="0"/>
      <dgm:spPr/>
    </dgm:pt>
    <dgm:pt modelId="{02E54B68-C584-40CD-9FEA-F63AC56F44FF}" type="pres">
      <dgm:prSet presAssocID="{4624ACD7-FB34-4136-B150-90C97135070A}" presName="linNode" presStyleCnt="0"/>
      <dgm:spPr/>
    </dgm:pt>
    <dgm:pt modelId="{01556B07-2A9B-4D78-9F54-7194A67DFFEC}" type="pres">
      <dgm:prSet presAssocID="{4624ACD7-FB34-4136-B150-90C97135070A}" presName="parentShp" presStyleLbl="node1" presStyleIdx="1" presStyleCnt="2" custScaleX="46328" custScaleY="80996" custLinFactNeighborX="-3972" custLinFactNeighborY="6829">
        <dgm:presLayoutVars>
          <dgm:bulletEnabled val="1"/>
        </dgm:presLayoutVars>
      </dgm:prSet>
      <dgm:spPr/>
      <dgm:t>
        <a:bodyPr/>
        <a:lstStyle/>
        <a:p>
          <a:endParaRPr lang="fr-FR"/>
        </a:p>
      </dgm:t>
    </dgm:pt>
    <dgm:pt modelId="{5B390AF8-0D9B-4CDE-A17B-57C3BDE897EE}" type="pres">
      <dgm:prSet presAssocID="{4624ACD7-FB34-4136-B150-90C97135070A}" presName="childShp" presStyleLbl="bgAccFollowNode1" presStyleIdx="1" presStyleCnt="2" custScaleX="128686" custScaleY="140668">
        <dgm:presLayoutVars>
          <dgm:bulletEnabled val="1"/>
        </dgm:presLayoutVars>
      </dgm:prSet>
      <dgm:spPr/>
      <dgm:t>
        <a:bodyPr/>
        <a:lstStyle/>
        <a:p>
          <a:endParaRPr lang="fr-FR"/>
        </a:p>
      </dgm:t>
    </dgm:pt>
  </dgm:ptLst>
  <dgm:cxnLst>
    <dgm:cxn modelId="{A6EB3F16-244E-487A-8195-0A5E0436B958}" type="presOf" srcId="{61FF03D9-D586-48FF-BDA0-26ADD721D152}" destId="{F19E62CB-8BB6-43F4-8AAA-F997B3542C80}" srcOrd="0" destOrd="43" presId="urn:microsoft.com/office/officeart/2005/8/layout/vList6"/>
    <dgm:cxn modelId="{2CF5BEE1-CA45-4CD2-A1B1-0C3CF9E69047}" srcId="{AC1DD820-2B3A-4BA2-B57A-9EB73DFB57BF}" destId="{A20BF9F2-3523-4F87-BB8E-5D57195CCD13}" srcOrd="73" destOrd="0" parTransId="{9D4C6EA6-DAE0-4253-9F73-68ECE2DBF728}" sibTransId="{4A4DF7F6-36F9-44C9-9911-C75262C56D7C}"/>
    <dgm:cxn modelId="{B533708B-8FBB-40A8-910F-E95CC28BACD1}" srcId="{AC1DD820-2B3A-4BA2-B57A-9EB73DFB57BF}" destId="{ACA4FFDF-E6D4-4542-B236-1F5819F975FD}" srcOrd="84" destOrd="0" parTransId="{434A24A6-3CEC-4344-AB38-EB17D395B225}" sibTransId="{44D222B6-CAD7-47F0-8F44-DF62453C34BF}"/>
    <dgm:cxn modelId="{CC10CEC0-1A80-47FD-A667-FC1296EA8827}" srcId="{AC1DD820-2B3A-4BA2-B57A-9EB73DFB57BF}" destId="{54758466-F872-42EA-AEA0-64320BB406E3}" srcOrd="21" destOrd="0" parTransId="{D5D7D42A-672D-4292-BE1B-9888097EC6D1}" sibTransId="{F5B35BCE-0220-42B3-9BCE-A8CD97F88AED}"/>
    <dgm:cxn modelId="{C794A63C-9B9A-4A48-8D6B-6AB5130F6FF3}" type="presOf" srcId="{5AE3B682-60D9-4183-A2D5-7108F4731D53}" destId="{F19E62CB-8BB6-43F4-8AAA-F997B3542C80}" srcOrd="0" destOrd="10" presId="urn:microsoft.com/office/officeart/2005/8/layout/vList6"/>
    <dgm:cxn modelId="{62A19A39-7D78-4F08-B925-85020688BF1C}" srcId="{AC1DD820-2B3A-4BA2-B57A-9EB73DFB57BF}" destId="{BD6A29C8-4A2E-44F0-9D54-0AE446E43703}" srcOrd="77" destOrd="0" parTransId="{31D7DF8A-64E7-4EF1-BA77-F3C4AC60E449}" sibTransId="{066EB3CD-39FE-4DED-A02E-0DCDD9140BB9}"/>
    <dgm:cxn modelId="{B9756730-E404-4BC3-A615-AE786951ACF3}" type="presOf" srcId="{A3C826EC-7DF5-4CEA-8D64-88304F9A4D7C}" destId="{5B390AF8-0D9B-4CDE-A17B-57C3BDE897EE}" srcOrd="0" destOrd="4" presId="urn:microsoft.com/office/officeart/2005/8/layout/vList6"/>
    <dgm:cxn modelId="{CCA2C06F-8D47-4000-A4ED-26CF493DD4B0}" type="presOf" srcId="{D9012651-7A1E-40C8-B497-EAAD76AC992A}" destId="{F19E62CB-8BB6-43F4-8AAA-F997B3542C80}" srcOrd="0" destOrd="67" presId="urn:microsoft.com/office/officeart/2005/8/layout/vList6"/>
    <dgm:cxn modelId="{184470C5-742A-42DB-A54C-D565AB69236F}" srcId="{AC1DD820-2B3A-4BA2-B57A-9EB73DFB57BF}" destId="{6E83802E-0E2F-4B33-BECF-263C658F0F39}" srcOrd="50" destOrd="0" parTransId="{DA8C7310-1328-45D4-B434-EF45854033C3}" sibTransId="{F93C2FC6-D8CC-4E5A-AE95-8BA75E072EB0}"/>
    <dgm:cxn modelId="{348B46B6-0B91-43A5-AC0B-2DD0B5933016}" type="presOf" srcId="{D2C01F45-E0B7-451A-BB8B-DBD95B604C17}" destId="{F19E62CB-8BB6-43F4-8AAA-F997B3542C80}" srcOrd="0" destOrd="3" presId="urn:microsoft.com/office/officeart/2005/8/layout/vList6"/>
    <dgm:cxn modelId="{94EC36AF-8F62-40AE-BE23-75D2EF96621E}" srcId="{AC1DD820-2B3A-4BA2-B57A-9EB73DFB57BF}" destId="{AEB78E8B-6E2E-4F70-97F7-761002DA5A89}" srcOrd="15" destOrd="0" parTransId="{BE5F7C18-8784-42CA-ABA6-8CBF441DFA4C}" sibTransId="{6D437817-B31A-4BD3-9748-C460B907FE09}"/>
    <dgm:cxn modelId="{CB352507-7896-4B7D-9C6B-EAC1FB5979C4}" srcId="{AC1DD820-2B3A-4BA2-B57A-9EB73DFB57BF}" destId="{3A8D2563-46F2-4386-AC52-A9DD2FB5385E}" srcOrd="1" destOrd="0" parTransId="{32D7DCCE-6BB7-4C08-8607-976F5513DBA4}" sibTransId="{3924320A-E6D9-4012-8B5F-D22C8F306ECF}"/>
    <dgm:cxn modelId="{8A2789A3-B3E6-42E2-8E38-0D5633C0F16B}" srcId="{AC1DD820-2B3A-4BA2-B57A-9EB73DFB57BF}" destId="{047F3F4E-13B5-4421-9B45-C37A094F03A1}" srcOrd="79" destOrd="0" parTransId="{7726B91E-B71A-4DF1-B904-3895029B276B}" sibTransId="{674AD284-D8FC-4FC3-BA8D-56EFCAA0AF5A}"/>
    <dgm:cxn modelId="{F47B520F-CACA-406F-AE7C-C214517781FC}" srcId="{AC1DD820-2B3A-4BA2-B57A-9EB73DFB57BF}" destId="{0F9FA886-AA6E-4804-9FE9-170F5B3A2EC8}" srcOrd="37" destOrd="0" parTransId="{ADE03445-3017-400D-B0DA-B73B578DC9D9}" sibTransId="{681EC434-9E93-4169-ADDB-CE3A06C6E32E}"/>
    <dgm:cxn modelId="{1A2CBF5B-F8EF-4A38-8337-5A20D7F1661F}" type="presOf" srcId="{00E7B223-9C4A-4B6A-8787-0D596AC0E1C7}" destId="{F19E62CB-8BB6-43F4-8AAA-F997B3542C80}" srcOrd="0" destOrd="19" presId="urn:microsoft.com/office/officeart/2005/8/layout/vList6"/>
    <dgm:cxn modelId="{97DB5FD6-C7B7-4751-879C-E54844256EE9}" type="presOf" srcId="{D925877F-6532-40F0-90F6-A2366E6F5F15}" destId="{F19E62CB-8BB6-43F4-8AAA-F997B3542C80}" srcOrd="0" destOrd="5" presId="urn:microsoft.com/office/officeart/2005/8/layout/vList6"/>
    <dgm:cxn modelId="{63330A70-F620-46E3-A689-E0ABED21EB70}" srcId="{4624ACD7-FB34-4136-B150-90C97135070A}" destId="{89E60C30-A572-4A6A-AB97-9A6ED39CA497}" srcOrd="9" destOrd="0" parTransId="{6D275D55-CC13-465D-B347-B08DC6164895}" sibTransId="{9C607E3E-CCC8-4E1C-AD11-07F880F04F57}"/>
    <dgm:cxn modelId="{ECC6172E-1EFB-474D-9F34-2838F9A956C2}" type="presOf" srcId="{3A8D2563-46F2-4386-AC52-A9DD2FB5385E}" destId="{F19E62CB-8BB6-43F4-8AAA-F997B3542C80}" srcOrd="0" destOrd="1" presId="urn:microsoft.com/office/officeart/2005/8/layout/vList6"/>
    <dgm:cxn modelId="{9BFB0E9A-C08C-4BDD-A9CE-927CC87B4D89}" type="presOf" srcId="{E241C417-D1EB-4615-8465-21CB76FF7CE9}" destId="{F19E62CB-8BB6-43F4-8AAA-F997B3542C80}" srcOrd="0" destOrd="52" presId="urn:microsoft.com/office/officeart/2005/8/layout/vList6"/>
    <dgm:cxn modelId="{B8B857FD-DB53-4207-B71C-A1BE8484D432}" type="presOf" srcId="{67E6E0B3-56CC-4FDF-A6F8-FDEEFF375360}" destId="{F19E62CB-8BB6-43F4-8AAA-F997B3542C80}" srcOrd="0" destOrd="13" presId="urn:microsoft.com/office/officeart/2005/8/layout/vList6"/>
    <dgm:cxn modelId="{DEC78F77-CC51-4776-9066-6CF5F30CEFF0}" type="presOf" srcId="{7AA2B8FC-1C2B-42ED-A41B-373161088A98}" destId="{F19E62CB-8BB6-43F4-8AAA-F997B3542C80}" srcOrd="0" destOrd="55" presId="urn:microsoft.com/office/officeart/2005/8/layout/vList6"/>
    <dgm:cxn modelId="{453570E8-4EE8-44BF-98FA-8C23955A75E2}" type="presOf" srcId="{BF0B55EE-9B63-476A-997B-1FEBD5B279DF}" destId="{F19E62CB-8BB6-43F4-8AAA-F997B3542C80}" srcOrd="0" destOrd="12" presId="urn:microsoft.com/office/officeart/2005/8/layout/vList6"/>
    <dgm:cxn modelId="{7772E4BD-A42E-4932-A5E6-000566C233C4}" type="presOf" srcId="{ACF500E5-1440-4914-BC88-193602765A23}" destId="{5B390AF8-0D9B-4CDE-A17B-57C3BDE897EE}" srcOrd="0" destOrd="11" presId="urn:microsoft.com/office/officeart/2005/8/layout/vList6"/>
    <dgm:cxn modelId="{4BA4D5C4-490D-4451-A7B2-A700DDBA62F9}" srcId="{AC1DD820-2B3A-4BA2-B57A-9EB73DFB57BF}" destId="{709A1547-C367-4F40-90CA-0C7199CF66FF}" srcOrd="39" destOrd="0" parTransId="{9F3D74DE-FAEB-4487-ABF2-24B7FA4E80AE}" sibTransId="{4D1E2BDF-5DF0-43F9-A38C-59958B182C8C}"/>
    <dgm:cxn modelId="{1DF086B3-4673-4DA4-AC02-C6AFE1785066}" type="presOf" srcId="{047F3F4E-13B5-4421-9B45-C37A094F03A1}" destId="{F19E62CB-8BB6-43F4-8AAA-F997B3542C80}" srcOrd="0" destOrd="79" presId="urn:microsoft.com/office/officeart/2005/8/layout/vList6"/>
    <dgm:cxn modelId="{2020B147-8DB1-4C8D-A5F9-ED481861EFC8}" type="presOf" srcId="{97C347BD-4758-43A2-A46B-20E3E6D42690}" destId="{5B390AF8-0D9B-4CDE-A17B-57C3BDE897EE}" srcOrd="0" destOrd="10" presId="urn:microsoft.com/office/officeart/2005/8/layout/vList6"/>
    <dgm:cxn modelId="{70224DDD-7202-4AF4-BF99-BA54A8DA5655}" srcId="{AC1DD820-2B3A-4BA2-B57A-9EB73DFB57BF}" destId="{83333051-0ADE-4CBF-95D9-955D460396C5}" srcOrd="22" destOrd="0" parTransId="{42564B7D-0EE9-427C-B4AA-B00A98355F7F}" sibTransId="{FBF84364-6CB0-4B9A-90B0-597A7D8B6134}"/>
    <dgm:cxn modelId="{E2B09CF8-A19E-4445-A64C-199EAA56185B}" srcId="{AC1DD820-2B3A-4BA2-B57A-9EB73DFB57BF}" destId="{9998C437-86BF-42DF-8F5B-F9B1F3EAAF06}" srcOrd="58" destOrd="0" parTransId="{F0E38A5D-3742-4005-9290-16EBB40CD7D5}" sibTransId="{0948FB9C-0A80-491C-94D1-AFB4146B5595}"/>
    <dgm:cxn modelId="{5AE7ACA3-261F-4082-98FA-DA167604D007}" srcId="{AC1DD820-2B3A-4BA2-B57A-9EB73DFB57BF}" destId="{D752109B-7FB3-4664-8057-53C9416CD31E}" srcOrd="66" destOrd="0" parTransId="{54FDDCEE-034F-43AE-BDC3-20E51031C725}" sibTransId="{443603E2-B6BD-4AE1-BDD0-60F5DBCC181F}"/>
    <dgm:cxn modelId="{105A95F6-435A-4299-8591-73731E85B847}" type="presOf" srcId="{FF9E8316-F339-4D35-BD92-86B834A8D4BA}" destId="{F19E62CB-8BB6-43F4-8AAA-F997B3542C80}" srcOrd="0" destOrd="60" presId="urn:microsoft.com/office/officeart/2005/8/layout/vList6"/>
    <dgm:cxn modelId="{ED41E1CF-9796-44DB-B18F-CEF70EF78E87}" type="presOf" srcId="{7140572C-6383-4F29-9127-6B8F9E21C1D9}" destId="{5B390AF8-0D9B-4CDE-A17B-57C3BDE897EE}" srcOrd="0" destOrd="14" presId="urn:microsoft.com/office/officeart/2005/8/layout/vList6"/>
    <dgm:cxn modelId="{139BA03F-D9C6-4EC4-9EDF-7B7357CB5D0B}" srcId="{AC1DD820-2B3A-4BA2-B57A-9EB73DFB57BF}" destId="{B510B0B1-D610-497D-9246-802567B48181}" srcOrd="64" destOrd="0" parTransId="{6EDDD6DF-4257-4E28-8E63-79D9E7B2610B}" sibTransId="{E5A8117D-D43B-4358-933C-E6CA4ECA1533}"/>
    <dgm:cxn modelId="{F0000EBD-30A5-4CA9-ACE9-15A15D67E691}" type="presOf" srcId="{42599AC5-9A46-40EB-8406-1F501B04956C}" destId="{F19E62CB-8BB6-43F4-8AAA-F997B3542C80}" srcOrd="0" destOrd="88" presId="urn:microsoft.com/office/officeart/2005/8/layout/vList6"/>
    <dgm:cxn modelId="{0C8A16DB-D3D4-4621-AE09-44EDDC52CB94}" srcId="{AC1DD820-2B3A-4BA2-B57A-9EB73DFB57BF}" destId="{109B249E-4FAB-4C6F-B6D3-D11A9861B739}" srcOrd="36" destOrd="0" parTransId="{7C72B1CF-6547-4BC3-8836-F76AAA669E63}" sibTransId="{5D88D6A3-0CD5-40A4-9C2D-6C873B380E62}"/>
    <dgm:cxn modelId="{A147EAD2-1BB3-4FBB-972E-A8D99DE79ADF}" type="presOf" srcId="{97703E6B-DD2E-444E-8705-AAF2430A2246}" destId="{F19E62CB-8BB6-43F4-8AAA-F997B3542C80}" srcOrd="0" destOrd="25" presId="urn:microsoft.com/office/officeart/2005/8/layout/vList6"/>
    <dgm:cxn modelId="{42554A2B-F212-40FC-875B-BAEFB27960FB}" srcId="{AC1DD820-2B3A-4BA2-B57A-9EB73DFB57BF}" destId="{176E489A-7CDD-4EAB-BA00-EEA75D7CF49F}" srcOrd="87" destOrd="0" parTransId="{F74F5AA2-AF56-4FE0-8326-6371597718F6}" sibTransId="{91CC5309-7494-413A-B07B-EC680B04EB0F}"/>
    <dgm:cxn modelId="{2079F0E1-AF4E-438F-9DA5-157C1FC78F11}" srcId="{AC1DD820-2B3A-4BA2-B57A-9EB73DFB57BF}" destId="{8957DFE9-B30F-4494-A0A8-ACCBF89C23EE}" srcOrd="20" destOrd="0" parTransId="{2AFD293E-6F86-4070-94D7-EF7E71B73AAC}" sibTransId="{733B1511-D3BD-43A5-8BD7-07DF4A1BFDE7}"/>
    <dgm:cxn modelId="{DC2EBADD-E404-4698-A308-37A456310630}" type="presOf" srcId="{82FE0B04-6A35-41E1-A759-1A1EA7674D7A}" destId="{F19E62CB-8BB6-43F4-8AAA-F997B3542C80}" srcOrd="0" destOrd="24" presId="urn:microsoft.com/office/officeart/2005/8/layout/vList6"/>
    <dgm:cxn modelId="{7E9898E5-D877-40FC-B6CE-D1DD2E7CDD61}" type="presOf" srcId="{80843AC9-8049-4827-AA7B-854BC4BAA6CE}" destId="{F19E62CB-8BB6-43F4-8AAA-F997B3542C80}" srcOrd="0" destOrd="78" presId="urn:microsoft.com/office/officeart/2005/8/layout/vList6"/>
    <dgm:cxn modelId="{D47A8697-6ADB-428F-BD64-59DEE84FCA0B}" type="presOf" srcId="{4C60B5B4-E252-4379-961D-B890A2427147}" destId="{F19E62CB-8BB6-43F4-8AAA-F997B3542C80}" srcOrd="0" destOrd="35" presId="urn:microsoft.com/office/officeart/2005/8/layout/vList6"/>
    <dgm:cxn modelId="{87648623-43E5-4A64-AFA9-ECD4A1357C60}" srcId="{4624ACD7-FB34-4136-B150-90C97135070A}" destId="{57A5A93D-23AE-4E55-8890-0F5966BDFDE8}" srcOrd="8" destOrd="0" parTransId="{115DCA86-8646-4F90-90B6-D7C4B4AC4C37}" sibTransId="{0A41CE33-E367-45DE-916C-4768BFE01172}"/>
    <dgm:cxn modelId="{E1BD992F-9E2A-4539-9983-08605DD07755}" type="presOf" srcId="{A738A2D5-3A41-40C8-942E-DC0BC5291B40}" destId="{F19E62CB-8BB6-43F4-8AAA-F997B3542C80}" srcOrd="0" destOrd="83" presId="urn:microsoft.com/office/officeart/2005/8/layout/vList6"/>
    <dgm:cxn modelId="{21E420E5-3D6E-4D62-8CB1-4C3FA1604239}" type="presOf" srcId="{A88830ED-9D43-457F-A144-C4843CF3E926}" destId="{F19E62CB-8BB6-43F4-8AAA-F997B3542C80}" srcOrd="0" destOrd="80" presId="urn:microsoft.com/office/officeart/2005/8/layout/vList6"/>
    <dgm:cxn modelId="{BF4495C8-60C4-4B6F-96F7-78EAF123D6B6}" type="presOf" srcId="{7DE63400-D342-42ED-A469-75D244C125AC}" destId="{F19E62CB-8BB6-43F4-8AAA-F997B3542C80}" srcOrd="0" destOrd="61" presId="urn:microsoft.com/office/officeart/2005/8/layout/vList6"/>
    <dgm:cxn modelId="{54A2D6C5-F5DC-4475-A8E1-DDE79DA5ED97}" type="presOf" srcId="{5FCF9822-7F51-4032-80EF-5C75CB3FD77F}" destId="{F19E62CB-8BB6-43F4-8AAA-F997B3542C80}" srcOrd="0" destOrd="53" presId="urn:microsoft.com/office/officeart/2005/8/layout/vList6"/>
    <dgm:cxn modelId="{7F5278B6-F9D3-4C93-A810-2EB79D792B21}" type="presOf" srcId="{A8B35CF2-AEAE-40EE-BF3D-73895000370C}" destId="{F19E62CB-8BB6-43F4-8AAA-F997B3542C80}" srcOrd="0" destOrd="57" presId="urn:microsoft.com/office/officeart/2005/8/layout/vList6"/>
    <dgm:cxn modelId="{5C017DBB-A6D4-4371-B437-F05DF21851A1}" srcId="{AC1DD820-2B3A-4BA2-B57A-9EB73DFB57BF}" destId="{D6C33356-4E16-4D53-9FA0-B1F0BE349723}" srcOrd="44" destOrd="0" parTransId="{61972E90-108B-4BAC-A07C-DF9283386087}" sibTransId="{2231BFD4-8F3A-4FED-8DBF-183422397217}"/>
    <dgm:cxn modelId="{3B75FD3A-708F-468B-934A-6D0A233FB691}" type="presOf" srcId="{0D865155-9047-4907-9D20-74CE54AA95E1}" destId="{F19E62CB-8BB6-43F4-8AAA-F997B3542C80}" srcOrd="0" destOrd="0" presId="urn:microsoft.com/office/officeart/2005/8/layout/vList6"/>
    <dgm:cxn modelId="{A84BE48E-B340-40E0-8126-E5AA00C63317}" srcId="{AC1DD820-2B3A-4BA2-B57A-9EB73DFB57BF}" destId="{29896067-BAD4-4E7A-A60F-F98BEE2C0656}" srcOrd="4" destOrd="0" parTransId="{9EFA5A75-3B4B-4C59-90AA-B885C8BEB425}" sibTransId="{1D3C2F07-EEB8-4A6D-B719-FDF926724F61}"/>
    <dgm:cxn modelId="{5BC73510-EC3E-4018-AB06-656C120DB15F}" type="presOf" srcId="{6D0A578A-6DD9-4D9D-B822-EB4CCDDF8491}" destId="{5B390AF8-0D9B-4CDE-A17B-57C3BDE897EE}" srcOrd="0" destOrd="7" presId="urn:microsoft.com/office/officeart/2005/8/layout/vList6"/>
    <dgm:cxn modelId="{055D8C06-0DBB-4ADE-823E-09E29FA03F8D}" srcId="{4624ACD7-FB34-4136-B150-90C97135070A}" destId="{3905FF8B-63A8-4407-AC89-67EDE6947C45}" srcOrd="3" destOrd="0" parTransId="{19D9DBD2-81C7-4772-8A39-516C81A10130}" sibTransId="{58554622-43B4-45ED-96B0-369C13273A6A}"/>
    <dgm:cxn modelId="{4C28326A-2AD3-4A6A-A3B6-EDF36DD67D06}" srcId="{AC1DD820-2B3A-4BA2-B57A-9EB73DFB57BF}" destId="{A88830ED-9D43-457F-A144-C4843CF3E926}" srcOrd="80" destOrd="0" parTransId="{8C765D92-3E12-49C2-979C-B3631AD82E00}" sibTransId="{8C4A48DE-FDE6-401F-A4CA-1DC81A8A9A4B}"/>
    <dgm:cxn modelId="{89EF74D3-B454-43BE-BE80-35D5A96707D5}" type="presOf" srcId="{C94C59D7-6079-4BBE-93C3-D6EEDEB27E24}" destId="{F19E62CB-8BB6-43F4-8AAA-F997B3542C80}" srcOrd="0" destOrd="56" presId="urn:microsoft.com/office/officeart/2005/8/layout/vList6"/>
    <dgm:cxn modelId="{88475129-024D-4171-9D00-F3EC9BA7304E}" type="presOf" srcId="{3DA2AC3A-228B-4A2C-98B3-3B35F00B94E7}" destId="{F19E62CB-8BB6-43F4-8AAA-F997B3542C80}" srcOrd="0" destOrd="41" presId="urn:microsoft.com/office/officeart/2005/8/layout/vList6"/>
    <dgm:cxn modelId="{EB508EDE-9877-476F-88B6-1A75D982FCAD}" type="presOf" srcId="{17133A50-65AA-4892-935C-4ACECED68BE2}" destId="{F19E62CB-8BB6-43F4-8AAA-F997B3542C80}" srcOrd="0" destOrd="90" presId="urn:microsoft.com/office/officeart/2005/8/layout/vList6"/>
    <dgm:cxn modelId="{D1CE3660-B77E-4160-960F-23C3C07BEC1F}" type="presOf" srcId="{EC0CB910-FFB7-42CF-BA50-5EB27CF06822}" destId="{F19E62CB-8BB6-43F4-8AAA-F997B3542C80}" srcOrd="0" destOrd="28" presId="urn:microsoft.com/office/officeart/2005/8/layout/vList6"/>
    <dgm:cxn modelId="{61D074FB-0B28-432D-BCFA-8577471C4CC0}" type="presOf" srcId="{D0DA7FE5-F9A4-41F8-9F29-421F80922CBA}" destId="{F19E62CB-8BB6-43F4-8AAA-F997B3542C80}" srcOrd="0" destOrd="65" presId="urn:microsoft.com/office/officeart/2005/8/layout/vList6"/>
    <dgm:cxn modelId="{0CA0DFF4-4259-4B04-A5DD-CA40E6006799}" type="presOf" srcId="{C17EC0EA-351C-4A17-B316-2C740833AB55}" destId="{F19E62CB-8BB6-43F4-8AAA-F997B3542C80}" srcOrd="0" destOrd="72" presId="urn:microsoft.com/office/officeart/2005/8/layout/vList6"/>
    <dgm:cxn modelId="{22D107D8-B1F7-4176-81F2-AE34FBF68AFE}" type="presOf" srcId="{C6B2CFDA-C0E2-42BE-80EC-177E1723B6E7}" destId="{F19E62CB-8BB6-43F4-8AAA-F997B3542C80}" srcOrd="0" destOrd="82" presId="urn:microsoft.com/office/officeart/2005/8/layout/vList6"/>
    <dgm:cxn modelId="{581E8D53-F962-4D92-AA71-96AAA67C9C6D}" srcId="{AC1DD820-2B3A-4BA2-B57A-9EB73DFB57BF}" destId="{BF0B55EE-9B63-476A-997B-1FEBD5B279DF}" srcOrd="12" destOrd="0" parTransId="{028F9DE2-5C67-40DE-B467-C329592B4F3C}" sibTransId="{420F2E5E-540B-4861-88AB-9348D3F360C2}"/>
    <dgm:cxn modelId="{2A45F8B5-49B4-462A-B9A9-17625E0D617C}" type="presOf" srcId="{8ED2E0D4-AFCD-4B68-BD40-11D46CF38EF8}" destId="{F19E62CB-8BB6-43F4-8AAA-F997B3542C80}" srcOrd="0" destOrd="32" presId="urn:microsoft.com/office/officeart/2005/8/layout/vList6"/>
    <dgm:cxn modelId="{398961DB-7AE3-42F1-B5E1-DA25BA90CD02}" srcId="{AC1DD820-2B3A-4BA2-B57A-9EB73DFB57BF}" destId="{5FCF9822-7F51-4032-80EF-5C75CB3FD77F}" srcOrd="53" destOrd="0" parTransId="{4E404078-99B1-4406-B7DD-7A8B747BA81E}" sibTransId="{A301B6BF-C681-4084-87C7-DA8CF0A1286E}"/>
    <dgm:cxn modelId="{EA0B6CBE-40C6-4B46-B96D-02A05B808B52}" type="presOf" srcId="{E41186A1-E844-41EF-90D4-C00866D687DC}" destId="{F19E62CB-8BB6-43F4-8AAA-F997B3542C80}" srcOrd="0" destOrd="76" presId="urn:microsoft.com/office/officeart/2005/8/layout/vList6"/>
    <dgm:cxn modelId="{FAB057BE-F36A-4CC4-87FF-7415B49E6AD5}" srcId="{4624ACD7-FB34-4136-B150-90C97135070A}" destId="{F68A75F6-379D-4DEB-B1FE-7C81BBFFF061}" srcOrd="2" destOrd="0" parTransId="{41E1F7BA-E649-473D-A8C5-23F5495377B8}" sibTransId="{DA1FC737-F207-40C4-8A80-9297E0E5B367}"/>
    <dgm:cxn modelId="{C1F2C972-7B72-43C3-9FA0-DE1C1383C878}" type="presOf" srcId="{804DEDEA-A84A-406E-AB29-C9083A5E04B5}" destId="{F19E62CB-8BB6-43F4-8AAA-F997B3542C80}" srcOrd="0" destOrd="16" presId="urn:microsoft.com/office/officeart/2005/8/layout/vList6"/>
    <dgm:cxn modelId="{4ACA19AD-591D-4D1D-B96A-F8DABD6586AC}" srcId="{AC1DD820-2B3A-4BA2-B57A-9EB73DFB57BF}" destId="{2E40E9D2-C7C8-4BF6-87B5-0225B1BAFC8F}" srcOrd="6" destOrd="0" parTransId="{E76DC92F-159F-4690-AE5F-84B175976D47}" sibTransId="{97964425-8446-4639-B80D-50B86DA7326F}"/>
    <dgm:cxn modelId="{A3F52C4B-1C55-4231-9A73-90C2D3893B2C}" srcId="{AC1DD820-2B3A-4BA2-B57A-9EB73DFB57BF}" destId="{00E7B223-9C4A-4B6A-8787-0D596AC0E1C7}" srcOrd="19" destOrd="0" parTransId="{BDF1481E-BD42-4C2D-AB91-4CB40116A5F8}" sibTransId="{7ADC9A43-2D0E-4948-A62A-FC9002100ADD}"/>
    <dgm:cxn modelId="{7B122722-92E7-40FF-975D-B0950959921D}" srcId="{AC1DD820-2B3A-4BA2-B57A-9EB73DFB57BF}" destId="{A8B35CF2-AEAE-40EE-BF3D-73895000370C}" srcOrd="57" destOrd="0" parTransId="{E12726B4-6299-4252-88F6-04CE3C4D29D5}" sibTransId="{48129346-79B5-4258-8C95-274EC588797D}"/>
    <dgm:cxn modelId="{CCA708DB-D53C-42C9-A331-0268CEF75A54}" type="presOf" srcId="{EBDC5645-D842-40E5-A166-7B7E9E648F6D}" destId="{F19E62CB-8BB6-43F4-8AAA-F997B3542C80}" srcOrd="0" destOrd="75" presId="urn:microsoft.com/office/officeart/2005/8/layout/vList6"/>
    <dgm:cxn modelId="{70A63A7B-746E-44F1-B76F-F6E6F4010E8E}" srcId="{AC1DD820-2B3A-4BA2-B57A-9EB73DFB57BF}" destId="{8ED2E0D4-AFCD-4B68-BD40-11D46CF38EF8}" srcOrd="32" destOrd="0" parTransId="{7BE6F549-055B-4D3F-AF95-430268CA8B67}" sibTransId="{752645C0-8F77-43B2-A6BC-0E4270413A5F}"/>
    <dgm:cxn modelId="{69EA4333-9401-4DD2-B47A-59F56B8A93C8}" type="presOf" srcId="{B510B0B1-D610-497D-9246-802567B48181}" destId="{F19E62CB-8BB6-43F4-8AAA-F997B3542C80}" srcOrd="0" destOrd="64" presId="urn:microsoft.com/office/officeart/2005/8/layout/vList6"/>
    <dgm:cxn modelId="{C38B5AEF-A445-43D3-A27F-B9730AFE4F92}" type="presOf" srcId="{218EF080-267C-4242-8356-AD1FA5A2D230}" destId="{C4916FAC-522C-436B-9435-45F965A479E3}" srcOrd="0" destOrd="0" presId="urn:microsoft.com/office/officeart/2005/8/layout/vList6"/>
    <dgm:cxn modelId="{6D20E737-AB4A-40A4-A894-31F3805D2FE6}" srcId="{AC1DD820-2B3A-4BA2-B57A-9EB73DFB57BF}" destId="{97703E6B-DD2E-444E-8705-AAF2430A2246}" srcOrd="25" destOrd="0" parTransId="{6D7AFBE0-F423-4532-BD13-86A64BA88534}" sibTransId="{1A938ADC-5A97-4F8A-9AD1-2520AFAD07B0}"/>
    <dgm:cxn modelId="{C2F802BA-5745-4388-B50D-FAE3FC0AF2C9}" type="presOf" srcId="{9809566F-57EA-47A2-9434-79C11C244836}" destId="{F19E62CB-8BB6-43F4-8AAA-F997B3542C80}" srcOrd="0" destOrd="42" presId="urn:microsoft.com/office/officeart/2005/8/layout/vList6"/>
    <dgm:cxn modelId="{933B5E08-6645-4B65-B9A1-8EFF2CB1247E}" srcId="{AC1DD820-2B3A-4BA2-B57A-9EB73DFB57BF}" destId="{67E6E0B3-56CC-4FDF-A6F8-FDEEFF375360}" srcOrd="13" destOrd="0" parTransId="{1FEC289A-2F15-4817-93B0-FF6D8F3802FB}" sibTransId="{7ED41966-A210-44A1-90F2-DAC320495E60}"/>
    <dgm:cxn modelId="{2C26DCFB-8351-43E6-90F6-0CBE3CD23697}" srcId="{AC1DD820-2B3A-4BA2-B57A-9EB73DFB57BF}" destId="{EAFD0368-3D46-4019-B3C5-FE1916DDBEAC}" srcOrd="40" destOrd="0" parTransId="{F4D66D2C-F19F-4852-B641-4B45B092CFF9}" sibTransId="{12EB5F0B-726D-4780-B34E-EA96F67FDE7D}"/>
    <dgm:cxn modelId="{C04C26C8-15B3-4AE7-A794-35FBE7C6E679}" type="presOf" srcId="{57A5A93D-23AE-4E55-8890-0F5966BDFDE8}" destId="{5B390AF8-0D9B-4CDE-A17B-57C3BDE897EE}" srcOrd="0" destOrd="8" presId="urn:microsoft.com/office/officeart/2005/8/layout/vList6"/>
    <dgm:cxn modelId="{8B7EEB20-3347-45AE-BF17-EF15B22048C5}" srcId="{AC1DD820-2B3A-4BA2-B57A-9EB73DFB57BF}" destId="{771C7E69-8300-494B-A966-7396C6268506}" srcOrd="81" destOrd="0" parTransId="{D3EB3D89-71EA-4173-855C-408B0F32CA8A}" sibTransId="{4E295B1F-0194-442D-B411-0B4148DECB6A}"/>
    <dgm:cxn modelId="{CDFA92AB-622F-40D7-B17D-7252D36D2E62}" type="presOf" srcId="{6E83802E-0E2F-4B33-BECF-263C658F0F39}" destId="{F19E62CB-8BB6-43F4-8AAA-F997B3542C80}" srcOrd="0" destOrd="50" presId="urn:microsoft.com/office/officeart/2005/8/layout/vList6"/>
    <dgm:cxn modelId="{1CD44061-A782-4DDA-B4FF-A6B20323B65B}" srcId="{AC1DD820-2B3A-4BA2-B57A-9EB73DFB57BF}" destId="{F05F6F68-0CC3-4706-B44F-CD973CBA5DDD}" srcOrd="63" destOrd="0" parTransId="{172D21AF-0B27-47FE-BA50-A7AE0AF9FDAD}" sibTransId="{6EF5A90F-9566-4ECF-B0AC-89662E194939}"/>
    <dgm:cxn modelId="{CA20312D-82A7-4C66-B1B7-11899F562B1A}" srcId="{AC1DD820-2B3A-4BA2-B57A-9EB73DFB57BF}" destId="{9B1E31FA-91CD-4348-B0C0-E75202E9F4E4}" srcOrd="7" destOrd="0" parTransId="{2B9B0BE9-1CBD-45E3-B675-45F893CA54DD}" sibTransId="{DEA9DA21-9892-4D25-AC59-4FA8F2772EB2}"/>
    <dgm:cxn modelId="{8C58DB96-FDD3-4BC0-B939-DA3276080A72}" srcId="{4624ACD7-FB34-4136-B150-90C97135070A}" destId="{ACF500E5-1440-4914-BC88-193602765A23}" srcOrd="11" destOrd="0" parTransId="{B0160F67-DCAE-429D-BA65-70F2755FDE05}" sibTransId="{7ECD4903-9150-4E55-86F3-AD15ADA9BCBF}"/>
    <dgm:cxn modelId="{5B6CE579-1826-4CCE-B15B-E72EA3F29BB6}" srcId="{AC1DD820-2B3A-4BA2-B57A-9EB73DFB57BF}" destId="{483071FC-C29F-4E87-BB24-BDD596F0B21C}" srcOrd="18" destOrd="0" parTransId="{553A1512-4B3C-4A06-831F-695E05CC970E}" sibTransId="{8E8DA803-1A1A-475D-82EE-2D798DF00804}"/>
    <dgm:cxn modelId="{93A2394A-4441-4919-A31B-D01D4FAB1C58}" srcId="{AC1DD820-2B3A-4BA2-B57A-9EB73DFB57BF}" destId="{C6B2CFDA-C0E2-42BE-80EC-177E1723B6E7}" srcOrd="82" destOrd="0" parTransId="{FC62B206-9EEB-4EB4-B9AA-3B0D43F8B6CE}" sibTransId="{E43264EC-F4A0-43DC-9747-BEB129C17C1A}"/>
    <dgm:cxn modelId="{6611E437-3826-4E26-BD95-61AA90058E9A}" srcId="{4624ACD7-FB34-4136-B150-90C97135070A}" destId="{A35FBB3A-1625-4A69-96F8-85E6F3F44EB1}" srcOrd="5" destOrd="0" parTransId="{1CE32D45-BF60-4D65-A8E5-2FA32C5E97C2}" sibTransId="{600AEBD3-D2FD-4678-A2CF-2B8CE964F59E}"/>
    <dgm:cxn modelId="{3F5081AA-64CA-4A4D-BFD0-CAE2367C327B}" type="presOf" srcId="{2E40E9D2-C7C8-4BF6-87B5-0225B1BAFC8F}" destId="{F19E62CB-8BB6-43F4-8AAA-F997B3542C80}" srcOrd="0" destOrd="6" presId="urn:microsoft.com/office/officeart/2005/8/layout/vList6"/>
    <dgm:cxn modelId="{90F01C65-58E0-4B4D-9FDA-F4570AA248DE}" srcId="{AC1DD820-2B3A-4BA2-B57A-9EB73DFB57BF}" destId="{91DA5887-DFE5-4914-8FC7-2262DC077D61}" srcOrd="59" destOrd="0" parTransId="{E12BE121-9E7E-4134-9FD6-7EECD41C03FC}" sibTransId="{583C770A-5EFC-499B-B019-1C650D892549}"/>
    <dgm:cxn modelId="{837CF63C-9E3B-4212-9668-959F284D3A32}" type="presOf" srcId="{BFEE55B1-0EDC-4DE4-9FDB-73330F3C8309}" destId="{F19E62CB-8BB6-43F4-8AAA-F997B3542C80}" srcOrd="0" destOrd="45" presId="urn:microsoft.com/office/officeart/2005/8/layout/vList6"/>
    <dgm:cxn modelId="{DE6DBF2D-B767-43AE-848B-8A39A2E7DC87}" type="presOf" srcId="{B2663A38-59B0-464D-8479-15077EA87A15}" destId="{F19E62CB-8BB6-43F4-8AAA-F997B3542C80}" srcOrd="0" destOrd="68" presId="urn:microsoft.com/office/officeart/2005/8/layout/vList6"/>
    <dgm:cxn modelId="{A6B05890-B119-4E90-80DD-EADD7DDB069D}" type="presOf" srcId="{B32725AA-CDC9-407B-9444-7691AA5D836D}" destId="{5B390AF8-0D9B-4CDE-A17B-57C3BDE897EE}" srcOrd="0" destOrd="12" presId="urn:microsoft.com/office/officeart/2005/8/layout/vList6"/>
    <dgm:cxn modelId="{FA0C2138-636D-41D4-8D15-2D2F23332D69}" type="presOf" srcId="{ACA4FFDF-E6D4-4542-B236-1F5819F975FD}" destId="{F19E62CB-8BB6-43F4-8AAA-F997B3542C80}" srcOrd="0" destOrd="84" presId="urn:microsoft.com/office/officeart/2005/8/layout/vList6"/>
    <dgm:cxn modelId="{188D8C31-A96C-4220-9CFE-AD0643D4DE33}" type="presOf" srcId="{8957DFE9-B30F-4494-A0A8-ACCBF89C23EE}" destId="{F19E62CB-8BB6-43F4-8AAA-F997B3542C80}" srcOrd="0" destOrd="20" presId="urn:microsoft.com/office/officeart/2005/8/layout/vList6"/>
    <dgm:cxn modelId="{6CEBA7C3-63D8-41CD-8EA0-E3EA015E5B22}" type="presOf" srcId="{4624ACD7-FB34-4136-B150-90C97135070A}" destId="{01556B07-2A9B-4D78-9F54-7194A67DFFEC}" srcOrd="0" destOrd="0" presId="urn:microsoft.com/office/officeart/2005/8/layout/vList6"/>
    <dgm:cxn modelId="{B03CBBB7-7892-4550-9EDA-5D22FF8B624B}" type="presOf" srcId="{3905FF8B-63A8-4407-AC89-67EDE6947C45}" destId="{5B390AF8-0D9B-4CDE-A17B-57C3BDE897EE}" srcOrd="0" destOrd="3" presId="urn:microsoft.com/office/officeart/2005/8/layout/vList6"/>
    <dgm:cxn modelId="{71D7FDFB-03C6-472E-83FF-F2366DACE555}" type="presOf" srcId="{127C9A52-7EF4-4031-A431-274DE46C2611}" destId="{F19E62CB-8BB6-43F4-8AAA-F997B3542C80}" srcOrd="0" destOrd="29" presId="urn:microsoft.com/office/officeart/2005/8/layout/vList6"/>
    <dgm:cxn modelId="{66706EE4-3812-4C65-A6FB-4410138CDDD3}" srcId="{AC1DD820-2B3A-4BA2-B57A-9EB73DFB57BF}" destId="{3A2504A5-DA86-4C4A-9039-AFA8E8A46402}" srcOrd="69" destOrd="0" parTransId="{BEB00399-009F-42A3-A19F-A965E82F3AF8}" sibTransId="{295BA5E1-C461-4094-B843-AEBDD1B18BDD}"/>
    <dgm:cxn modelId="{22E600E9-9BAA-4D58-B410-2562B511015F}" srcId="{AC1DD820-2B3A-4BA2-B57A-9EB73DFB57BF}" destId="{52C7290F-0B4E-4F3E-B814-0A14587605AD}" srcOrd="30" destOrd="0" parTransId="{61DFFFD4-DB99-433F-B511-33F738A87CAB}" sibTransId="{3A13B41F-8480-40B8-87A7-382CE82AB831}"/>
    <dgm:cxn modelId="{4856D202-100E-4A0A-AA16-D107C7370BCD}" type="presOf" srcId="{04521E2D-76D2-49FC-A31F-E132ABD557E6}" destId="{5B390AF8-0D9B-4CDE-A17B-57C3BDE897EE}" srcOrd="0" destOrd="1" presId="urn:microsoft.com/office/officeart/2005/8/layout/vList6"/>
    <dgm:cxn modelId="{76424D7C-C5A4-4542-9490-43F568A809CB}" type="presOf" srcId="{52C7290F-0B4E-4F3E-B814-0A14587605AD}" destId="{F19E62CB-8BB6-43F4-8AAA-F997B3542C80}" srcOrd="0" destOrd="30" presId="urn:microsoft.com/office/officeart/2005/8/layout/vList6"/>
    <dgm:cxn modelId="{771EAC57-6E2D-4E9E-AD0A-F7EC38FD22FD}" srcId="{AC1DD820-2B3A-4BA2-B57A-9EB73DFB57BF}" destId="{FF9E8316-F339-4D35-BD92-86B834A8D4BA}" srcOrd="60" destOrd="0" parTransId="{E6982853-D01A-4BA8-83FB-140EAF68C810}" sibTransId="{4F8F8C0E-60DB-4CBC-8A8D-22143B1CC913}"/>
    <dgm:cxn modelId="{A96A82F8-C81D-498C-A22D-1A154895A8AA}" type="presOf" srcId="{A392E2DC-63AD-4A9A-AF04-2E5595E9C8D5}" destId="{5B390AF8-0D9B-4CDE-A17B-57C3BDE897EE}" srcOrd="0" destOrd="13" presId="urn:microsoft.com/office/officeart/2005/8/layout/vList6"/>
    <dgm:cxn modelId="{605880AD-324D-4738-B58C-D8591DD4FB82}" type="presOf" srcId="{79F31D05-9EB4-4B36-A5FD-1F9BEEFF140F}" destId="{F19E62CB-8BB6-43F4-8AAA-F997B3542C80}" srcOrd="0" destOrd="46" presId="urn:microsoft.com/office/officeart/2005/8/layout/vList6"/>
    <dgm:cxn modelId="{90B858F5-596D-41A9-8D31-A62D32B3B282}" type="presOf" srcId="{A20BF9F2-3523-4F87-BB8E-5D57195CCD13}" destId="{F19E62CB-8BB6-43F4-8AAA-F997B3542C80}" srcOrd="0" destOrd="73" presId="urn:microsoft.com/office/officeart/2005/8/layout/vList6"/>
    <dgm:cxn modelId="{E16F9F3C-0FE0-4FEB-84C1-E6751394E2E7}" type="presOf" srcId="{0A5B1459-08C8-4C6E-9652-A7DB0EF1025E}" destId="{F19E62CB-8BB6-43F4-8AAA-F997B3542C80}" srcOrd="0" destOrd="14" presId="urn:microsoft.com/office/officeart/2005/8/layout/vList6"/>
    <dgm:cxn modelId="{B0E50218-5A0A-406B-8F7B-2602D9B69935}" srcId="{AC1DD820-2B3A-4BA2-B57A-9EB73DFB57BF}" destId="{17133A50-65AA-4892-935C-4ACECED68BE2}" srcOrd="90" destOrd="0" parTransId="{C2F94423-C12C-4BDB-9E50-A396B0659225}" sibTransId="{EFAC0B4B-76CC-4F82-B0CA-A61FE22C054B}"/>
    <dgm:cxn modelId="{ADC2CF7B-06F9-4CC6-8E37-23A85DF43167}" srcId="{AC1DD820-2B3A-4BA2-B57A-9EB73DFB57BF}" destId="{E241C417-D1EB-4615-8465-21CB76FF7CE9}" srcOrd="52" destOrd="0" parTransId="{B94E4791-6703-4DE1-8F43-34537E305DE8}" sibTransId="{F7444DD4-7605-4DA7-9AA3-EA4B9E15A302}"/>
    <dgm:cxn modelId="{A721C7B5-6351-40AE-B934-7BE0BEBBC540}" srcId="{AC1DD820-2B3A-4BA2-B57A-9EB73DFB57BF}" destId="{327CD695-01FB-4EEA-9656-A17C43836F93}" srcOrd="8" destOrd="0" parTransId="{2A5C8645-F609-4D3E-8FE6-D692E903F2F8}" sibTransId="{B948BB09-01E3-48C9-8FEA-BFB0ACD52C74}"/>
    <dgm:cxn modelId="{47F58511-2512-46DD-8C0F-D8D7DECF1DAB}" type="presOf" srcId="{3A2504A5-DA86-4C4A-9039-AFA8E8A46402}" destId="{F19E62CB-8BB6-43F4-8AAA-F997B3542C80}" srcOrd="0" destOrd="69" presId="urn:microsoft.com/office/officeart/2005/8/layout/vList6"/>
    <dgm:cxn modelId="{8EA78192-B743-4DFC-BD2A-160508BAA2CC}" type="presOf" srcId="{4FEFD62C-7B9B-455E-A40B-4E29E65F78E9}" destId="{F19E62CB-8BB6-43F4-8AAA-F997B3542C80}" srcOrd="0" destOrd="9" presId="urn:microsoft.com/office/officeart/2005/8/layout/vList6"/>
    <dgm:cxn modelId="{FBB5C37F-39C9-43EB-8FA9-095B7799D9F3}" srcId="{AC1DD820-2B3A-4BA2-B57A-9EB73DFB57BF}" destId="{D9012651-7A1E-40C8-B497-EAAD76AC992A}" srcOrd="67" destOrd="0" parTransId="{0677727F-0E2A-49BE-8958-0CA558EE0687}" sibTransId="{A6C52041-6CCF-456F-99F5-2984123A2EA1}"/>
    <dgm:cxn modelId="{806807E7-475A-4371-8278-611D15374020}" type="presOf" srcId="{F05F6F68-0CC3-4706-B44F-CD973CBA5DDD}" destId="{F19E62CB-8BB6-43F4-8AAA-F997B3542C80}" srcOrd="0" destOrd="63" presId="urn:microsoft.com/office/officeart/2005/8/layout/vList6"/>
    <dgm:cxn modelId="{3403537F-C002-478C-8581-78B6E9A02262}" srcId="{AC1DD820-2B3A-4BA2-B57A-9EB73DFB57BF}" destId="{A738A2D5-3A41-40C8-942E-DC0BC5291B40}" srcOrd="83" destOrd="0" parTransId="{B743246E-3F18-4011-9AEE-9D5E05C2D6EF}" sibTransId="{601A6258-A0E9-4DAE-B424-D2456C5C3C9A}"/>
    <dgm:cxn modelId="{C8FEE660-DDA5-4E19-8D90-9E72F703DC01}" srcId="{4624ACD7-FB34-4136-B150-90C97135070A}" destId="{97C347BD-4758-43A2-A46B-20E3E6D42690}" srcOrd="10" destOrd="0" parTransId="{2B553E9A-BB36-46D2-A4EF-7B1BA53C0E0D}" sibTransId="{19C4E897-D932-4C5E-9E4F-E4A651C7692F}"/>
    <dgm:cxn modelId="{81997766-9CCC-4F9D-B3F3-1DB8A46660DB}" type="presOf" srcId="{F2119EBD-05D1-4730-A7A3-2EF2E52017F4}" destId="{F19E62CB-8BB6-43F4-8AAA-F997B3542C80}" srcOrd="0" destOrd="31" presId="urn:microsoft.com/office/officeart/2005/8/layout/vList6"/>
    <dgm:cxn modelId="{5F6B604C-B5DA-4610-9E2A-486B4FD737F3}" srcId="{AC1DD820-2B3A-4BA2-B57A-9EB73DFB57BF}" destId="{14804FB6-8B67-4627-AAAD-37B36DAFB5A7}" srcOrd="47" destOrd="0" parTransId="{6A66985D-9E15-48B1-8C86-6BCD818EC3A4}" sibTransId="{250343BC-D8A1-425E-B276-C1189B07D910}"/>
    <dgm:cxn modelId="{DA3E5465-279C-49B5-A1E3-28C9053D39CF}" type="presOf" srcId="{771C7E69-8300-494B-A966-7396C6268506}" destId="{F19E62CB-8BB6-43F4-8AAA-F997B3542C80}" srcOrd="0" destOrd="81" presId="urn:microsoft.com/office/officeart/2005/8/layout/vList6"/>
    <dgm:cxn modelId="{64310C2E-819E-4DAC-9230-F531688F3AA4}" srcId="{AC1DD820-2B3A-4BA2-B57A-9EB73DFB57BF}" destId="{E41186A1-E844-41EF-90D4-C00866D687DC}" srcOrd="76" destOrd="0" parTransId="{173AAD18-2560-49B3-BAA8-D33B1522E07B}" sibTransId="{62BA170A-4DE4-4CAA-B792-89AAE2C53409}"/>
    <dgm:cxn modelId="{BCE31561-06F0-4269-9A50-96E2A40DB124}" type="presOf" srcId="{8FC4ABDC-3F1D-4DFC-8472-9D3A292F4138}" destId="{F19E62CB-8BB6-43F4-8AAA-F997B3542C80}" srcOrd="0" destOrd="71" presId="urn:microsoft.com/office/officeart/2005/8/layout/vList6"/>
    <dgm:cxn modelId="{EFCAC86A-FD80-464F-9D76-4DE537753D6A}" srcId="{AC1DD820-2B3A-4BA2-B57A-9EB73DFB57BF}" destId="{BFEE55B1-0EDC-4DE4-9FDB-73330F3C8309}" srcOrd="45" destOrd="0" parTransId="{F775011F-DF29-4BE3-B7EB-39AE354E28A5}" sibTransId="{D67AA72B-D2A0-4BAC-ADBD-9521A864A04B}"/>
    <dgm:cxn modelId="{E5DC5E6E-CCE9-4982-B844-180FDB5797E0}" srcId="{AC1DD820-2B3A-4BA2-B57A-9EB73DFB57BF}" destId="{3DA2AC3A-228B-4A2C-98B3-3B35F00B94E7}" srcOrd="41" destOrd="0" parTransId="{FA46D765-C2B7-41F6-9633-77C9BD7DDC74}" sibTransId="{751A689C-79F6-42EB-B594-7DE674ADAD00}"/>
    <dgm:cxn modelId="{FCBECE33-912C-422D-B2B6-EDCF6DA8A02E}" srcId="{AC1DD820-2B3A-4BA2-B57A-9EB73DFB57BF}" destId="{7D93674A-1D53-4997-A775-33D5421DC46D}" srcOrd="26" destOrd="0" parTransId="{959ED5FC-9666-4B42-94BC-D17B767CF22E}" sibTransId="{8B21FFC7-EFE0-4E07-BB1E-5BDBA169F13F}"/>
    <dgm:cxn modelId="{0904F193-C68C-40BD-9653-CBE435DC913B}" type="presOf" srcId="{289DD0C6-9523-4091-9A54-EDD80956E54D}" destId="{F19E62CB-8BB6-43F4-8AAA-F997B3542C80}" srcOrd="0" destOrd="11" presId="urn:microsoft.com/office/officeart/2005/8/layout/vList6"/>
    <dgm:cxn modelId="{CB3B522E-ACE4-47F3-A224-DDA45437C48F}" type="presOf" srcId="{538DC99E-FBD5-4E61-8679-B00D199BA9D9}" destId="{F19E62CB-8BB6-43F4-8AAA-F997B3542C80}" srcOrd="0" destOrd="27" presId="urn:microsoft.com/office/officeart/2005/8/layout/vList6"/>
    <dgm:cxn modelId="{42D81395-1F22-4701-8920-6E49FA57FF18}" srcId="{218EF080-267C-4242-8356-AD1FA5A2D230}" destId="{AC1DD820-2B3A-4BA2-B57A-9EB73DFB57BF}" srcOrd="0" destOrd="0" parTransId="{5FFAF1E0-9D41-4F8B-8210-1AF4E8A87BC7}" sibTransId="{523DEEEA-A3D4-49BA-92BB-C9F60ABA472E}"/>
    <dgm:cxn modelId="{A3931154-7805-48E2-B5E7-1D7E579D5EC1}" srcId="{AC1DD820-2B3A-4BA2-B57A-9EB73DFB57BF}" destId="{D925877F-6532-40F0-90F6-A2366E6F5F15}" srcOrd="5" destOrd="0" parTransId="{CDA9759B-0362-4DD5-A704-033D72F3436E}" sibTransId="{66CF465C-691C-4BA4-BF3E-2E1EEF17E0BD}"/>
    <dgm:cxn modelId="{440B62BC-CBB0-45ED-B99D-61A8D2FB6969}" srcId="{AC1DD820-2B3A-4BA2-B57A-9EB73DFB57BF}" destId="{11885A8D-DABC-46A0-8DCF-6338BC9AEEC4}" srcOrd="38" destOrd="0" parTransId="{1B4AE96F-DBB1-4E17-86E9-16468464D4FC}" sibTransId="{E993FE3A-EE18-4427-8ED2-C3305F89F96B}"/>
    <dgm:cxn modelId="{39E834C0-DD38-45B5-8043-E4396B6E9D93}" srcId="{AC1DD820-2B3A-4BA2-B57A-9EB73DFB57BF}" destId="{4C60B5B4-E252-4379-961D-B890A2427147}" srcOrd="35" destOrd="0" parTransId="{CD0D66D5-3DF9-402F-99FC-F279BC18CFE5}" sibTransId="{F84B798D-D653-4702-B300-D47EDDF639F8}"/>
    <dgm:cxn modelId="{4568B47D-A1EC-4346-B3E5-B0D2D2520BDE}" type="presOf" srcId="{B9FC0FC1-9B62-48F1-9410-F4B2D3F31D52}" destId="{F19E62CB-8BB6-43F4-8AAA-F997B3542C80}" srcOrd="0" destOrd="17" presId="urn:microsoft.com/office/officeart/2005/8/layout/vList6"/>
    <dgm:cxn modelId="{70FE221B-D082-4620-90CA-D48CBD2528FA}" srcId="{4624ACD7-FB34-4136-B150-90C97135070A}" destId="{A3C826EC-7DF5-4CEA-8D64-88304F9A4D7C}" srcOrd="4" destOrd="0" parTransId="{0F2D9465-3F9B-42A1-BCD6-4DB94E71ECD2}" sibTransId="{F8B5F579-1971-4601-838A-712E470C6251}"/>
    <dgm:cxn modelId="{175640B7-9F27-4777-918C-07C6E4423B04}" type="presOf" srcId="{483071FC-C29F-4E87-BB24-BDD596F0B21C}" destId="{F19E62CB-8BB6-43F4-8AAA-F997B3542C80}" srcOrd="0" destOrd="18" presId="urn:microsoft.com/office/officeart/2005/8/layout/vList6"/>
    <dgm:cxn modelId="{81E7CBA3-7673-468B-9CEB-78FF89BD6790}" srcId="{AC1DD820-2B3A-4BA2-B57A-9EB73DFB57BF}" destId="{4FEFD62C-7B9B-455E-A40B-4E29E65F78E9}" srcOrd="9" destOrd="0" parTransId="{7BC94BA1-EF1D-455D-9667-B9503135E9D3}" sibTransId="{EE646984-3526-407C-8D35-36AD5A5BC764}"/>
    <dgm:cxn modelId="{E257B7E9-FE8C-446B-80A0-4A4FE7C72CFD}" srcId="{AC1DD820-2B3A-4BA2-B57A-9EB73DFB57BF}" destId="{D0DA7FE5-F9A4-41F8-9F29-421F80922CBA}" srcOrd="65" destOrd="0" parTransId="{6686A746-D039-459C-9A41-92C697B6E844}" sibTransId="{4C53ADB8-43BC-43AD-B4BA-10BA91861D42}"/>
    <dgm:cxn modelId="{13D34046-FFB8-4DC6-AC3C-0C523D3275F1}" type="presOf" srcId="{6659AA8B-718C-4878-9FCC-90E14821290A}" destId="{F19E62CB-8BB6-43F4-8AAA-F997B3542C80}" srcOrd="0" destOrd="62" presId="urn:microsoft.com/office/officeart/2005/8/layout/vList6"/>
    <dgm:cxn modelId="{91BD8666-88AD-46D9-97D2-2192E8836C5B}" srcId="{AC1DD820-2B3A-4BA2-B57A-9EB73DFB57BF}" destId="{82FE0B04-6A35-41E1-A759-1A1EA7674D7A}" srcOrd="24" destOrd="0" parTransId="{0EA9FF19-6DC1-44CF-9A46-C17D08C470AD}" sibTransId="{49324076-DC7F-41CC-81FD-ED15CBC4E7DD}"/>
    <dgm:cxn modelId="{C0E73535-CF66-4FF4-825A-5D3B63E61231}" srcId="{AC1DD820-2B3A-4BA2-B57A-9EB73DFB57BF}" destId="{5CE9C60F-17DE-4FDC-B194-2DC18D232AE8}" srcOrd="51" destOrd="0" parTransId="{95F7C1BF-D9A3-4D78-B644-6A54693751DF}" sibTransId="{E1314376-72EC-40F0-948D-04F8998D8150}"/>
    <dgm:cxn modelId="{938A2595-D5C2-467E-A8D5-8679CAF35D71}" type="presOf" srcId="{825CED3A-CCCC-4CC1-BDDD-5EE5D5042C79}" destId="{F19E62CB-8BB6-43F4-8AAA-F997B3542C80}" srcOrd="0" destOrd="23" presId="urn:microsoft.com/office/officeart/2005/8/layout/vList6"/>
    <dgm:cxn modelId="{F73F8CFB-EB17-4017-A5EB-766DE4021BCA}" srcId="{AC1DD820-2B3A-4BA2-B57A-9EB73DFB57BF}" destId="{80843AC9-8049-4827-AA7B-854BC4BAA6CE}" srcOrd="78" destOrd="0" parTransId="{F41FDDAC-5CAB-486B-BC57-5250F8A16890}" sibTransId="{05FE2648-1E8F-4676-B469-9CC147272F5D}"/>
    <dgm:cxn modelId="{375436DF-D043-4781-AD32-C04D96E54EA8}" srcId="{4624ACD7-FB34-4136-B150-90C97135070A}" destId="{A264059B-69FC-43D1-A180-4F1C06FFBE0B}" srcOrd="0" destOrd="0" parTransId="{11EE3EE8-74CB-4527-9489-ED6C2AA3A04E}" sibTransId="{7408FAF1-ED97-4DE9-9491-AE16D33DC84C}"/>
    <dgm:cxn modelId="{45DD6778-6D43-47C0-B49B-0CE197DD4CFA}" type="presOf" srcId="{14804FB6-8B67-4627-AAAD-37B36DAFB5A7}" destId="{F19E62CB-8BB6-43F4-8AAA-F997B3542C80}" srcOrd="0" destOrd="47" presId="urn:microsoft.com/office/officeart/2005/8/layout/vList6"/>
    <dgm:cxn modelId="{B80A2672-3003-49D1-9CC9-F694EDF9385E}" srcId="{AC1DD820-2B3A-4BA2-B57A-9EB73DFB57BF}" destId="{D2C01F45-E0B7-451A-BB8B-DBD95B604C17}" srcOrd="3" destOrd="0" parTransId="{33FD8089-CAA2-4EB2-AAF0-EA5D79FE6BD9}" sibTransId="{858BC538-93E4-4358-A53E-31DB8520A2E7}"/>
    <dgm:cxn modelId="{9359A016-999D-4902-840D-75A1FC2E3A41}" srcId="{AC1DD820-2B3A-4BA2-B57A-9EB73DFB57BF}" destId="{0A5B1459-08C8-4C6E-9652-A7DB0EF1025E}" srcOrd="14" destOrd="0" parTransId="{E79C5930-0FF6-46B4-A0DE-EFB2E434B6FF}" sibTransId="{6E8A86A0-3ACF-47C0-8746-80DA221DA0BD}"/>
    <dgm:cxn modelId="{C0F5946D-ED0A-42A2-9D8C-22149223168A}" type="presOf" srcId="{54758466-F872-42EA-AEA0-64320BB406E3}" destId="{F19E62CB-8BB6-43F4-8AAA-F997B3542C80}" srcOrd="0" destOrd="21" presId="urn:microsoft.com/office/officeart/2005/8/layout/vList6"/>
    <dgm:cxn modelId="{FA7653C8-10DD-489B-B8F2-D40F8F0FA686}" srcId="{4624ACD7-FB34-4136-B150-90C97135070A}" destId="{6D0A578A-6DD9-4D9D-B822-EB4CCDDF8491}" srcOrd="7" destOrd="0" parTransId="{450D2928-A513-4E88-9284-5E83511280F2}" sibTransId="{C8FDC4DF-5B6D-439D-9473-065FAE1F967C}"/>
    <dgm:cxn modelId="{7EDC3F4D-1BE5-41F2-95A3-CFB22C56E8CA}" srcId="{AC1DD820-2B3A-4BA2-B57A-9EB73DFB57BF}" destId="{1FE020AB-C653-421B-B921-00D549B425FD}" srcOrd="74" destOrd="0" parTransId="{190F1139-69D3-4416-B065-5346474C3462}" sibTransId="{FD109537-F82B-4504-94B2-862394B571AC}"/>
    <dgm:cxn modelId="{DFB451CC-E039-40BC-AB65-9C37ADF4AFD7}" srcId="{AC1DD820-2B3A-4BA2-B57A-9EB73DFB57BF}" destId="{79F31D05-9EB4-4B36-A5FD-1F9BEEFF140F}" srcOrd="46" destOrd="0" parTransId="{3202C52B-6718-4F8A-9AB5-8110AA6A0F83}" sibTransId="{A85DA06A-FBE2-483E-981D-F18F7F16C3DE}"/>
    <dgm:cxn modelId="{47E29FA3-E9FF-42B6-B70B-C01A69E7A771}" srcId="{AC1DD820-2B3A-4BA2-B57A-9EB73DFB57BF}" destId="{4617973A-7F8B-41BE-AE4B-91799E4D3BE6}" srcOrd="85" destOrd="0" parTransId="{8845C72A-8EAE-4EE0-BE39-F48DE1B7685A}" sibTransId="{A71B9248-665C-496B-9382-F820963C2440}"/>
    <dgm:cxn modelId="{36924E72-CD69-42F0-9B51-845270D5ED91}" type="presOf" srcId="{60AFDE28-4D0E-46D1-95E9-899223F1278D}" destId="{F19E62CB-8BB6-43F4-8AAA-F997B3542C80}" srcOrd="0" destOrd="89" presId="urn:microsoft.com/office/officeart/2005/8/layout/vList6"/>
    <dgm:cxn modelId="{81ABDBB4-79C3-456C-B18E-8FAB06BEB60D}" type="presOf" srcId="{AC1DD820-2B3A-4BA2-B57A-9EB73DFB57BF}" destId="{413D3AF2-A887-44C4-A91C-9DC35946DD97}" srcOrd="0" destOrd="0" presId="urn:microsoft.com/office/officeart/2005/8/layout/vList6"/>
    <dgm:cxn modelId="{D6D84E77-CADD-47EF-A66F-B43DE6860C99}" type="presOf" srcId="{327CD695-01FB-4EEA-9656-A17C43836F93}" destId="{F19E62CB-8BB6-43F4-8AAA-F997B3542C80}" srcOrd="0" destOrd="8" presId="urn:microsoft.com/office/officeart/2005/8/layout/vList6"/>
    <dgm:cxn modelId="{373C8412-5EC9-4773-90FD-F4476CA8CA66}" type="presOf" srcId="{176E489A-7CDD-4EAB-BA00-EEA75D7CF49F}" destId="{F19E62CB-8BB6-43F4-8AAA-F997B3542C80}" srcOrd="0" destOrd="87" presId="urn:microsoft.com/office/officeart/2005/8/layout/vList6"/>
    <dgm:cxn modelId="{291C039E-0343-45F5-9BA1-245ACCE757C8}" srcId="{AC1DD820-2B3A-4BA2-B57A-9EB73DFB57BF}" destId="{8FC4ABDC-3F1D-4DFC-8472-9D3A292F4138}" srcOrd="71" destOrd="0" parTransId="{FD72556A-60D5-4FD6-8773-26C1ED3BEB34}" sibTransId="{8EFE012F-D974-4CB8-9AAD-AC097512961B}"/>
    <dgm:cxn modelId="{E1BAD88D-5E08-47F3-8DF6-16046288B7BA}" srcId="{AC1DD820-2B3A-4BA2-B57A-9EB73DFB57BF}" destId="{127C9A52-7EF4-4031-A431-274DE46C2611}" srcOrd="29" destOrd="0" parTransId="{7B6BF1D3-B87D-4B27-A1FA-E3A0495E0644}" sibTransId="{AB8D1B18-ABB1-4FCA-B186-4E665C8DB8AC}"/>
    <dgm:cxn modelId="{8A6CB868-8C92-4D07-B761-B295413DECF3}" srcId="{AC1DD820-2B3A-4BA2-B57A-9EB73DFB57BF}" destId="{61FF03D9-D586-48FF-BDA0-26ADD721D152}" srcOrd="43" destOrd="0" parTransId="{5636C075-FDA8-4CA2-98A8-5602B1245948}" sibTransId="{AD1694F7-D51C-4F26-AD41-71B00D822C3B}"/>
    <dgm:cxn modelId="{7C23CF81-75B9-41E9-A71E-5C52B1D24249}" type="presOf" srcId="{FC015B7C-4F7E-4926-A139-E0EA8E1D9B04}" destId="{F19E62CB-8BB6-43F4-8AAA-F997B3542C80}" srcOrd="0" destOrd="49" presId="urn:microsoft.com/office/officeart/2005/8/layout/vList6"/>
    <dgm:cxn modelId="{651076B4-5984-4E85-92D2-9F1FAC3E26A9}" srcId="{AC1DD820-2B3A-4BA2-B57A-9EB73DFB57BF}" destId="{C17EC0EA-351C-4A17-B316-2C740833AB55}" srcOrd="72" destOrd="0" parTransId="{A0903D5D-757A-4A1A-995B-E82238F36FE7}" sibTransId="{E1683AC2-5567-4FE7-982B-BC01FBD9B20A}"/>
    <dgm:cxn modelId="{E0866605-AA9B-40A6-A47F-7E2800897CEA}" srcId="{AC1DD820-2B3A-4BA2-B57A-9EB73DFB57BF}" destId="{5AE3B682-60D9-4183-A2D5-7108F4731D53}" srcOrd="10" destOrd="0" parTransId="{6EBEA4CC-836D-4D76-A019-DD75FB1356A7}" sibTransId="{BDA82736-2701-4CFB-8F69-65AF3C471D92}"/>
    <dgm:cxn modelId="{4AC51CF0-E92B-479D-B171-D0D9A2DC6166}" type="presOf" srcId="{A0E91C68-8160-4AAD-92C3-F57248EE9391}" destId="{F19E62CB-8BB6-43F4-8AAA-F997B3542C80}" srcOrd="0" destOrd="34" presId="urn:microsoft.com/office/officeart/2005/8/layout/vList6"/>
    <dgm:cxn modelId="{08FCC180-6F94-48BC-BAB6-9E38E460353B}" srcId="{AC1DD820-2B3A-4BA2-B57A-9EB73DFB57BF}" destId="{7DE63400-D342-42ED-A469-75D244C125AC}" srcOrd="61" destOrd="0" parTransId="{1699701F-15FF-40B1-A4B0-4BA157B876CC}" sibTransId="{28D6822D-3CBC-4A86-82AD-DFE0118E9EE0}"/>
    <dgm:cxn modelId="{FB8C9B75-CE3B-4C3D-BE9E-8A002CC3F2A8}" type="presOf" srcId="{109B249E-4FAB-4C6F-B6D3-D11A9861B739}" destId="{F19E62CB-8BB6-43F4-8AAA-F997B3542C80}" srcOrd="0" destOrd="36" presId="urn:microsoft.com/office/officeart/2005/8/layout/vList6"/>
    <dgm:cxn modelId="{5D7A5908-4F74-4135-9D92-B12F02AB46DD}" type="presOf" srcId="{388CF466-41F3-4E97-9A88-94636B131012}" destId="{F19E62CB-8BB6-43F4-8AAA-F997B3542C80}" srcOrd="0" destOrd="54" presId="urn:microsoft.com/office/officeart/2005/8/layout/vList6"/>
    <dgm:cxn modelId="{47E7408D-F9C9-43A9-8F41-400A76493FFD}" type="presOf" srcId="{E5A315DF-9258-419B-A1DF-9FE72150A9B9}" destId="{5B390AF8-0D9B-4CDE-A17B-57C3BDE897EE}" srcOrd="0" destOrd="6" presId="urn:microsoft.com/office/officeart/2005/8/layout/vList6"/>
    <dgm:cxn modelId="{FEC65A8F-20BB-4108-9FA7-BA6614D91B48}" srcId="{AC1DD820-2B3A-4BA2-B57A-9EB73DFB57BF}" destId="{825CED3A-CCCC-4CC1-BDDD-5EE5D5042C79}" srcOrd="23" destOrd="0" parTransId="{AB17D4D2-E4CC-4676-BD73-CCD035F9FE37}" sibTransId="{A8725192-23F9-4085-9FEA-F4983F41A119}"/>
    <dgm:cxn modelId="{A77FD258-4ED5-49A5-A099-5EBA48C54105}" srcId="{218EF080-267C-4242-8356-AD1FA5A2D230}" destId="{4624ACD7-FB34-4136-B150-90C97135070A}" srcOrd="1" destOrd="0" parTransId="{E55FD87E-B688-4A90-84A9-790AD342412C}" sibTransId="{57178674-2949-442E-9D02-DE1690FE81C5}"/>
    <dgm:cxn modelId="{350B0FCA-8236-447A-88C5-0A0FE43233ED}" srcId="{AC1DD820-2B3A-4BA2-B57A-9EB73DFB57BF}" destId="{538DC99E-FBD5-4E61-8679-B00D199BA9D9}" srcOrd="27" destOrd="0" parTransId="{920F4CE5-C351-4F91-BBD0-EF6E7A03F299}" sibTransId="{2F8672FD-E77C-40A8-B3F7-7D79C89497F6}"/>
    <dgm:cxn modelId="{8119F627-B830-4B41-BDB0-A64E37CEF43E}" srcId="{AC1DD820-2B3A-4BA2-B57A-9EB73DFB57BF}" destId="{42169B76-4853-4C2F-9D11-AC2ADD0016D9}" srcOrd="86" destOrd="0" parTransId="{EAA17012-98B6-4DEC-8D7C-F71B7A637992}" sibTransId="{F1670AF9-1245-45E7-9E93-96E58B07FEC2}"/>
    <dgm:cxn modelId="{07E279D6-036E-4404-917C-77D02715B6B9}" type="presOf" srcId="{F68A75F6-379D-4DEB-B1FE-7C81BBFFF061}" destId="{5B390AF8-0D9B-4CDE-A17B-57C3BDE897EE}" srcOrd="0" destOrd="2" presId="urn:microsoft.com/office/officeart/2005/8/layout/vList6"/>
    <dgm:cxn modelId="{E9D74B28-4F0F-47E6-AFE0-5BD1EF2D98A0}" type="presOf" srcId="{11885A8D-DABC-46A0-8DCF-6338BC9AEEC4}" destId="{F19E62CB-8BB6-43F4-8AAA-F997B3542C80}" srcOrd="0" destOrd="38" presId="urn:microsoft.com/office/officeart/2005/8/layout/vList6"/>
    <dgm:cxn modelId="{8B486AAC-D046-4ADD-93AF-A8826B6D275A}" type="presOf" srcId="{7D93674A-1D53-4997-A775-33D5421DC46D}" destId="{F19E62CB-8BB6-43F4-8AAA-F997B3542C80}" srcOrd="0" destOrd="26" presId="urn:microsoft.com/office/officeart/2005/8/layout/vList6"/>
    <dgm:cxn modelId="{3E61845D-2847-4A6C-944A-F518EBB506D9}" srcId="{AC1DD820-2B3A-4BA2-B57A-9EB73DFB57BF}" destId="{EC0CB910-FFB7-42CF-BA50-5EB27CF06822}" srcOrd="28" destOrd="0" parTransId="{72EEDEF7-F182-403F-8F87-D21027783630}" sibTransId="{E1752792-A6F7-4FD1-AE1A-26602BAE4927}"/>
    <dgm:cxn modelId="{EEDC59A7-E53E-4E1C-B315-73410ADD5F99}" type="presOf" srcId="{29896067-BAD4-4E7A-A60F-F98BEE2C0656}" destId="{F19E62CB-8BB6-43F4-8AAA-F997B3542C80}" srcOrd="0" destOrd="4" presId="urn:microsoft.com/office/officeart/2005/8/layout/vList6"/>
    <dgm:cxn modelId="{E8DEB43C-3E9A-45DC-9C4C-4158418263D6}" srcId="{AC1DD820-2B3A-4BA2-B57A-9EB73DFB57BF}" destId="{B2663A38-59B0-464D-8479-15077EA87A15}" srcOrd="68" destOrd="0" parTransId="{030DA891-709D-4B71-B87F-AF99C5FE3DB2}" sibTransId="{F89C58CF-E53C-4F95-8FBC-358E6ABB0887}"/>
    <dgm:cxn modelId="{57D97437-96C3-4235-BA08-3DF8E4329CC1}" srcId="{AC1DD820-2B3A-4BA2-B57A-9EB73DFB57BF}" destId="{8893092A-CA12-45B2-A556-4CCED41E2B16}" srcOrd="33" destOrd="0" parTransId="{FAF69841-E32D-4B0B-8223-0A9D1FFE0405}" sibTransId="{DE631493-8FCF-44BE-9D6C-C711B7983F97}"/>
    <dgm:cxn modelId="{5B4DF04F-B7E9-4E71-AE4C-19484707B147}" type="presOf" srcId="{AEB78E8B-6E2E-4F70-97F7-761002DA5A89}" destId="{F19E62CB-8BB6-43F4-8AAA-F997B3542C80}" srcOrd="0" destOrd="15" presId="urn:microsoft.com/office/officeart/2005/8/layout/vList6"/>
    <dgm:cxn modelId="{424B03C3-5B1E-4AB7-BDCB-E5A1E4EF10ED}" type="presOf" srcId="{99FC63FA-10AB-4C97-A13C-B2D4FCA31E32}" destId="{F19E62CB-8BB6-43F4-8AAA-F997B3542C80}" srcOrd="0" destOrd="48" presId="urn:microsoft.com/office/officeart/2005/8/layout/vList6"/>
    <dgm:cxn modelId="{DA7E8206-A4E1-4981-852A-6503FD33E2CA}" type="presOf" srcId="{89E60C30-A572-4A6A-AB97-9A6ED39CA497}" destId="{5B390AF8-0D9B-4CDE-A17B-57C3BDE897EE}" srcOrd="0" destOrd="9" presId="urn:microsoft.com/office/officeart/2005/8/layout/vList6"/>
    <dgm:cxn modelId="{6EB0B6A7-9055-4107-9F09-AE5CBAD46A0C}" type="presOf" srcId="{8893092A-CA12-45B2-A556-4CCED41E2B16}" destId="{F19E62CB-8BB6-43F4-8AAA-F997B3542C80}" srcOrd="0" destOrd="33" presId="urn:microsoft.com/office/officeart/2005/8/layout/vList6"/>
    <dgm:cxn modelId="{25E1D9F6-76C9-48A5-8666-38DADBCA2ED4}" srcId="{AC1DD820-2B3A-4BA2-B57A-9EB73DFB57BF}" destId="{9809566F-57EA-47A2-9434-79C11C244836}" srcOrd="42" destOrd="0" parTransId="{E88AC7C8-1B4D-4112-BB5F-B0A367B8B8F3}" sibTransId="{25DD0B22-4EE6-431C-BA8C-7F2D6D82291D}"/>
    <dgm:cxn modelId="{C4488052-AF77-4789-A0A1-90E1DB95D240}" type="presOf" srcId="{9998C437-86BF-42DF-8F5B-F9B1F3EAAF06}" destId="{F19E62CB-8BB6-43F4-8AAA-F997B3542C80}" srcOrd="0" destOrd="58" presId="urn:microsoft.com/office/officeart/2005/8/layout/vList6"/>
    <dgm:cxn modelId="{85C894B7-4E1C-4814-981D-E157966A0977}" type="presOf" srcId="{A264059B-69FC-43D1-A180-4F1C06FFBE0B}" destId="{5B390AF8-0D9B-4CDE-A17B-57C3BDE897EE}" srcOrd="0" destOrd="0" presId="urn:microsoft.com/office/officeart/2005/8/layout/vList6"/>
    <dgm:cxn modelId="{8065F2A4-6421-4F59-B607-D8AA74D4811F}" type="presOf" srcId="{1FE020AB-C653-421B-B921-00D549B425FD}" destId="{F19E62CB-8BB6-43F4-8AAA-F997B3542C80}" srcOrd="0" destOrd="74" presId="urn:microsoft.com/office/officeart/2005/8/layout/vList6"/>
    <dgm:cxn modelId="{6A869E15-1EE9-42B2-9778-C47D76EFAE99}" srcId="{4624ACD7-FB34-4136-B150-90C97135070A}" destId="{E5A315DF-9258-419B-A1DF-9FE72150A9B9}" srcOrd="6" destOrd="0" parTransId="{CD94D1E4-FCDD-47D5-9208-DD628663C5E7}" sibTransId="{352BED29-13A6-451D-8D56-F05286F5052F}"/>
    <dgm:cxn modelId="{2F2F53A0-DC2D-430E-B74A-59E00717537E}" srcId="{AC1DD820-2B3A-4BA2-B57A-9EB73DFB57BF}" destId="{6659AA8B-718C-4878-9FCC-90E14821290A}" srcOrd="62" destOrd="0" parTransId="{B6D577AF-A4FA-4D66-BC42-8D5B96BC734A}" sibTransId="{CF155C2C-6BD2-429A-B8EC-AFF8F8F35EAE}"/>
    <dgm:cxn modelId="{430EE8BF-BBA1-400F-B764-2ED16B1917D5}" srcId="{AC1DD820-2B3A-4BA2-B57A-9EB73DFB57BF}" destId="{EBDC5645-D842-40E5-A166-7B7E9E648F6D}" srcOrd="75" destOrd="0" parTransId="{1CC4CB06-2F3A-4DD2-92B5-C9D6C6BC4224}" sibTransId="{C87034EA-FD42-47B6-BEE5-1523E9539632}"/>
    <dgm:cxn modelId="{0A7EC9AE-97E3-4E95-8D58-9B2597123282}" srcId="{AC1DD820-2B3A-4BA2-B57A-9EB73DFB57BF}" destId="{BCC1002D-D7BE-45C5-B472-6DAC1FFE07DC}" srcOrd="70" destOrd="0" parTransId="{52DEEE3A-051C-4737-8505-AD324C2C675E}" sibTransId="{59D4836F-CC84-4EE7-A937-E3488FA8BFAC}"/>
    <dgm:cxn modelId="{A535EA31-1BE8-46E9-8089-B00FD3786B01}" srcId="{4624ACD7-FB34-4136-B150-90C97135070A}" destId="{7140572C-6383-4F29-9127-6B8F9E21C1D9}" srcOrd="14" destOrd="0" parTransId="{B78CB4BA-34F0-4F26-B3E7-A2A74E135A9A}" sibTransId="{D26009B7-CEF8-4B55-9AF9-15C495A0BA01}"/>
    <dgm:cxn modelId="{02A2A9A9-E11C-42DD-9BB5-7C8759B98243}" type="presOf" srcId="{A35FBB3A-1625-4A69-96F8-85E6F3F44EB1}" destId="{5B390AF8-0D9B-4CDE-A17B-57C3BDE897EE}" srcOrd="0" destOrd="5" presId="urn:microsoft.com/office/officeart/2005/8/layout/vList6"/>
    <dgm:cxn modelId="{8226B571-898E-44BF-B62C-1103ABF9B9A3}" srcId="{4624ACD7-FB34-4136-B150-90C97135070A}" destId="{04521E2D-76D2-49FC-A31F-E132ABD557E6}" srcOrd="1" destOrd="0" parTransId="{F3243556-2B96-403B-B906-E1412C764A54}" sibTransId="{5B5E0F1E-7C65-44FF-9E97-815E3E431B9D}"/>
    <dgm:cxn modelId="{A87A0BF6-7E04-40A5-B1A6-64B2FE1EA8ED}" srcId="{4624ACD7-FB34-4136-B150-90C97135070A}" destId="{B32725AA-CDC9-407B-9444-7691AA5D836D}" srcOrd="12" destOrd="0" parTransId="{345FA212-1F26-4EFB-9B2C-2F00F4741229}" sibTransId="{B2D34EF6-78B6-431D-B9D1-2BC9DDFD051E}"/>
    <dgm:cxn modelId="{14A4088F-50BE-4AE2-926E-1850000D9FB7}" type="presOf" srcId="{BD6A29C8-4A2E-44F0-9D54-0AE446E43703}" destId="{F19E62CB-8BB6-43F4-8AAA-F997B3542C80}" srcOrd="0" destOrd="77" presId="urn:microsoft.com/office/officeart/2005/8/layout/vList6"/>
    <dgm:cxn modelId="{4DA79595-D11B-4BE8-8B57-271E9174E528}" srcId="{AC1DD820-2B3A-4BA2-B57A-9EB73DFB57BF}" destId="{804DEDEA-A84A-406E-AB29-C9083A5E04B5}" srcOrd="16" destOrd="0" parTransId="{6B5657A7-CF91-4307-9973-DD9C692A9B87}" sibTransId="{FF44757C-7463-4314-9F76-34021BBE87A6}"/>
    <dgm:cxn modelId="{646EBAB8-2481-44D1-8546-30822FEC76D0}" type="presOf" srcId="{329EECD2-DD5D-4634-B504-05A1004044FA}" destId="{F19E62CB-8BB6-43F4-8AAA-F997B3542C80}" srcOrd="0" destOrd="2" presId="urn:microsoft.com/office/officeart/2005/8/layout/vList6"/>
    <dgm:cxn modelId="{9390E862-EF21-451D-99ED-BF530EEA57F1}" type="presOf" srcId="{83333051-0ADE-4CBF-95D9-955D460396C5}" destId="{F19E62CB-8BB6-43F4-8AAA-F997B3542C80}" srcOrd="0" destOrd="22" presId="urn:microsoft.com/office/officeart/2005/8/layout/vList6"/>
    <dgm:cxn modelId="{48CED2F5-CA81-4558-AB4E-D3BB24F88D58}" srcId="{AC1DD820-2B3A-4BA2-B57A-9EB73DFB57BF}" destId="{42599AC5-9A46-40EB-8406-1F501B04956C}" srcOrd="88" destOrd="0" parTransId="{A78E75F3-1271-4B7F-AD0D-6238414B6BB6}" sibTransId="{E0A3F50A-B914-46EB-B53D-F7853C138294}"/>
    <dgm:cxn modelId="{5E339393-AA34-46B8-940F-20892EA0A4A5}" srcId="{AC1DD820-2B3A-4BA2-B57A-9EB73DFB57BF}" destId="{B9FC0FC1-9B62-48F1-9410-F4B2D3F31D52}" srcOrd="17" destOrd="0" parTransId="{B786D0E6-71DC-45CF-92DD-8E51CD13AB73}" sibTransId="{897DAEE0-D497-4238-A84B-2E5A6078A1C1}"/>
    <dgm:cxn modelId="{E0D19F57-3AD8-41B4-8F11-2F9960AFFD8A}" type="presOf" srcId="{EAFD0368-3D46-4019-B3C5-FE1916DDBEAC}" destId="{F19E62CB-8BB6-43F4-8AAA-F997B3542C80}" srcOrd="0" destOrd="40" presId="urn:microsoft.com/office/officeart/2005/8/layout/vList6"/>
    <dgm:cxn modelId="{FF3BF060-D029-427C-8D5E-FA9B2465D57B}" srcId="{AC1DD820-2B3A-4BA2-B57A-9EB73DFB57BF}" destId="{FC015B7C-4F7E-4926-A139-E0EA8E1D9B04}" srcOrd="49" destOrd="0" parTransId="{E32A3475-CA13-40C1-9EA7-971C1096ED95}" sibTransId="{F6C714AF-7453-4949-B23C-20E9F6222EFE}"/>
    <dgm:cxn modelId="{FAA26EC8-0EAD-48EF-B52C-67FAEFDD5B56}" srcId="{AC1DD820-2B3A-4BA2-B57A-9EB73DFB57BF}" destId="{329EECD2-DD5D-4634-B504-05A1004044FA}" srcOrd="2" destOrd="0" parTransId="{742E0CF2-1A22-4D54-9E5B-94B8476C5F69}" sibTransId="{4D05FB15-7927-4D34-8360-1D8001FA144C}"/>
    <dgm:cxn modelId="{E7662DA0-A0D7-48CC-B6D8-55140FAE5097}" srcId="{AC1DD820-2B3A-4BA2-B57A-9EB73DFB57BF}" destId="{289DD0C6-9523-4091-9A54-EDD80956E54D}" srcOrd="11" destOrd="0" parTransId="{A108B8D1-47AE-4763-B593-AEEA46F857E6}" sibTransId="{66F45736-AB8D-4B3C-ACB1-78426E1579ED}"/>
    <dgm:cxn modelId="{ABD65D65-0254-42AE-A037-FE576EB37C9D}" srcId="{AC1DD820-2B3A-4BA2-B57A-9EB73DFB57BF}" destId="{C94C59D7-6079-4BBE-93C3-D6EEDEB27E24}" srcOrd="56" destOrd="0" parTransId="{3E749586-4D07-4692-B845-404350009FE6}" sibTransId="{34230BE4-512E-4D7B-B35C-C5E5036801AC}"/>
    <dgm:cxn modelId="{B74DB840-3BC6-4550-B491-1A2A804A0D76}" type="presOf" srcId="{5CE9C60F-17DE-4FDC-B194-2DC18D232AE8}" destId="{F19E62CB-8BB6-43F4-8AAA-F997B3542C80}" srcOrd="0" destOrd="51" presId="urn:microsoft.com/office/officeart/2005/8/layout/vList6"/>
    <dgm:cxn modelId="{EE6C3360-A2EC-4497-847C-335C4079DF5F}" type="presOf" srcId="{D752109B-7FB3-4664-8057-53C9416CD31E}" destId="{F19E62CB-8BB6-43F4-8AAA-F997B3542C80}" srcOrd="0" destOrd="66" presId="urn:microsoft.com/office/officeart/2005/8/layout/vList6"/>
    <dgm:cxn modelId="{B62670B4-CCB4-4CF6-BD29-362D23673CF9}" srcId="{AC1DD820-2B3A-4BA2-B57A-9EB73DFB57BF}" destId="{99FC63FA-10AB-4C97-A13C-B2D4FCA31E32}" srcOrd="48" destOrd="0" parTransId="{E1444C98-35A2-49ED-A0C1-E0E6E6CE3840}" sibTransId="{B45F0D28-A106-40AE-A138-8C3BF7782692}"/>
    <dgm:cxn modelId="{76512ED8-EA26-4BA2-AAEB-502999D67DE6}" srcId="{AC1DD820-2B3A-4BA2-B57A-9EB73DFB57BF}" destId="{F2119EBD-05D1-4730-A7A3-2EF2E52017F4}" srcOrd="31" destOrd="0" parTransId="{25C209B8-5D0B-4BEC-804C-BA3FB9F0EA16}" sibTransId="{8FBD83CA-36F4-4B78-BD19-5D2CD45649F4}"/>
    <dgm:cxn modelId="{1FAD59E4-E107-469D-9534-9920EAF0C5B6}" type="presOf" srcId="{BCC1002D-D7BE-45C5-B472-6DAC1FFE07DC}" destId="{F19E62CB-8BB6-43F4-8AAA-F997B3542C80}" srcOrd="0" destOrd="70" presId="urn:microsoft.com/office/officeart/2005/8/layout/vList6"/>
    <dgm:cxn modelId="{E93A22D4-27C1-402F-AEFE-3F9732B551FE}" srcId="{AC1DD820-2B3A-4BA2-B57A-9EB73DFB57BF}" destId="{388CF466-41F3-4E97-9A88-94636B131012}" srcOrd="54" destOrd="0" parTransId="{A64241B1-0E5B-499C-96C8-58819B82FC42}" sibTransId="{BCAF3232-A54E-49D7-B94F-C9ED70B29F3F}"/>
    <dgm:cxn modelId="{ADF78951-7C46-4DFB-BCEE-612CDFD4A6C8}" srcId="{AC1DD820-2B3A-4BA2-B57A-9EB73DFB57BF}" destId="{0D865155-9047-4907-9D20-74CE54AA95E1}" srcOrd="0" destOrd="0" parTransId="{785F5B8A-E918-4346-BEDE-D22EFEE29930}" sibTransId="{55A5C9A5-0DFC-4317-9CB2-747C056534F9}"/>
    <dgm:cxn modelId="{4538669E-4456-4545-8278-76B102283A8E}" type="presOf" srcId="{42169B76-4853-4C2F-9D11-AC2ADD0016D9}" destId="{F19E62CB-8BB6-43F4-8AAA-F997B3542C80}" srcOrd="0" destOrd="86" presId="urn:microsoft.com/office/officeart/2005/8/layout/vList6"/>
    <dgm:cxn modelId="{0E0826DC-6D8B-461F-8C85-3C1DDEEEE243}" srcId="{AC1DD820-2B3A-4BA2-B57A-9EB73DFB57BF}" destId="{A0E91C68-8160-4AAD-92C3-F57248EE9391}" srcOrd="34" destOrd="0" parTransId="{A0A6DE04-A58E-415D-B8DA-1211AE1BD26B}" sibTransId="{48D2B6EB-FD60-40BA-B144-E63B9E1976C0}"/>
    <dgm:cxn modelId="{320588B5-C227-4123-997F-AE6885270902}" type="presOf" srcId="{9B1E31FA-91CD-4348-B0C0-E75202E9F4E4}" destId="{F19E62CB-8BB6-43F4-8AAA-F997B3542C80}" srcOrd="0" destOrd="7" presId="urn:microsoft.com/office/officeart/2005/8/layout/vList6"/>
    <dgm:cxn modelId="{D68B5EE5-20B4-449A-AE4E-F0C0B07F5005}" type="presOf" srcId="{91DA5887-DFE5-4914-8FC7-2262DC077D61}" destId="{F19E62CB-8BB6-43F4-8AAA-F997B3542C80}" srcOrd="0" destOrd="59" presId="urn:microsoft.com/office/officeart/2005/8/layout/vList6"/>
    <dgm:cxn modelId="{C515BB85-663C-4139-912F-B43595CE6788}" type="presOf" srcId="{0F9FA886-AA6E-4804-9FE9-170F5B3A2EC8}" destId="{F19E62CB-8BB6-43F4-8AAA-F997B3542C80}" srcOrd="0" destOrd="37" presId="urn:microsoft.com/office/officeart/2005/8/layout/vList6"/>
    <dgm:cxn modelId="{27B8F8D2-A4A6-47F3-B1BB-B2E7F7386B25}" srcId="{4624ACD7-FB34-4136-B150-90C97135070A}" destId="{A392E2DC-63AD-4A9A-AF04-2E5595E9C8D5}" srcOrd="13" destOrd="0" parTransId="{4684A77E-3E08-40DA-A783-C2C68BCA3FA4}" sibTransId="{924A667F-10D9-43C5-96AE-F736F5B0345C}"/>
    <dgm:cxn modelId="{1BD0720D-2B54-4E5F-B4D1-6353FEF1A8FF}" srcId="{AC1DD820-2B3A-4BA2-B57A-9EB73DFB57BF}" destId="{7AA2B8FC-1C2B-42ED-A41B-373161088A98}" srcOrd="55" destOrd="0" parTransId="{F4D3011C-98DC-43E6-A908-F0A7A89BD036}" sibTransId="{5D6E819D-BD35-4DD0-A9CE-4619E815634A}"/>
    <dgm:cxn modelId="{0C227B7C-3B6F-4BD3-B9CC-AB640B02FC8F}" type="presOf" srcId="{D6C33356-4E16-4D53-9FA0-B1F0BE349723}" destId="{F19E62CB-8BB6-43F4-8AAA-F997B3542C80}" srcOrd="0" destOrd="44" presId="urn:microsoft.com/office/officeart/2005/8/layout/vList6"/>
    <dgm:cxn modelId="{32353FF8-3895-4FC2-A688-60EAC865B7F6}" type="presOf" srcId="{709A1547-C367-4F40-90CA-0C7199CF66FF}" destId="{F19E62CB-8BB6-43F4-8AAA-F997B3542C80}" srcOrd="0" destOrd="39" presId="urn:microsoft.com/office/officeart/2005/8/layout/vList6"/>
    <dgm:cxn modelId="{D6D606DE-2C36-4814-875E-349BC43DF2C8}" type="presOf" srcId="{4617973A-7F8B-41BE-AE4B-91799E4D3BE6}" destId="{F19E62CB-8BB6-43F4-8AAA-F997B3542C80}" srcOrd="0" destOrd="85" presId="urn:microsoft.com/office/officeart/2005/8/layout/vList6"/>
    <dgm:cxn modelId="{C8F3754A-4BCB-481C-91E3-A222E99C8D44}" srcId="{AC1DD820-2B3A-4BA2-B57A-9EB73DFB57BF}" destId="{60AFDE28-4D0E-46D1-95E9-899223F1278D}" srcOrd="89" destOrd="0" parTransId="{7FD4EBC6-13E1-4DBA-A491-723634422FAF}" sibTransId="{9BF9FF66-789F-499D-B5A7-B96AFE8FC67C}"/>
    <dgm:cxn modelId="{F556F4F0-6015-404C-BCF2-8E510B91ED39}" type="presParOf" srcId="{C4916FAC-522C-436B-9435-45F965A479E3}" destId="{43798403-F428-49CD-BDB0-56B47C7883FA}" srcOrd="0" destOrd="0" presId="urn:microsoft.com/office/officeart/2005/8/layout/vList6"/>
    <dgm:cxn modelId="{F3459122-9B05-4896-B650-5F7EEBDE8A1B}" type="presParOf" srcId="{43798403-F428-49CD-BDB0-56B47C7883FA}" destId="{413D3AF2-A887-44C4-A91C-9DC35946DD97}" srcOrd="0" destOrd="0" presId="urn:microsoft.com/office/officeart/2005/8/layout/vList6"/>
    <dgm:cxn modelId="{618A67F3-04EE-463C-A2C6-22463876D7F8}" type="presParOf" srcId="{43798403-F428-49CD-BDB0-56B47C7883FA}" destId="{F19E62CB-8BB6-43F4-8AAA-F997B3542C80}" srcOrd="1" destOrd="0" presId="urn:microsoft.com/office/officeart/2005/8/layout/vList6"/>
    <dgm:cxn modelId="{C8301884-9913-48F9-BEDE-3AE3BFA1E15D}" type="presParOf" srcId="{C4916FAC-522C-436B-9435-45F965A479E3}" destId="{E3036A5C-5335-431E-AEA0-72C35BDD96ED}" srcOrd="1" destOrd="0" presId="urn:microsoft.com/office/officeart/2005/8/layout/vList6"/>
    <dgm:cxn modelId="{3EE30B18-6962-477C-A66D-65E07D85A773}" type="presParOf" srcId="{C4916FAC-522C-436B-9435-45F965A479E3}" destId="{02E54B68-C584-40CD-9FEA-F63AC56F44FF}" srcOrd="2" destOrd="0" presId="urn:microsoft.com/office/officeart/2005/8/layout/vList6"/>
    <dgm:cxn modelId="{877DDEEF-B3D2-47D9-B667-A4958F7D17D8}" type="presParOf" srcId="{02E54B68-C584-40CD-9FEA-F63AC56F44FF}" destId="{01556B07-2A9B-4D78-9F54-7194A67DFFEC}" srcOrd="0" destOrd="0" presId="urn:microsoft.com/office/officeart/2005/8/layout/vList6"/>
    <dgm:cxn modelId="{B116926E-00F0-4BDF-90CB-4213017B49EA}" type="presParOf" srcId="{02E54B68-C584-40CD-9FEA-F63AC56F44FF}" destId="{5B390AF8-0D9B-4CDE-A17B-57C3BDE897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8EF080-267C-4242-8356-AD1FA5A2D23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AC1DD820-2B3A-4BA2-B57A-9EB73DFB57BF}">
      <dgm:prSet phldrT="[Texte]"/>
      <dgm:spPr/>
      <dgm:t>
        <a:bodyPr/>
        <a:lstStyle/>
        <a:p>
          <a:r>
            <a:rPr lang="fr-FR" dirty="0" smtClean="0"/>
            <a:t>GROUPE 1</a:t>
          </a:r>
        </a:p>
        <a:p>
          <a:r>
            <a:rPr lang="fr-FR" dirty="0" smtClean="0"/>
            <a:t>BILAN </a:t>
          </a:r>
        </a:p>
        <a:p>
          <a:r>
            <a:rPr lang="fr-FR" b="1" u="none" dirty="0" smtClean="0">
              <a:latin typeface="Bradley Hand ITC" panose="03070402050302030203" pitchFamily="66" charset="0"/>
            </a:rPr>
            <a:t>la région Ile de France</a:t>
          </a:r>
          <a:endParaRPr lang="fr-FR" u="none" dirty="0"/>
        </a:p>
      </dgm:t>
    </dgm:pt>
    <dgm:pt modelId="{5FFAF1E0-9D41-4F8B-8210-1AF4E8A87BC7}" type="parTrans" cxnId="{42D81395-1F22-4701-8920-6E49FA57FF18}">
      <dgm:prSet/>
      <dgm:spPr/>
      <dgm:t>
        <a:bodyPr/>
        <a:lstStyle/>
        <a:p>
          <a:endParaRPr lang="fr-FR"/>
        </a:p>
      </dgm:t>
    </dgm:pt>
    <dgm:pt modelId="{523DEEEA-A3D4-49BA-92BB-C9F60ABA472E}" type="sibTrans" cxnId="{42D81395-1F22-4701-8920-6E49FA57FF18}">
      <dgm:prSet/>
      <dgm:spPr/>
      <dgm:t>
        <a:bodyPr/>
        <a:lstStyle/>
        <a:p>
          <a:endParaRPr lang="fr-FR"/>
        </a:p>
      </dgm:t>
    </dgm:pt>
    <dgm:pt modelId="{4624ACD7-FB34-4136-B150-90C97135070A}">
      <dgm:prSet phldrT="[Texte]"/>
      <dgm:spPr>
        <a:solidFill>
          <a:srgbClr val="002060"/>
        </a:solidFill>
      </dgm:spPr>
      <dgm:t>
        <a:bodyPr/>
        <a:lstStyle/>
        <a:p>
          <a:r>
            <a:rPr lang="fr-FR" dirty="0" smtClean="0"/>
            <a:t>GROUPE 2</a:t>
          </a:r>
        </a:p>
        <a:p>
          <a:r>
            <a:rPr lang="fr-FR" dirty="0" smtClean="0"/>
            <a:t>BILAN</a:t>
          </a:r>
        </a:p>
        <a:p>
          <a:r>
            <a:rPr lang="fr-FR" b="1" u="none" dirty="0" smtClean="0">
              <a:latin typeface="Bradley Hand ITC" panose="03070402050302030203" pitchFamily="66" charset="0"/>
            </a:rPr>
            <a:t>la région Ile de France</a:t>
          </a:r>
          <a:endParaRPr lang="fr-FR" u="none" dirty="0"/>
        </a:p>
      </dgm:t>
    </dgm:pt>
    <dgm:pt modelId="{E55FD87E-B688-4A90-84A9-790AD342412C}" type="parTrans" cxnId="{A77FD258-4ED5-49A5-A099-5EBA48C54105}">
      <dgm:prSet/>
      <dgm:spPr/>
      <dgm:t>
        <a:bodyPr/>
        <a:lstStyle/>
        <a:p>
          <a:endParaRPr lang="fr-FR"/>
        </a:p>
      </dgm:t>
    </dgm:pt>
    <dgm:pt modelId="{57178674-2949-442E-9D02-DE1690FE81C5}" type="sibTrans" cxnId="{A77FD258-4ED5-49A5-A099-5EBA48C54105}">
      <dgm:prSet/>
      <dgm:spPr/>
      <dgm:t>
        <a:bodyPr/>
        <a:lstStyle/>
        <a:p>
          <a:endParaRPr lang="fr-FR"/>
        </a:p>
      </dgm:t>
    </dgm:pt>
    <dgm:pt modelId="{9B2D188F-372B-415F-AF42-9A359BF3D8A8}">
      <dgm:prSet phldrT="[Texte]"/>
      <dgm:spPr>
        <a:solidFill>
          <a:srgbClr val="002060">
            <a:alpha val="23000"/>
          </a:srgbClr>
        </a:solidFill>
      </dgm:spPr>
      <dgm:t>
        <a:bodyPr/>
        <a:lstStyle/>
        <a:p>
          <a:pPr algn="just"/>
          <a:r>
            <a:rPr lang="fr-FR" b="1" i="0" dirty="0" smtClean="0">
              <a:latin typeface="Bradley Hand ITC" panose="03070402050302030203" pitchFamily="66" charset="0"/>
            </a:rPr>
            <a:t>2- Quels acteurs participent au développement de la région? Dans quels domaines? </a:t>
          </a:r>
          <a:endParaRPr lang="fr-FR" i="0" dirty="0"/>
        </a:p>
      </dgm:t>
    </dgm:pt>
    <dgm:pt modelId="{BD757818-6AD9-40C5-A1F0-D5286E502595}" type="parTrans" cxnId="{BB7956DF-0D69-4B8C-94B3-8BD26D9D306C}">
      <dgm:prSet/>
      <dgm:spPr/>
      <dgm:t>
        <a:bodyPr/>
        <a:lstStyle/>
        <a:p>
          <a:endParaRPr lang="fr-FR"/>
        </a:p>
      </dgm:t>
    </dgm:pt>
    <dgm:pt modelId="{1EE89422-4386-47ED-8D9F-90365BA97344}" type="sibTrans" cxnId="{BB7956DF-0D69-4B8C-94B3-8BD26D9D306C}">
      <dgm:prSet/>
      <dgm:spPr/>
      <dgm:t>
        <a:bodyPr/>
        <a:lstStyle/>
        <a:p>
          <a:endParaRPr lang="fr-FR"/>
        </a:p>
      </dgm:t>
    </dgm:pt>
    <dgm:pt modelId="{3434E8B4-336F-4C71-BB1C-BA08E54E48B4}">
      <dgm:prSet phldrT="[Texte]"/>
      <dgm:spPr>
        <a:solidFill>
          <a:srgbClr val="002060">
            <a:alpha val="23000"/>
          </a:srgbClr>
        </a:solidFill>
      </dgm:spPr>
      <dgm:t>
        <a:bodyPr/>
        <a:lstStyle/>
        <a:p>
          <a:pPr algn="l"/>
          <a:endParaRPr lang="fr-FR" dirty="0"/>
        </a:p>
      </dgm:t>
    </dgm:pt>
    <dgm:pt modelId="{EAB6DD1B-8D24-480D-94BB-F72CC25BDFA2}" type="parTrans" cxnId="{0F0395E4-BC57-499A-AF69-71E2BEFF9E56}">
      <dgm:prSet/>
      <dgm:spPr/>
      <dgm:t>
        <a:bodyPr/>
        <a:lstStyle/>
        <a:p>
          <a:endParaRPr lang="fr-FR"/>
        </a:p>
      </dgm:t>
    </dgm:pt>
    <dgm:pt modelId="{DBFB43E3-29EA-4F4D-8390-C800E0D3F9C5}" type="sibTrans" cxnId="{0F0395E4-BC57-499A-AF69-71E2BEFF9E56}">
      <dgm:prSet/>
      <dgm:spPr/>
      <dgm:t>
        <a:bodyPr/>
        <a:lstStyle/>
        <a:p>
          <a:endParaRPr lang="fr-FR"/>
        </a:p>
      </dgm:t>
    </dgm:pt>
    <dgm:pt modelId="{BA5E93A2-89D7-4BE9-BBB7-218C3FCC2A91}">
      <dgm:prSet phldrT="[Texte]"/>
      <dgm:spPr>
        <a:solidFill>
          <a:srgbClr val="002060">
            <a:alpha val="23000"/>
          </a:srgbClr>
        </a:solidFill>
      </dgm:spPr>
      <dgm:t>
        <a:bodyPr/>
        <a:lstStyle/>
        <a:p>
          <a:pPr algn="just"/>
          <a:r>
            <a:rPr lang="fr-FR" b="1" i="0" dirty="0" smtClean="0">
              <a:latin typeface="Bradley Hand ITC" panose="03070402050302030203" pitchFamily="66" charset="0"/>
            </a:rPr>
            <a:t>3-  Décrivez les activités économiques de la région et ses spécificités</a:t>
          </a:r>
          <a:r>
            <a:rPr lang="fr-FR" i="0" dirty="0" smtClean="0">
              <a:latin typeface="Bradley Hand ITC" panose="03070402050302030203" pitchFamily="66" charset="0"/>
            </a:rPr>
            <a:t>.</a:t>
          </a:r>
          <a:r>
            <a:rPr lang="fr-FR" i="0" dirty="0" smtClean="0">
              <a:solidFill>
                <a:srgbClr val="FFCC99"/>
              </a:solidFill>
              <a:latin typeface="Bradley Hand ITC" panose="03070402050302030203" pitchFamily="66" charset="0"/>
            </a:rPr>
            <a:t>. </a:t>
          </a:r>
          <a:endParaRPr lang="fr-FR" i="0" dirty="0"/>
        </a:p>
      </dgm:t>
    </dgm:pt>
    <dgm:pt modelId="{CED63B47-B2F8-464A-850B-71844CDC9972}" type="parTrans" cxnId="{8072E3F0-2201-4761-8ADB-BBF50C8CF7AC}">
      <dgm:prSet/>
      <dgm:spPr/>
      <dgm:t>
        <a:bodyPr/>
        <a:lstStyle/>
        <a:p>
          <a:endParaRPr lang="fr-FR"/>
        </a:p>
      </dgm:t>
    </dgm:pt>
    <dgm:pt modelId="{E99D1E80-9D13-4134-B040-C518EC130A53}" type="sibTrans" cxnId="{8072E3F0-2201-4761-8ADB-BBF50C8CF7AC}">
      <dgm:prSet/>
      <dgm:spPr/>
      <dgm:t>
        <a:bodyPr/>
        <a:lstStyle/>
        <a:p>
          <a:endParaRPr lang="fr-FR"/>
        </a:p>
      </dgm:t>
    </dgm:pt>
    <dgm:pt modelId="{17133A50-65AA-4892-935C-4ACECED68BE2}">
      <dgm:prSet/>
      <dgm:spPr/>
      <dgm:t>
        <a:bodyPr/>
        <a:lstStyle/>
        <a:p>
          <a:pPr marL="114300" indent="0" algn="l" defTabSz="666750">
            <a:lnSpc>
              <a:spcPct val="90000"/>
            </a:lnSpc>
            <a:spcBef>
              <a:spcPct val="0"/>
            </a:spcBef>
            <a:spcAft>
              <a:spcPct val="15000"/>
            </a:spcAft>
            <a:buNone/>
          </a:pPr>
          <a:endParaRPr lang="fr-FR" i="1" u="none" dirty="0"/>
        </a:p>
      </dgm:t>
    </dgm:pt>
    <dgm:pt modelId="{C2F94423-C12C-4BDB-9E50-A396B0659225}" type="parTrans" cxnId="{B0E50218-5A0A-406B-8F7B-2602D9B69935}">
      <dgm:prSet/>
      <dgm:spPr/>
      <dgm:t>
        <a:bodyPr/>
        <a:lstStyle/>
        <a:p>
          <a:endParaRPr lang="fr-FR"/>
        </a:p>
      </dgm:t>
    </dgm:pt>
    <dgm:pt modelId="{EFAC0B4B-76CC-4F82-B0CA-A61FE22C054B}" type="sibTrans" cxnId="{B0E50218-5A0A-406B-8F7B-2602D9B69935}">
      <dgm:prSet/>
      <dgm:spPr/>
      <dgm:t>
        <a:bodyPr/>
        <a:lstStyle/>
        <a:p>
          <a:endParaRPr lang="fr-FR"/>
        </a:p>
      </dgm:t>
    </dgm:pt>
    <dgm:pt modelId="{80843AC9-8049-4827-AA7B-854BC4BAA6CE}">
      <dgm:prSet phldrT="[Texte]"/>
      <dgm:spPr/>
      <dgm:t>
        <a:bodyPr/>
        <a:lstStyle/>
        <a:p>
          <a:pPr marL="114300" indent="0" algn="l" defTabSz="666750">
            <a:lnSpc>
              <a:spcPct val="90000"/>
            </a:lnSpc>
            <a:spcBef>
              <a:spcPct val="0"/>
            </a:spcBef>
            <a:spcAft>
              <a:spcPct val="15000"/>
            </a:spcAft>
            <a:buNone/>
          </a:pPr>
          <a:endParaRPr lang="fr-FR" dirty="0"/>
        </a:p>
      </dgm:t>
    </dgm:pt>
    <dgm:pt modelId="{F41FDDAC-5CAB-486B-BC57-5250F8A16890}" type="parTrans" cxnId="{F73F8CFB-EB17-4017-A5EB-766DE4021BCA}">
      <dgm:prSet/>
      <dgm:spPr/>
      <dgm:t>
        <a:bodyPr/>
        <a:lstStyle/>
        <a:p>
          <a:endParaRPr lang="fr-FR"/>
        </a:p>
      </dgm:t>
    </dgm:pt>
    <dgm:pt modelId="{05FE2648-1E8F-4676-B469-9CC147272F5D}" type="sibTrans" cxnId="{F73F8CFB-EB17-4017-A5EB-766DE4021BCA}">
      <dgm:prSet/>
      <dgm:spPr/>
      <dgm:t>
        <a:bodyPr/>
        <a:lstStyle/>
        <a:p>
          <a:endParaRPr lang="fr-FR"/>
        </a:p>
      </dgm:t>
    </dgm:pt>
    <dgm:pt modelId="{601926E0-6ABB-4C05-AC25-96FF38C0BEFD}">
      <dgm:prSet phldrT="[Texte]"/>
      <dgm:spPr/>
      <dgm:t>
        <a:bodyPr/>
        <a:lstStyle/>
        <a:p>
          <a:pPr marL="114300" indent="0" algn="l" defTabSz="666750">
            <a:lnSpc>
              <a:spcPct val="90000"/>
            </a:lnSpc>
            <a:spcBef>
              <a:spcPct val="0"/>
            </a:spcBef>
            <a:spcAft>
              <a:spcPct val="15000"/>
            </a:spcAft>
            <a:buNone/>
          </a:pPr>
          <a:endParaRPr lang="fr-FR" dirty="0"/>
        </a:p>
      </dgm:t>
    </dgm:pt>
    <dgm:pt modelId="{BED55F12-5A2A-4A20-A66A-48A9B91EBBDC}" type="parTrans" cxnId="{2FB9AB5A-03D5-4516-83F5-B67FB489B431}">
      <dgm:prSet/>
      <dgm:spPr/>
      <dgm:t>
        <a:bodyPr/>
        <a:lstStyle/>
        <a:p>
          <a:endParaRPr lang="fr-FR"/>
        </a:p>
      </dgm:t>
    </dgm:pt>
    <dgm:pt modelId="{F2869592-4DB0-4271-809C-796A12A5BB46}" type="sibTrans" cxnId="{2FB9AB5A-03D5-4516-83F5-B67FB489B431}">
      <dgm:prSet/>
      <dgm:spPr/>
      <dgm:t>
        <a:bodyPr/>
        <a:lstStyle/>
        <a:p>
          <a:endParaRPr lang="fr-FR"/>
        </a:p>
      </dgm:t>
    </dgm:pt>
    <dgm:pt modelId="{57886EE7-457C-4E6A-8682-67917010B788}">
      <dgm:prSet phldrT="[Texte]"/>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b="1" i="0" u="none" dirty="0" smtClean="0">
              <a:latin typeface="Bradley Hand ITC" panose="03070402050302030203" pitchFamily="66" charset="0"/>
            </a:rPr>
            <a:t>Après avoir répondu aux différentes questions, rédigez  un bilan qui présente la région Ile de France </a:t>
          </a:r>
          <a:r>
            <a:rPr lang="fr-FR" b="1" dirty="0" smtClean="0">
              <a:latin typeface="Bradley Hand ITC" panose="03070402050302030203" pitchFamily="66" charset="0"/>
            </a:rPr>
            <a:t>ses spécificités, les acteurs et leurs rôles dans son développement</a:t>
          </a:r>
          <a:r>
            <a:rPr lang="fr-FR" b="1" i="0" u="none" dirty="0" smtClean="0">
              <a:latin typeface="Bradley Hand ITC" panose="03070402050302030203" pitchFamily="66" charset="0"/>
            </a:rPr>
            <a:t>.</a:t>
          </a:r>
          <a:br>
            <a:rPr lang="fr-FR" b="1" i="0" u="none" dirty="0" smtClean="0">
              <a:latin typeface="Bradley Hand ITC" panose="03070402050302030203" pitchFamily="66" charset="0"/>
            </a:rPr>
          </a:br>
          <a:endParaRPr lang="fr-FR" i="0" u="none" dirty="0" smtClean="0">
            <a:latin typeface="Bradley Hand ITC" panose="03070402050302030203" pitchFamily="66" charset="0"/>
          </a:endParaRPr>
        </a:p>
        <a:p>
          <a:pPr marL="114300" indent="0" algn="l" defTabSz="666750">
            <a:lnSpc>
              <a:spcPct val="90000"/>
            </a:lnSpc>
            <a:spcBef>
              <a:spcPct val="0"/>
            </a:spcBef>
            <a:spcAft>
              <a:spcPct val="15000"/>
            </a:spcAft>
            <a:buNone/>
          </a:pPr>
          <a:endParaRPr lang="fr-FR" dirty="0"/>
        </a:p>
      </dgm:t>
    </dgm:pt>
    <dgm:pt modelId="{D227EB9C-B949-4072-A025-745F3C16647D}" type="parTrans" cxnId="{F5709C25-7C8D-4318-8EF2-A7006D8C0B92}">
      <dgm:prSet/>
      <dgm:spPr/>
      <dgm:t>
        <a:bodyPr/>
        <a:lstStyle/>
        <a:p>
          <a:endParaRPr lang="fr-FR"/>
        </a:p>
      </dgm:t>
    </dgm:pt>
    <dgm:pt modelId="{5FABEC78-FD00-4E6A-85D4-50F041C8B828}" type="sibTrans" cxnId="{F5709C25-7C8D-4318-8EF2-A7006D8C0B92}">
      <dgm:prSet/>
      <dgm:spPr/>
      <dgm:t>
        <a:bodyPr/>
        <a:lstStyle/>
        <a:p>
          <a:endParaRPr lang="fr-FR"/>
        </a:p>
      </dgm:t>
    </dgm:pt>
    <dgm:pt modelId="{7FAB0D60-63C4-4C4E-904A-312EFAFB6615}">
      <dgm:prSet phldrT="[Texte]"/>
      <dgm:spPr>
        <a:solidFill>
          <a:srgbClr val="002060">
            <a:alpha val="23000"/>
          </a:srgbClr>
        </a:solidFill>
      </dgm:spPr>
      <dgm:t>
        <a:bodyPr/>
        <a:lstStyle/>
        <a:p>
          <a:pPr algn="just"/>
          <a:r>
            <a:rPr lang="fr-FR" b="1" i="0" dirty="0" smtClean="0">
              <a:latin typeface="Bradley Hand ITC" panose="03070402050302030203" pitchFamily="66" charset="0"/>
            </a:rPr>
            <a:t>1- Situez la région et  dites quelle est sa place en France et en Europe. </a:t>
          </a:r>
          <a:endParaRPr lang="fr-FR" i="0" dirty="0"/>
        </a:p>
      </dgm:t>
    </dgm:pt>
    <dgm:pt modelId="{700B3750-6ABD-4429-B59C-C2142B2B6AB4}" type="parTrans" cxnId="{9BD0C934-3255-4913-AAAD-860B11BCC23B}">
      <dgm:prSet/>
      <dgm:spPr/>
      <dgm:t>
        <a:bodyPr/>
        <a:lstStyle/>
        <a:p>
          <a:endParaRPr lang="fr-FR"/>
        </a:p>
      </dgm:t>
    </dgm:pt>
    <dgm:pt modelId="{AFB2696F-C492-4CFC-BC22-02095B6DE5B6}" type="sibTrans" cxnId="{9BD0C934-3255-4913-AAAD-860B11BCC23B}">
      <dgm:prSet/>
      <dgm:spPr/>
      <dgm:t>
        <a:bodyPr/>
        <a:lstStyle/>
        <a:p>
          <a:endParaRPr lang="fr-FR"/>
        </a:p>
      </dgm:t>
    </dgm:pt>
    <dgm:pt modelId="{A264059B-69FC-43D1-A180-4F1C06FFBE0B}">
      <dgm:prSet phldrT="[Texte]"/>
      <dgm:spPr>
        <a:solidFill>
          <a:srgbClr val="002060">
            <a:alpha val="23000"/>
          </a:srgbClr>
        </a:solidFill>
      </dgm:spPr>
      <dgm:t>
        <a:bodyPr/>
        <a:lstStyle/>
        <a:p>
          <a:pPr algn="l"/>
          <a:r>
            <a:rPr lang="fr-FR" b="1" i="0" u="none" dirty="0" smtClean="0">
              <a:latin typeface="Bradley Hand ITC" panose="03070402050302030203" pitchFamily="66" charset="0"/>
            </a:rPr>
            <a:t>Après avoir répondu aux différentes questions, rédigez  un bilan qui présente la région Ile de France.</a:t>
          </a:r>
          <a:br>
            <a:rPr lang="fr-FR" b="1" i="0" u="none" dirty="0" smtClean="0">
              <a:latin typeface="Bradley Hand ITC" panose="03070402050302030203" pitchFamily="66" charset="0"/>
            </a:rPr>
          </a:br>
          <a:endParaRPr lang="fr-FR" b="1" i="0" dirty="0">
            <a:latin typeface="Bradley Hand ITC" panose="03070402050302030203" pitchFamily="66" charset="0"/>
          </a:endParaRPr>
        </a:p>
      </dgm:t>
    </dgm:pt>
    <dgm:pt modelId="{11EE3EE8-74CB-4527-9489-ED6C2AA3A04E}" type="parTrans" cxnId="{375436DF-D043-4781-AD32-C04D96E54EA8}">
      <dgm:prSet/>
      <dgm:spPr/>
      <dgm:t>
        <a:bodyPr/>
        <a:lstStyle/>
        <a:p>
          <a:endParaRPr lang="fr-FR"/>
        </a:p>
      </dgm:t>
    </dgm:pt>
    <dgm:pt modelId="{7408FAF1-ED97-4DE9-9491-AE16D33DC84C}" type="sibTrans" cxnId="{375436DF-D043-4781-AD32-C04D96E54EA8}">
      <dgm:prSet/>
      <dgm:spPr/>
      <dgm:t>
        <a:bodyPr/>
        <a:lstStyle/>
        <a:p>
          <a:endParaRPr lang="fr-FR"/>
        </a:p>
      </dgm:t>
    </dgm:pt>
    <dgm:pt modelId="{64359484-A186-4309-B3FA-D0E92DBFD208}">
      <dgm:prSet phldrT="[Texte]"/>
      <dgm:spPr/>
      <dgm:t>
        <a:bodyPr/>
        <a:lstStyle/>
        <a:p>
          <a:pPr marL="114300" indent="0" algn="l" defTabSz="666750">
            <a:lnSpc>
              <a:spcPct val="90000"/>
            </a:lnSpc>
            <a:spcBef>
              <a:spcPct val="0"/>
            </a:spcBef>
            <a:spcAft>
              <a:spcPct val="15000"/>
            </a:spcAft>
            <a:buNone/>
          </a:pPr>
          <a:endParaRPr lang="fr-FR" dirty="0"/>
        </a:p>
      </dgm:t>
    </dgm:pt>
    <dgm:pt modelId="{78D45F9E-1C2F-418D-BA75-89727E1955DD}" type="parTrans" cxnId="{65C82F53-07BC-4CAA-A16E-F55FDF0A95CD}">
      <dgm:prSet/>
      <dgm:spPr/>
      <dgm:t>
        <a:bodyPr/>
        <a:lstStyle/>
        <a:p>
          <a:endParaRPr lang="fr-FR"/>
        </a:p>
      </dgm:t>
    </dgm:pt>
    <dgm:pt modelId="{3D1ACDC1-CC17-4A08-92A2-43C9660E4B60}" type="sibTrans" cxnId="{65C82F53-07BC-4CAA-A16E-F55FDF0A95CD}">
      <dgm:prSet/>
      <dgm:spPr/>
      <dgm:t>
        <a:bodyPr/>
        <a:lstStyle/>
        <a:p>
          <a:endParaRPr lang="fr-FR"/>
        </a:p>
      </dgm:t>
    </dgm:pt>
    <dgm:pt modelId="{C4916FAC-522C-436B-9435-45F965A479E3}" type="pres">
      <dgm:prSet presAssocID="{218EF080-267C-4242-8356-AD1FA5A2D230}" presName="Name0" presStyleCnt="0">
        <dgm:presLayoutVars>
          <dgm:dir/>
          <dgm:animLvl val="lvl"/>
          <dgm:resizeHandles/>
        </dgm:presLayoutVars>
      </dgm:prSet>
      <dgm:spPr/>
      <dgm:t>
        <a:bodyPr/>
        <a:lstStyle/>
        <a:p>
          <a:endParaRPr lang="fr-FR"/>
        </a:p>
      </dgm:t>
    </dgm:pt>
    <dgm:pt modelId="{43798403-F428-49CD-BDB0-56B47C7883FA}" type="pres">
      <dgm:prSet presAssocID="{AC1DD820-2B3A-4BA2-B57A-9EB73DFB57BF}" presName="linNode" presStyleCnt="0"/>
      <dgm:spPr/>
    </dgm:pt>
    <dgm:pt modelId="{413D3AF2-A887-44C4-A91C-9DC35946DD97}" type="pres">
      <dgm:prSet presAssocID="{AC1DD820-2B3A-4BA2-B57A-9EB73DFB57BF}" presName="parentShp" presStyleLbl="node1" presStyleIdx="0" presStyleCnt="2" custScaleX="79414" custLinFactNeighborX="-1400" custLinFactNeighborY="-463">
        <dgm:presLayoutVars>
          <dgm:bulletEnabled val="1"/>
        </dgm:presLayoutVars>
      </dgm:prSet>
      <dgm:spPr/>
      <dgm:t>
        <a:bodyPr/>
        <a:lstStyle/>
        <a:p>
          <a:endParaRPr lang="fr-FR"/>
        </a:p>
      </dgm:t>
    </dgm:pt>
    <dgm:pt modelId="{F19E62CB-8BB6-43F4-8AAA-F997B3542C80}" type="pres">
      <dgm:prSet presAssocID="{AC1DD820-2B3A-4BA2-B57A-9EB73DFB57BF}" presName="childShp" presStyleLbl="bgAccFollowNode1" presStyleIdx="0" presStyleCnt="2" custLinFactNeighborX="7128" custLinFactNeighborY="1324">
        <dgm:presLayoutVars>
          <dgm:bulletEnabled val="1"/>
        </dgm:presLayoutVars>
      </dgm:prSet>
      <dgm:spPr/>
      <dgm:t>
        <a:bodyPr/>
        <a:lstStyle/>
        <a:p>
          <a:endParaRPr lang="fr-FR"/>
        </a:p>
      </dgm:t>
    </dgm:pt>
    <dgm:pt modelId="{E3036A5C-5335-431E-AEA0-72C35BDD96ED}" type="pres">
      <dgm:prSet presAssocID="{523DEEEA-A3D4-49BA-92BB-C9F60ABA472E}" presName="spacing" presStyleCnt="0"/>
      <dgm:spPr/>
    </dgm:pt>
    <dgm:pt modelId="{02E54B68-C584-40CD-9FEA-F63AC56F44FF}" type="pres">
      <dgm:prSet presAssocID="{4624ACD7-FB34-4136-B150-90C97135070A}" presName="linNode" presStyleCnt="0"/>
      <dgm:spPr/>
    </dgm:pt>
    <dgm:pt modelId="{01556B07-2A9B-4D78-9F54-7194A67DFFEC}" type="pres">
      <dgm:prSet presAssocID="{4624ACD7-FB34-4136-B150-90C97135070A}" presName="parentShp" presStyleLbl="node1" presStyleIdx="1" presStyleCnt="2" custScaleX="81872" custLinFactNeighborX="-1787" custLinFactNeighborY="-650">
        <dgm:presLayoutVars>
          <dgm:bulletEnabled val="1"/>
        </dgm:presLayoutVars>
      </dgm:prSet>
      <dgm:spPr/>
      <dgm:t>
        <a:bodyPr/>
        <a:lstStyle/>
        <a:p>
          <a:endParaRPr lang="fr-FR"/>
        </a:p>
      </dgm:t>
    </dgm:pt>
    <dgm:pt modelId="{5B390AF8-0D9B-4CDE-A17B-57C3BDE897EE}" type="pres">
      <dgm:prSet presAssocID="{4624ACD7-FB34-4136-B150-90C97135070A}" presName="childShp" presStyleLbl="bgAccFollowNode1" presStyleIdx="1" presStyleCnt="2" custLinFactNeighborX="7127" custLinFactNeighborY="-1013">
        <dgm:presLayoutVars>
          <dgm:bulletEnabled val="1"/>
        </dgm:presLayoutVars>
      </dgm:prSet>
      <dgm:spPr/>
      <dgm:t>
        <a:bodyPr/>
        <a:lstStyle/>
        <a:p>
          <a:endParaRPr lang="fr-FR"/>
        </a:p>
      </dgm:t>
    </dgm:pt>
  </dgm:ptLst>
  <dgm:cxnLst>
    <dgm:cxn modelId="{B0E50218-5A0A-406B-8F7B-2602D9B69935}" srcId="{AC1DD820-2B3A-4BA2-B57A-9EB73DFB57BF}" destId="{17133A50-65AA-4892-935C-4ACECED68BE2}" srcOrd="4" destOrd="0" parTransId="{C2F94423-C12C-4BDB-9E50-A396B0659225}" sibTransId="{EFAC0B4B-76CC-4F82-B0CA-A61FE22C054B}"/>
    <dgm:cxn modelId="{A77FD258-4ED5-49A5-A099-5EBA48C54105}" srcId="{218EF080-267C-4242-8356-AD1FA5A2D230}" destId="{4624ACD7-FB34-4136-B150-90C97135070A}" srcOrd="1" destOrd="0" parTransId="{E55FD87E-B688-4A90-84A9-790AD342412C}" sibTransId="{57178674-2949-442E-9D02-DE1690FE81C5}"/>
    <dgm:cxn modelId="{84B13FDC-21C1-48DA-BD6D-DF685FA96F4F}" type="presOf" srcId="{BA5E93A2-89D7-4BE9-BBB7-218C3FCC2A91}" destId="{5B390AF8-0D9B-4CDE-A17B-57C3BDE897EE}" srcOrd="0" destOrd="3" presId="urn:microsoft.com/office/officeart/2005/8/layout/vList6"/>
    <dgm:cxn modelId="{8BE808A2-DBC8-4F40-822F-78D5C8AA847C}" type="presOf" srcId="{3434E8B4-336F-4C71-BB1C-BA08E54E48B4}" destId="{5B390AF8-0D9B-4CDE-A17B-57C3BDE897EE}" srcOrd="0" destOrd="4" presId="urn:microsoft.com/office/officeart/2005/8/layout/vList6"/>
    <dgm:cxn modelId="{5405329D-617F-4312-B4CC-8AC8265D5F80}" type="presOf" srcId="{AC1DD820-2B3A-4BA2-B57A-9EB73DFB57BF}" destId="{413D3AF2-A887-44C4-A91C-9DC35946DD97}" srcOrd="0" destOrd="0" presId="urn:microsoft.com/office/officeart/2005/8/layout/vList6"/>
    <dgm:cxn modelId="{F73F8CFB-EB17-4017-A5EB-766DE4021BCA}" srcId="{AC1DD820-2B3A-4BA2-B57A-9EB73DFB57BF}" destId="{80843AC9-8049-4827-AA7B-854BC4BAA6CE}" srcOrd="0" destOrd="0" parTransId="{F41FDDAC-5CAB-486B-BC57-5250F8A16890}" sibTransId="{05FE2648-1E8F-4676-B469-9CC147272F5D}"/>
    <dgm:cxn modelId="{F72C221E-5A42-49D1-8FD9-75CED08727E3}" type="presOf" srcId="{A264059B-69FC-43D1-A180-4F1C06FFBE0B}" destId="{5B390AF8-0D9B-4CDE-A17B-57C3BDE897EE}" srcOrd="0" destOrd="0" presId="urn:microsoft.com/office/officeart/2005/8/layout/vList6"/>
    <dgm:cxn modelId="{375436DF-D043-4781-AD32-C04D96E54EA8}" srcId="{4624ACD7-FB34-4136-B150-90C97135070A}" destId="{A264059B-69FC-43D1-A180-4F1C06FFBE0B}" srcOrd="0" destOrd="0" parTransId="{11EE3EE8-74CB-4527-9489-ED6C2AA3A04E}" sibTransId="{7408FAF1-ED97-4DE9-9491-AE16D33DC84C}"/>
    <dgm:cxn modelId="{73C04DE9-7D9A-489E-92D7-6F4F2618DAED}" type="presOf" srcId="{601926E0-6ABB-4C05-AC25-96FF38C0BEFD}" destId="{F19E62CB-8BB6-43F4-8AAA-F997B3542C80}" srcOrd="0" destOrd="1" presId="urn:microsoft.com/office/officeart/2005/8/layout/vList6"/>
    <dgm:cxn modelId="{9BD0C934-3255-4913-AAAD-860B11BCC23B}" srcId="{4624ACD7-FB34-4136-B150-90C97135070A}" destId="{7FAB0D60-63C4-4C4E-904A-312EFAFB6615}" srcOrd="1" destOrd="0" parTransId="{700B3750-6ABD-4429-B59C-C2142B2B6AB4}" sibTransId="{AFB2696F-C492-4CFC-BC22-02095B6DE5B6}"/>
    <dgm:cxn modelId="{2D2B3432-B67D-4E14-94E1-E6EF2A02F4ED}" type="presOf" srcId="{80843AC9-8049-4827-AA7B-854BC4BAA6CE}" destId="{F19E62CB-8BB6-43F4-8AAA-F997B3542C80}" srcOrd="0" destOrd="0" presId="urn:microsoft.com/office/officeart/2005/8/layout/vList6"/>
    <dgm:cxn modelId="{42D81395-1F22-4701-8920-6E49FA57FF18}" srcId="{218EF080-267C-4242-8356-AD1FA5A2D230}" destId="{AC1DD820-2B3A-4BA2-B57A-9EB73DFB57BF}" srcOrd="0" destOrd="0" parTransId="{5FFAF1E0-9D41-4F8B-8210-1AF4E8A87BC7}" sibTransId="{523DEEEA-A3D4-49BA-92BB-C9F60ABA472E}"/>
    <dgm:cxn modelId="{F5709C25-7C8D-4318-8EF2-A7006D8C0B92}" srcId="{AC1DD820-2B3A-4BA2-B57A-9EB73DFB57BF}" destId="{57886EE7-457C-4E6A-8682-67917010B788}" srcOrd="3" destOrd="0" parTransId="{D227EB9C-B949-4072-A025-745F3C16647D}" sibTransId="{5FABEC78-FD00-4E6A-85D4-50F041C8B828}"/>
    <dgm:cxn modelId="{DDF07BD7-213E-4BF3-8BCF-C71907FDAD4B}" type="presOf" srcId="{7FAB0D60-63C4-4C4E-904A-312EFAFB6615}" destId="{5B390AF8-0D9B-4CDE-A17B-57C3BDE897EE}" srcOrd="0" destOrd="1" presId="urn:microsoft.com/office/officeart/2005/8/layout/vList6"/>
    <dgm:cxn modelId="{65C82F53-07BC-4CAA-A16E-F55FDF0A95CD}" srcId="{AC1DD820-2B3A-4BA2-B57A-9EB73DFB57BF}" destId="{64359484-A186-4309-B3FA-D0E92DBFD208}" srcOrd="2" destOrd="0" parTransId="{78D45F9E-1C2F-418D-BA75-89727E1955DD}" sibTransId="{3D1ACDC1-CC17-4A08-92A2-43C9660E4B60}"/>
    <dgm:cxn modelId="{2FB9AB5A-03D5-4516-83F5-B67FB489B431}" srcId="{AC1DD820-2B3A-4BA2-B57A-9EB73DFB57BF}" destId="{601926E0-6ABB-4C05-AC25-96FF38C0BEFD}" srcOrd="1" destOrd="0" parTransId="{BED55F12-5A2A-4A20-A66A-48A9B91EBBDC}" sibTransId="{F2869592-4DB0-4271-809C-796A12A5BB46}"/>
    <dgm:cxn modelId="{963C80D2-5DFB-4AFD-9F24-FBD8DF11579B}" type="presOf" srcId="{218EF080-267C-4242-8356-AD1FA5A2D230}" destId="{C4916FAC-522C-436B-9435-45F965A479E3}" srcOrd="0" destOrd="0" presId="urn:microsoft.com/office/officeart/2005/8/layout/vList6"/>
    <dgm:cxn modelId="{BB7956DF-0D69-4B8C-94B3-8BD26D9D306C}" srcId="{4624ACD7-FB34-4136-B150-90C97135070A}" destId="{9B2D188F-372B-415F-AF42-9A359BF3D8A8}" srcOrd="2" destOrd="0" parTransId="{BD757818-6AD9-40C5-A1F0-D5286E502595}" sibTransId="{1EE89422-4386-47ED-8D9F-90365BA97344}"/>
    <dgm:cxn modelId="{7DC60A02-F7E9-45DE-8BF6-77FFAA8A23CD}" type="presOf" srcId="{64359484-A186-4309-B3FA-D0E92DBFD208}" destId="{F19E62CB-8BB6-43F4-8AAA-F997B3542C80}" srcOrd="0" destOrd="2" presId="urn:microsoft.com/office/officeart/2005/8/layout/vList6"/>
    <dgm:cxn modelId="{801A5BBC-0CF4-4845-A8BF-FFB258073B26}" type="presOf" srcId="{57886EE7-457C-4E6A-8682-67917010B788}" destId="{F19E62CB-8BB6-43F4-8AAA-F997B3542C80}" srcOrd="0" destOrd="3" presId="urn:microsoft.com/office/officeart/2005/8/layout/vList6"/>
    <dgm:cxn modelId="{A64024E7-4603-4F0E-9BC0-072FACE55A67}" type="presOf" srcId="{17133A50-65AA-4892-935C-4ACECED68BE2}" destId="{F19E62CB-8BB6-43F4-8AAA-F997B3542C80}" srcOrd="0" destOrd="4" presId="urn:microsoft.com/office/officeart/2005/8/layout/vList6"/>
    <dgm:cxn modelId="{8072E3F0-2201-4761-8ADB-BBF50C8CF7AC}" srcId="{4624ACD7-FB34-4136-B150-90C97135070A}" destId="{BA5E93A2-89D7-4BE9-BBB7-218C3FCC2A91}" srcOrd="3" destOrd="0" parTransId="{CED63B47-B2F8-464A-850B-71844CDC9972}" sibTransId="{E99D1E80-9D13-4134-B040-C518EC130A53}"/>
    <dgm:cxn modelId="{0F0395E4-BC57-499A-AF69-71E2BEFF9E56}" srcId="{4624ACD7-FB34-4136-B150-90C97135070A}" destId="{3434E8B4-336F-4C71-BB1C-BA08E54E48B4}" srcOrd="4" destOrd="0" parTransId="{EAB6DD1B-8D24-480D-94BB-F72CC25BDFA2}" sibTransId="{DBFB43E3-29EA-4F4D-8390-C800E0D3F9C5}"/>
    <dgm:cxn modelId="{21B625A6-4236-4D7B-806B-D24142C2CB23}" type="presOf" srcId="{9B2D188F-372B-415F-AF42-9A359BF3D8A8}" destId="{5B390AF8-0D9B-4CDE-A17B-57C3BDE897EE}" srcOrd="0" destOrd="2" presId="urn:microsoft.com/office/officeart/2005/8/layout/vList6"/>
    <dgm:cxn modelId="{D5CB4BB5-1136-441B-8351-4ADD6694FC12}" type="presOf" srcId="{4624ACD7-FB34-4136-B150-90C97135070A}" destId="{01556B07-2A9B-4D78-9F54-7194A67DFFEC}" srcOrd="0" destOrd="0" presId="urn:microsoft.com/office/officeart/2005/8/layout/vList6"/>
    <dgm:cxn modelId="{CA0CC2C8-AD90-435A-908F-C447C81C8914}" type="presParOf" srcId="{C4916FAC-522C-436B-9435-45F965A479E3}" destId="{43798403-F428-49CD-BDB0-56B47C7883FA}" srcOrd="0" destOrd="0" presId="urn:microsoft.com/office/officeart/2005/8/layout/vList6"/>
    <dgm:cxn modelId="{FD56C214-4F24-4F38-8713-B97C2ADAFD2D}" type="presParOf" srcId="{43798403-F428-49CD-BDB0-56B47C7883FA}" destId="{413D3AF2-A887-44C4-A91C-9DC35946DD97}" srcOrd="0" destOrd="0" presId="urn:microsoft.com/office/officeart/2005/8/layout/vList6"/>
    <dgm:cxn modelId="{23937BAC-CA5F-461F-A196-C2C67BBC011B}" type="presParOf" srcId="{43798403-F428-49CD-BDB0-56B47C7883FA}" destId="{F19E62CB-8BB6-43F4-8AAA-F997B3542C80}" srcOrd="1" destOrd="0" presId="urn:microsoft.com/office/officeart/2005/8/layout/vList6"/>
    <dgm:cxn modelId="{E5046B3E-7DFF-422B-9DB7-39F10E9C717B}" type="presParOf" srcId="{C4916FAC-522C-436B-9435-45F965A479E3}" destId="{E3036A5C-5335-431E-AEA0-72C35BDD96ED}" srcOrd="1" destOrd="0" presId="urn:microsoft.com/office/officeart/2005/8/layout/vList6"/>
    <dgm:cxn modelId="{34C12BA3-D935-48A0-A405-4FA763E24358}" type="presParOf" srcId="{C4916FAC-522C-436B-9435-45F965A479E3}" destId="{02E54B68-C584-40CD-9FEA-F63AC56F44FF}" srcOrd="2" destOrd="0" presId="urn:microsoft.com/office/officeart/2005/8/layout/vList6"/>
    <dgm:cxn modelId="{3D689327-DF47-4260-85B3-D53A4EDC1EF9}" type="presParOf" srcId="{02E54B68-C584-40CD-9FEA-F63AC56F44FF}" destId="{01556B07-2A9B-4D78-9F54-7194A67DFFEC}" srcOrd="0" destOrd="0" presId="urn:microsoft.com/office/officeart/2005/8/layout/vList6"/>
    <dgm:cxn modelId="{7E8570C7-CC44-4134-AFE3-325FF565D651}" type="presParOf" srcId="{02E54B68-C584-40CD-9FEA-F63AC56F44FF}" destId="{5B390AF8-0D9B-4CDE-A17B-57C3BDE897E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B8D0F-0402-4CB5-91A3-7382DF7F5CA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B5068B90-5217-46DF-A3FD-C7B694DFE032}">
      <dgm:prSet phldrT="[Texte]"/>
      <dgm:spPr/>
      <dgm:t>
        <a:bodyPr/>
        <a:lstStyle/>
        <a:p>
          <a:r>
            <a:rPr lang="fr-FR" dirty="0" smtClean="0"/>
            <a:t>Animation 2015</a:t>
          </a:r>
        </a:p>
      </dgm:t>
    </dgm:pt>
    <dgm:pt modelId="{77AA5985-BB35-4F0B-8E96-88B0A1AF92F6}" type="parTrans" cxnId="{A6E513E0-14D3-4D9D-ADFE-6345D517B3F3}">
      <dgm:prSet/>
      <dgm:spPr/>
      <dgm:t>
        <a:bodyPr/>
        <a:lstStyle/>
        <a:p>
          <a:endParaRPr lang="fr-FR"/>
        </a:p>
      </dgm:t>
    </dgm:pt>
    <dgm:pt modelId="{5A9D8C3E-3CC0-409C-8C29-F8C645897AF4}" type="sibTrans" cxnId="{A6E513E0-14D3-4D9D-ADFE-6345D517B3F3}">
      <dgm:prSet/>
      <dgm:spPr/>
      <dgm:t>
        <a:bodyPr/>
        <a:lstStyle/>
        <a:p>
          <a:endParaRPr lang="fr-FR"/>
        </a:p>
      </dgm:t>
    </dgm:pt>
    <dgm:pt modelId="{2663F5D4-1632-4564-BB3A-7C5E530BCBA8}">
      <dgm:prSet phldrT="[Texte]"/>
      <dgm:spPr/>
      <dgm:t>
        <a:bodyPr/>
        <a:lstStyle/>
        <a:p>
          <a:r>
            <a:rPr lang="fr-FR" dirty="0" smtClean="0"/>
            <a:t>Isabelle </a:t>
          </a:r>
          <a:r>
            <a:rPr lang="fr-FR" dirty="0" err="1" smtClean="0"/>
            <a:t>Beneteau</a:t>
          </a:r>
          <a:endParaRPr lang="fr-FR" dirty="0"/>
        </a:p>
      </dgm:t>
    </dgm:pt>
    <dgm:pt modelId="{B95BF835-A538-41AE-B861-3FFA582A13F4}" type="parTrans" cxnId="{EF87D3F6-A763-4A5B-B91D-275B1FEFEBD6}">
      <dgm:prSet/>
      <dgm:spPr/>
      <dgm:t>
        <a:bodyPr/>
        <a:lstStyle/>
        <a:p>
          <a:endParaRPr lang="fr-FR"/>
        </a:p>
      </dgm:t>
    </dgm:pt>
    <dgm:pt modelId="{DDDD90C8-C7CA-44D7-9EF3-B1A0E91F8A59}" type="sibTrans" cxnId="{EF87D3F6-A763-4A5B-B91D-275B1FEFEBD6}">
      <dgm:prSet/>
      <dgm:spPr/>
      <dgm:t>
        <a:bodyPr/>
        <a:lstStyle/>
        <a:p>
          <a:endParaRPr lang="fr-FR"/>
        </a:p>
      </dgm:t>
    </dgm:pt>
    <dgm:pt modelId="{44EF0646-2FC4-4403-9FB9-3D323F7E5960}" type="pres">
      <dgm:prSet presAssocID="{814B8D0F-0402-4CB5-91A3-7382DF7F5CAB}" presName="Name0" presStyleCnt="0">
        <dgm:presLayoutVars>
          <dgm:dir/>
          <dgm:resizeHandles val="exact"/>
        </dgm:presLayoutVars>
      </dgm:prSet>
      <dgm:spPr/>
      <dgm:t>
        <a:bodyPr/>
        <a:lstStyle/>
        <a:p>
          <a:endParaRPr lang="fr-FR"/>
        </a:p>
      </dgm:t>
    </dgm:pt>
    <dgm:pt modelId="{0714BA6A-B650-4D3B-AB9B-3BA502A2CA1C}" type="pres">
      <dgm:prSet presAssocID="{B5068B90-5217-46DF-A3FD-C7B694DFE032}" presName="Name5" presStyleLbl="vennNode1" presStyleIdx="0" presStyleCnt="2" custLinFactNeighborX="5221" custLinFactNeighborY="-4177">
        <dgm:presLayoutVars>
          <dgm:bulletEnabled val="1"/>
        </dgm:presLayoutVars>
      </dgm:prSet>
      <dgm:spPr/>
      <dgm:t>
        <a:bodyPr/>
        <a:lstStyle/>
        <a:p>
          <a:endParaRPr lang="fr-FR"/>
        </a:p>
      </dgm:t>
    </dgm:pt>
    <dgm:pt modelId="{86DA3EDF-C4C7-4A88-9459-A08CE0F931A5}" type="pres">
      <dgm:prSet presAssocID="{5A9D8C3E-3CC0-409C-8C29-F8C645897AF4}" presName="space" presStyleCnt="0"/>
      <dgm:spPr/>
    </dgm:pt>
    <dgm:pt modelId="{75ECA62C-D00E-4DE3-947C-FB28E0545548}" type="pres">
      <dgm:prSet presAssocID="{2663F5D4-1632-4564-BB3A-7C5E530BCBA8}" presName="Name5" presStyleLbl="vennNode1" presStyleIdx="1" presStyleCnt="2">
        <dgm:presLayoutVars>
          <dgm:bulletEnabled val="1"/>
        </dgm:presLayoutVars>
      </dgm:prSet>
      <dgm:spPr/>
      <dgm:t>
        <a:bodyPr/>
        <a:lstStyle/>
        <a:p>
          <a:endParaRPr lang="fr-FR"/>
        </a:p>
      </dgm:t>
    </dgm:pt>
  </dgm:ptLst>
  <dgm:cxnLst>
    <dgm:cxn modelId="{A6E513E0-14D3-4D9D-ADFE-6345D517B3F3}" srcId="{814B8D0F-0402-4CB5-91A3-7382DF7F5CAB}" destId="{B5068B90-5217-46DF-A3FD-C7B694DFE032}" srcOrd="0" destOrd="0" parTransId="{77AA5985-BB35-4F0B-8E96-88B0A1AF92F6}" sibTransId="{5A9D8C3E-3CC0-409C-8C29-F8C645897AF4}"/>
    <dgm:cxn modelId="{16753C9C-EF65-4EBE-B0A2-14FD2FFC1090}" type="presOf" srcId="{B5068B90-5217-46DF-A3FD-C7B694DFE032}" destId="{0714BA6A-B650-4D3B-AB9B-3BA502A2CA1C}" srcOrd="0" destOrd="0" presId="urn:microsoft.com/office/officeart/2005/8/layout/venn3"/>
    <dgm:cxn modelId="{EF87D3F6-A763-4A5B-B91D-275B1FEFEBD6}" srcId="{814B8D0F-0402-4CB5-91A3-7382DF7F5CAB}" destId="{2663F5D4-1632-4564-BB3A-7C5E530BCBA8}" srcOrd="1" destOrd="0" parTransId="{B95BF835-A538-41AE-B861-3FFA582A13F4}" sibTransId="{DDDD90C8-C7CA-44D7-9EF3-B1A0E91F8A59}"/>
    <dgm:cxn modelId="{8210CA9C-7391-4DAE-9025-19BA80967BD8}" type="presOf" srcId="{2663F5D4-1632-4564-BB3A-7C5E530BCBA8}" destId="{75ECA62C-D00E-4DE3-947C-FB28E0545548}" srcOrd="0" destOrd="0" presId="urn:microsoft.com/office/officeart/2005/8/layout/venn3"/>
    <dgm:cxn modelId="{3F0149BC-6993-4C6B-88B1-E914FC496FA9}" type="presOf" srcId="{814B8D0F-0402-4CB5-91A3-7382DF7F5CAB}" destId="{44EF0646-2FC4-4403-9FB9-3D323F7E5960}" srcOrd="0" destOrd="0" presId="urn:microsoft.com/office/officeart/2005/8/layout/venn3"/>
    <dgm:cxn modelId="{60802C97-E3A0-4F6E-B39F-F5F1464C8CEC}" type="presParOf" srcId="{44EF0646-2FC4-4403-9FB9-3D323F7E5960}" destId="{0714BA6A-B650-4D3B-AB9B-3BA502A2CA1C}" srcOrd="0" destOrd="0" presId="urn:microsoft.com/office/officeart/2005/8/layout/venn3"/>
    <dgm:cxn modelId="{9E1EAE5A-498F-41AC-8B99-FE84DDF7D2D5}" type="presParOf" srcId="{44EF0646-2FC4-4403-9FB9-3D323F7E5960}" destId="{86DA3EDF-C4C7-4A88-9459-A08CE0F931A5}" srcOrd="1" destOrd="0" presId="urn:microsoft.com/office/officeart/2005/8/layout/venn3"/>
    <dgm:cxn modelId="{D1A9B1DB-B291-4367-BD3D-0FB0D9D24E77}" type="presParOf" srcId="{44EF0646-2FC4-4403-9FB9-3D323F7E5960}" destId="{75ECA62C-D00E-4DE3-947C-FB28E0545548}"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1E3FA-9930-424D-9B48-9AE1CAE0E98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fr-FR"/>
        </a:p>
      </dgm:t>
    </dgm:pt>
    <dgm:pt modelId="{11580370-0F08-43EB-BF75-C050E18D1F5F}">
      <dgm:prSet phldrT="[Texte]" custT="1"/>
      <dgm:spPr>
        <a:blipFill rotWithShape="0">
          <a:blip xmlns:r="http://schemas.openxmlformats.org/officeDocument/2006/relationships" r:embed="rId1"/>
          <a:stretch>
            <a:fillRect/>
          </a:stretch>
        </a:blipFill>
      </dgm:spPr>
      <dgm:t>
        <a:bodyPr/>
        <a:lstStyle/>
        <a:p>
          <a:r>
            <a:rPr lang="fr-FR" sz="5400" smtClean="0"/>
            <a:t>3</a:t>
          </a:r>
          <a:endParaRPr lang="fr-FR" sz="5400" dirty="0"/>
        </a:p>
      </dgm:t>
    </dgm:pt>
    <dgm:pt modelId="{AD0A4399-BA71-435B-8A8E-6FC38742E378}" type="parTrans" cxnId="{95ACBD66-B009-4C41-B0EE-64FC8F7EA580}">
      <dgm:prSet/>
      <dgm:spPr/>
      <dgm:t>
        <a:bodyPr/>
        <a:lstStyle/>
        <a:p>
          <a:endParaRPr lang="fr-FR"/>
        </a:p>
      </dgm:t>
    </dgm:pt>
    <dgm:pt modelId="{A8A9AC02-C779-4BAE-BAB7-29CA870C8EBE}" type="sibTrans" cxnId="{95ACBD66-B009-4C41-B0EE-64FC8F7EA580}">
      <dgm:prSet/>
      <dgm:spPr/>
      <dgm:t>
        <a:bodyPr/>
        <a:lstStyle/>
        <a:p>
          <a:endParaRPr lang="fr-FR"/>
        </a:p>
      </dgm:t>
    </dgm:pt>
    <dgm:pt modelId="{D5409948-A581-4B16-AC19-416896329475}">
      <dgm:prSet phldrT="[Texte]"/>
      <dgm:spPr/>
      <dgm:t>
        <a:bodyPr/>
        <a:lstStyle/>
        <a:p>
          <a:pPr algn="ctr"/>
          <a:r>
            <a:rPr lang="fr-FR" b="1" smtClean="0">
              <a:solidFill>
                <a:srgbClr val="002060"/>
              </a:solidFill>
            </a:rPr>
            <a:t>Ecriture </a:t>
          </a:r>
          <a:r>
            <a:rPr lang="fr-FR" b="1" dirty="0" smtClean="0">
              <a:solidFill>
                <a:srgbClr val="002060"/>
              </a:solidFill>
            </a:rPr>
            <a:t>collaborative </a:t>
          </a:r>
          <a:endParaRPr lang="fr-FR" b="1" dirty="0">
            <a:solidFill>
              <a:srgbClr val="002060"/>
            </a:solidFill>
          </a:endParaRPr>
        </a:p>
      </dgm:t>
    </dgm:pt>
    <dgm:pt modelId="{2A5A666E-BDED-49F3-A47E-530AABE09A36}" type="parTrans" cxnId="{F1B7FEE7-648E-4C50-AED1-F3537F5BC35D}">
      <dgm:prSet/>
      <dgm:spPr/>
      <dgm:t>
        <a:bodyPr/>
        <a:lstStyle/>
        <a:p>
          <a:endParaRPr lang="fr-FR"/>
        </a:p>
      </dgm:t>
    </dgm:pt>
    <dgm:pt modelId="{8256320B-5F5F-4BAA-B758-D3079761C2D8}" type="sibTrans" cxnId="{F1B7FEE7-648E-4C50-AED1-F3537F5BC35D}">
      <dgm:prSet/>
      <dgm:spPr/>
      <dgm:t>
        <a:bodyPr/>
        <a:lstStyle/>
        <a:p>
          <a:endParaRPr lang="fr-FR"/>
        </a:p>
      </dgm:t>
    </dgm:pt>
    <dgm:pt modelId="{6E88F763-767F-48A0-86ED-2FB67630A4AF}">
      <dgm:prSet/>
      <dgm:spPr/>
      <dgm:t>
        <a:bodyPr/>
        <a:lstStyle/>
        <a:p>
          <a:r>
            <a:rPr lang="fr-FR" b="1" dirty="0" smtClean="0">
              <a:solidFill>
                <a:srgbClr val="002060"/>
              </a:solidFill>
            </a:rPr>
            <a:t>Coopérer et réaliser des projets</a:t>
          </a:r>
          <a:endParaRPr lang="fr-FR" dirty="0">
            <a:solidFill>
              <a:srgbClr val="002060"/>
            </a:solidFill>
          </a:endParaRPr>
        </a:p>
      </dgm:t>
    </dgm:pt>
    <dgm:pt modelId="{C9252BF8-CB21-4F6A-B9F2-FC647EBFAF66}" type="parTrans" cxnId="{64E8B0DD-5154-4E5D-9E0A-1D1D0AB9C7F7}">
      <dgm:prSet/>
      <dgm:spPr/>
      <dgm:t>
        <a:bodyPr/>
        <a:lstStyle/>
        <a:p>
          <a:endParaRPr lang="fr-FR"/>
        </a:p>
      </dgm:t>
    </dgm:pt>
    <dgm:pt modelId="{BB0A8315-74E2-4853-8633-308A3890319C}" type="sibTrans" cxnId="{64E8B0DD-5154-4E5D-9E0A-1D1D0AB9C7F7}">
      <dgm:prSet/>
      <dgm:spPr/>
      <dgm:t>
        <a:bodyPr/>
        <a:lstStyle/>
        <a:p>
          <a:endParaRPr lang="fr-FR"/>
        </a:p>
      </dgm:t>
    </dgm:pt>
    <dgm:pt modelId="{1B29B474-4FE4-4216-802F-B823CB539336}">
      <dgm:prSet phldrT="[Texte]"/>
      <dgm:spPr/>
      <dgm:t>
        <a:bodyPr/>
        <a:lstStyle/>
        <a:p>
          <a:r>
            <a:rPr lang="fr-FR" b="1" dirty="0" smtClean="0">
              <a:solidFill>
                <a:srgbClr val="002060"/>
              </a:solidFill>
            </a:rPr>
            <a:t>Pédagogie différenciée</a:t>
          </a:r>
          <a:endParaRPr lang="fr-FR" b="1" dirty="0">
            <a:solidFill>
              <a:srgbClr val="002060"/>
            </a:solidFill>
          </a:endParaRPr>
        </a:p>
      </dgm:t>
    </dgm:pt>
    <dgm:pt modelId="{54410627-1837-4D6C-A4EE-C8419EC51CB6}" type="parTrans" cxnId="{CA3832EF-66EA-40EA-BFBA-E4870F1F965A}">
      <dgm:prSet/>
      <dgm:spPr/>
      <dgm:t>
        <a:bodyPr/>
        <a:lstStyle/>
        <a:p>
          <a:endParaRPr lang="fr-FR"/>
        </a:p>
      </dgm:t>
    </dgm:pt>
    <dgm:pt modelId="{69E1D759-0B27-413A-B3D7-A591B9DC0A30}" type="sibTrans" cxnId="{CA3832EF-66EA-40EA-BFBA-E4870F1F965A}">
      <dgm:prSet/>
      <dgm:spPr/>
      <dgm:t>
        <a:bodyPr/>
        <a:lstStyle/>
        <a:p>
          <a:endParaRPr lang="fr-FR"/>
        </a:p>
      </dgm:t>
    </dgm:pt>
    <dgm:pt modelId="{04F8C6BF-DD0E-42F1-ACF7-C667D554A905}" type="pres">
      <dgm:prSet presAssocID="{DF91E3FA-9930-424D-9B48-9AE1CAE0E98F}" presName="compositeShape" presStyleCnt="0">
        <dgm:presLayoutVars>
          <dgm:dir/>
          <dgm:resizeHandles/>
        </dgm:presLayoutVars>
      </dgm:prSet>
      <dgm:spPr/>
      <dgm:t>
        <a:bodyPr/>
        <a:lstStyle/>
        <a:p>
          <a:endParaRPr lang="fr-FR"/>
        </a:p>
      </dgm:t>
    </dgm:pt>
    <dgm:pt modelId="{2EE65365-3BE7-4231-A5C2-31701032F24F}" type="pres">
      <dgm:prSet presAssocID="{DF91E3FA-9930-424D-9B48-9AE1CAE0E98F}" presName="pyramid" presStyleLbl="node1" presStyleIdx="0" presStyleCnt="1"/>
      <dgm:spPr/>
    </dgm:pt>
    <dgm:pt modelId="{613725E4-F395-4A5C-A1DC-2B99D0262B65}" type="pres">
      <dgm:prSet presAssocID="{DF91E3FA-9930-424D-9B48-9AE1CAE0E98F}" presName="theList" presStyleCnt="0"/>
      <dgm:spPr/>
    </dgm:pt>
    <dgm:pt modelId="{1A3DD72F-4E37-4D78-A01D-CE0706D0A870}" type="pres">
      <dgm:prSet presAssocID="{11580370-0F08-43EB-BF75-C050E18D1F5F}" presName="aNode" presStyleLbl="fgAcc1" presStyleIdx="0" presStyleCnt="4" custScaleX="115447">
        <dgm:presLayoutVars>
          <dgm:bulletEnabled val="1"/>
        </dgm:presLayoutVars>
      </dgm:prSet>
      <dgm:spPr/>
      <dgm:t>
        <a:bodyPr/>
        <a:lstStyle/>
        <a:p>
          <a:endParaRPr lang="fr-FR"/>
        </a:p>
      </dgm:t>
    </dgm:pt>
    <dgm:pt modelId="{E7CA3143-DD25-471E-A5A9-6AE92292BFDC}" type="pres">
      <dgm:prSet presAssocID="{11580370-0F08-43EB-BF75-C050E18D1F5F}" presName="aSpace" presStyleCnt="0"/>
      <dgm:spPr/>
    </dgm:pt>
    <dgm:pt modelId="{E22B24F7-F42E-48CB-9ECE-6BF69CC81366}" type="pres">
      <dgm:prSet presAssocID="{D5409948-A581-4B16-AC19-416896329475}" presName="aNode" presStyleLbl="fgAcc1" presStyleIdx="1" presStyleCnt="4" custScaleX="120802">
        <dgm:presLayoutVars>
          <dgm:bulletEnabled val="1"/>
        </dgm:presLayoutVars>
      </dgm:prSet>
      <dgm:spPr/>
      <dgm:t>
        <a:bodyPr/>
        <a:lstStyle/>
        <a:p>
          <a:endParaRPr lang="fr-FR"/>
        </a:p>
      </dgm:t>
    </dgm:pt>
    <dgm:pt modelId="{70D320FC-6F8F-4DAF-A464-7CAC22108900}" type="pres">
      <dgm:prSet presAssocID="{D5409948-A581-4B16-AC19-416896329475}" presName="aSpace" presStyleCnt="0"/>
      <dgm:spPr/>
    </dgm:pt>
    <dgm:pt modelId="{EBF89018-48D1-42D5-9296-E8262009751D}" type="pres">
      <dgm:prSet presAssocID="{6E88F763-767F-48A0-86ED-2FB67630A4AF}" presName="aNode" presStyleLbl="fgAcc1" presStyleIdx="2" presStyleCnt="4" custScaleX="117810">
        <dgm:presLayoutVars>
          <dgm:bulletEnabled val="1"/>
        </dgm:presLayoutVars>
      </dgm:prSet>
      <dgm:spPr/>
      <dgm:t>
        <a:bodyPr/>
        <a:lstStyle/>
        <a:p>
          <a:endParaRPr lang="fr-FR"/>
        </a:p>
      </dgm:t>
    </dgm:pt>
    <dgm:pt modelId="{171A260F-797B-4FCA-82C2-B29617660454}" type="pres">
      <dgm:prSet presAssocID="{6E88F763-767F-48A0-86ED-2FB67630A4AF}" presName="aSpace" presStyleCnt="0"/>
      <dgm:spPr/>
    </dgm:pt>
    <dgm:pt modelId="{E00182DF-E65D-413D-8D26-FFC6B0BE1B8D}" type="pres">
      <dgm:prSet presAssocID="{1B29B474-4FE4-4216-802F-B823CB539336}" presName="aNode" presStyleLbl="fgAcc1" presStyleIdx="3" presStyleCnt="4" custScaleX="120802">
        <dgm:presLayoutVars>
          <dgm:bulletEnabled val="1"/>
        </dgm:presLayoutVars>
      </dgm:prSet>
      <dgm:spPr/>
      <dgm:t>
        <a:bodyPr/>
        <a:lstStyle/>
        <a:p>
          <a:endParaRPr lang="fr-FR"/>
        </a:p>
      </dgm:t>
    </dgm:pt>
    <dgm:pt modelId="{03A72810-9810-4AE0-B2F1-ECD9D0BC6B01}" type="pres">
      <dgm:prSet presAssocID="{1B29B474-4FE4-4216-802F-B823CB539336}" presName="aSpace" presStyleCnt="0"/>
      <dgm:spPr/>
    </dgm:pt>
  </dgm:ptLst>
  <dgm:cxnLst>
    <dgm:cxn modelId="{F1B7FEE7-648E-4C50-AED1-F3537F5BC35D}" srcId="{DF91E3FA-9930-424D-9B48-9AE1CAE0E98F}" destId="{D5409948-A581-4B16-AC19-416896329475}" srcOrd="1" destOrd="0" parTransId="{2A5A666E-BDED-49F3-A47E-530AABE09A36}" sibTransId="{8256320B-5F5F-4BAA-B758-D3079761C2D8}"/>
    <dgm:cxn modelId="{CDC117BA-B5B4-4A78-B2E6-C50D527BCCDA}" type="presOf" srcId="{D5409948-A581-4B16-AC19-416896329475}" destId="{E22B24F7-F42E-48CB-9ECE-6BF69CC81366}" srcOrd="0" destOrd="0" presId="urn:microsoft.com/office/officeart/2005/8/layout/pyramid2"/>
    <dgm:cxn modelId="{CA3832EF-66EA-40EA-BFBA-E4870F1F965A}" srcId="{DF91E3FA-9930-424D-9B48-9AE1CAE0E98F}" destId="{1B29B474-4FE4-4216-802F-B823CB539336}" srcOrd="3" destOrd="0" parTransId="{54410627-1837-4D6C-A4EE-C8419EC51CB6}" sibTransId="{69E1D759-0B27-413A-B3D7-A591B9DC0A30}"/>
    <dgm:cxn modelId="{64E8B0DD-5154-4E5D-9E0A-1D1D0AB9C7F7}" srcId="{DF91E3FA-9930-424D-9B48-9AE1CAE0E98F}" destId="{6E88F763-767F-48A0-86ED-2FB67630A4AF}" srcOrd="2" destOrd="0" parTransId="{C9252BF8-CB21-4F6A-B9F2-FC647EBFAF66}" sibTransId="{BB0A8315-74E2-4853-8633-308A3890319C}"/>
    <dgm:cxn modelId="{F36B89D2-E7A0-4DF5-B984-4FE92758A34C}" type="presOf" srcId="{6E88F763-767F-48A0-86ED-2FB67630A4AF}" destId="{EBF89018-48D1-42D5-9296-E8262009751D}" srcOrd="0" destOrd="0" presId="urn:microsoft.com/office/officeart/2005/8/layout/pyramid2"/>
    <dgm:cxn modelId="{69699C88-2910-44B9-A61B-901373493357}" type="presOf" srcId="{DF91E3FA-9930-424D-9B48-9AE1CAE0E98F}" destId="{04F8C6BF-DD0E-42F1-ACF7-C667D554A905}" srcOrd="0" destOrd="0" presId="urn:microsoft.com/office/officeart/2005/8/layout/pyramid2"/>
    <dgm:cxn modelId="{ED3B4B29-97B2-4CFC-A769-E795A9DB421C}" type="presOf" srcId="{1B29B474-4FE4-4216-802F-B823CB539336}" destId="{E00182DF-E65D-413D-8D26-FFC6B0BE1B8D}" srcOrd="0" destOrd="0" presId="urn:microsoft.com/office/officeart/2005/8/layout/pyramid2"/>
    <dgm:cxn modelId="{0A45A4A6-FDBA-4634-9350-DDDC5502EE18}" type="presOf" srcId="{11580370-0F08-43EB-BF75-C050E18D1F5F}" destId="{1A3DD72F-4E37-4D78-A01D-CE0706D0A870}" srcOrd="0" destOrd="0" presId="urn:microsoft.com/office/officeart/2005/8/layout/pyramid2"/>
    <dgm:cxn modelId="{95ACBD66-B009-4C41-B0EE-64FC8F7EA580}" srcId="{DF91E3FA-9930-424D-9B48-9AE1CAE0E98F}" destId="{11580370-0F08-43EB-BF75-C050E18D1F5F}" srcOrd="0" destOrd="0" parTransId="{AD0A4399-BA71-435B-8A8E-6FC38742E378}" sibTransId="{A8A9AC02-C779-4BAE-BAB7-29CA870C8EBE}"/>
    <dgm:cxn modelId="{D4759831-10A3-4EE2-8B23-C61AB7EFD994}" type="presParOf" srcId="{04F8C6BF-DD0E-42F1-ACF7-C667D554A905}" destId="{2EE65365-3BE7-4231-A5C2-31701032F24F}" srcOrd="0" destOrd="0" presId="urn:microsoft.com/office/officeart/2005/8/layout/pyramid2"/>
    <dgm:cxn modelId="{68EADC93-A685-4B55-88BC-F72F3283B065}" type="presParOf" srcId="{04F8C6BF-DD0E-42F1-ACF7-C667D554A905}" destId="{613725E4-F395-4A5C-A1DC-2B99D0262B65}" srcOrd="1" destOrd="0" presId="urn:microsoft.com/office/officeart/2005/8/layout/pyramid2"/>
    <dgm:cxn modelId="{9F9FD4ED-9DAA-4FC3-BB20-9DF70E48931A}" type="presParOf" srcId="{613725E4-F395-4A5C-A1DC-2B99D0262B65}" destId="{1A3DD72F-4E37-4D78-A01D-CE0706D0A870}" srcOrd="0" destOrd="0" presId="urn:microsoft.com/office/officeart/2005/8/layout/pyramid2"/>
    <dgm:cxn modelId="{A7F2296C-F6F0-4B74-AFA9-A82144AF3F38}" type="presParOf" srcId="{613725E4-F395-4A5C-A1DC-2B99D0262B65}" destId="{E7CA3143-DD25-471E-A5A9-6AE92292BFDC}" srcOrd="1" destOrd="0" presId="urn:microsoft.com/office/officeart/2005/8/layout/pyramid2"/>
    <dgm:cxn modelId="{FED907C6-847C-443E-9204-5760CFE84FA9}" type="presParOf" srcId="{613725E4-F395-4A5C-A1DC-2B99D0262B65}" destId="{E22B24F7-F42E-48CB-9ECE-6BF69CC81366}" srcOrd="2" destOrd="0" presId="urn:microsoft.com/office/officeart/2005/8/layout/pyramid2"/>
    <dgm:cxn modelId="{2AB0E146-06BB-4170-AE07-5F78DDE4425F}" type="presParOf" srcId="{613725E4-F395-4A5C-A1DC-2B99D0262B65}" destId="{70D320FC-6F8F-4DAF-A464-7CAC22108900}" srcOrd="3" destOrd="0" presId="urn:microsoft.com/office/officeart/2005/8/layout/pyramid2"/>
    <dgm:cxn modelId="{961114A1-C5AF-40AD-BF35-A9CCB732534A}" type="presParOf" srcId="{613725E4-F395-4A5C-A1DC-2B99D0262B65}" destId="{EBF89018-48D1-42D5-9296-E8262009751D}" srcOrd="4" destOrd="0" presId="urn:microsoft.com/office/officeart/2005/8/layout/pyramid2"/>
    <dgm:cxn modelId="{D16E2814-ADE7-41A1-9C6E-482350CABC10}" type="presParOf" srcId="{613725E4-F395-4A5C-A1DC-2B99D0262B65}" destId="{171A260F-797B-4FCA-82C2-B29617660454}" srcOrd="5" destOrd="0" presId="urn:microsoft.com/office/officeart/2005/8/layout/pyramid2"/>
    <dgm:cxn modelId="{F3790816-0728-45BB-B8E6-06C8AAF5E16B}" type="presParOf" srcId="{613725E4-F395-4A5C-A1DC-2B99D0262B65}" destId="{E00182DF-E65D-413D-8D26-FFC6B0BE1B8D}" srcOrd="6" destOrd="0" presId="urn:microsoft.com/office/officeart/2005/8/layout/pyramid2"/>
    <dgm:cxn modelId="{27A4B802-6F95-4F1E-AAB8-FA0637BAC320}" type="presParOf" srcId="{613725E4-F395-4A5C-A1DC-2B99D0262B65}" destId="{03A72810-9810-4AE0-B2F1-ECD9D0BC6B0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98049-5B59-480E-86CA-99C7D25BD921}" type="doc">
      <dgm:prSet loTypeId="urn:microsoft.com/office/officeart/2005/8/layout/pyramid2" loCatId="list" qsTypeId="urn:microsoft.com/office/officeart/2005/8/quickstyle/simple1" qsCatId="simple" csTypeId="urn:microsoft.com/office/officeart/2005/8/colors/accent1_2" csCatId="accent1" phldr="1"/>
      <dgm:spPr/>
    </dgm:pt>
    <dgm:pt modelId="{469E9369-2005-4359-9463-9635B2F84AFC}">
      <dgm:prSet phldrT="[Texte]" custT="1"/>
      <dgm:spPr/>
      <dgm:t>
        <a:bodyPr/>
        <a:lstStyle/>
        <a:p>
          <a:r>
            <a:rPr lang="fr-FR" sz="2400" dirty="0" smtClean="0">
              <a:solidFill>
                <a:srgbClr val="0000FF"/>
              </a:solidFill>
            </a:rPr>
            <a:t>Internet</a:t>
          </a:r>
          <a:endParaRPr lang="fr-FR" sz="2400" dirty="0">
            <a:solidFill>
              <a:srgbClr val="0000FF"/>
            </a:solidFill>
          </a:endParaRPr>
        </a:p>
      </dgm:t>
    </dgm:pt>
    <dgm:pt modelId="{B58762CD-3512-4807-8CFE-B4723CD9D5A5}" type="parTrans" cxnId="{B99721EC-C277-4755-93B3-D0E30328F4D3}">
      <dgm:prSet/>
      <dgm:spPr/>
      <dgm:t>
        <a:bodyPr/>
        <a:lstStyle/>
        <a:p>
          <a:endParaRPr lang="fr-FR"/>
        </a:p>
      </dgm:t>
    </dgm:pt>
    <dgm:pt modelId="{88D2BAF4-722C-4032-979C-F7FB32D25FE1}" type="sibTrans" cxnId="{B99721EC-C277-4755-93B3-D0E30328F4D3}">
      <dgm:prSet/>
      <dgm:spPr/>
      <dgm:t>
        <a:bodyPr/>
        <a:lstStyle/>
        <a:p>
          <a:endParaRPr lang="fr-FR"/>
        </a:p>
      </dgm:t>
    </dgm:pt>
    <dgm:pt modelId="{9B179116-8E5C-4295-AF23-F9B47C83FCE8}">
      <dgm:prSet phldrT="[Texte]" custT="1"/>
      <dgm:spPr/>
      <dgm:t>
        <a:bodyPr/>
        <a:lstStyle/>
        <a:p>
          <a:r>
            <a:rPr lang="fr-FR" sz="2400" dirty="0" smtClean="0">
              <a:solidFill>
                <a:srgbClr val="0000FF"/>
              </a:solidFill>
            </a:rPr>
            <a:t>EDU Pad</a:t>
          </a:r>
          <a:endParaRPr lang="fr-FR" sz="2400" dirty="0">
            <a:solidFill>
              <a:srgbClr val="0000FF"/>
            </a:solidFill>
          </a:endParaRPr>
        </a:p>
      </dgm:t>
    </dgm:pt>
    <dgm:pt modelId="{56B11596-2782-4F09-A27A-E813751161E9}" type="parTrans" cxnId="{4D6A19CC-4280-44E3-902F-11D93AD36072}">
      <dgm:prSet/>
      <dgm:spPr/>
      <dgm:t>
        <a:bodyPr/>
        <a:lstStyle/>
        <a:p>
          <a:endParaRPr lang="fr-FR"/>
        </a:p>
      </dgm:t>
    </dgm:pt>
    <dgm:pt modelId="{CF8EB920-2C63-4014-B9DE-D865740FFB8C}" type="sibTrans" cxnId="{4D6A19CC-4280-44E3-902F-11D93AD36072}">
      <dgm:prSet/>
      <dgm:spPr/>
      <dgm:t>
        <a:bodyPr/>
        <a:lstStyle/>
        <a:p>
          <a:endParaRPr lang="fr-FR"/>
        </a:p>
      </dgm:t>
    </dgm:pt>
    <dgm:pt modelId="{0448BAA0-A1A4-4F44-879B-807863085954}">
      <dgm:prSet phldrT="[Texte]" custT="1"/>
      <dgm:spPr/>
      <dgm:t>
        <a:bodyPr/>
        <a:lstStyle/>
        <a:p>
          <a:r>
            <a:rPr lang="fr-FR" sz="2400" dirty="0" smtClean="0">
              <a:solidFill>
                <a:srgbClr val="0000FF"/>
              </a:solidFill>
            </a:rPr>
            <a:t>EDU </a:t>
          </a:r>
          <a:r>
            <a:rPr lang="fr-FR" sz="2400" dirty="0" err="1" smtClean="0">
              <a:solidFill>
                <a:srgbClr val="0000FF"/>
              </a:solidFill>
            </a:rPr>
            <a:t>Topogramme</a:t>
          </a:r>
          <a:endParaRPr lang="fr-FR" sz="2400" dirty="0">
            <a:solidFill>
              <a:srgbClr val="0000FF"/>
            </a:solidFill>
          </a:endParaRPr>
        </a:p>
      </dgm:t>
    </dgm:pt>
    <dgm:pt modelId="{7FE7CB42-0EA7-487A-BC38-E35A165D2A41}" type="parTrans" cxnId="{C9E9754E-48A7-4B14-B250-A4D456E4AE5F}">
      <dgm:prSet/>
      <dgm:spPr/>
      <dgm:t>
        <a:bodyPr/>
        <a:lstStyle/>
        <a:p>
          <a:endParaRPr lang="fr-FR"/>
        </a:p>
      </dgm:t>
    </dgm:pt>
    <dgm:pt modelId="{72245D18-376D-4E3C-9A99-3EF70B5B5C13}" type="sibTrans" cxnId="{C9E9754E-48A7-4B14-B250-A4D456E4AE5F}">
      <dgm:prSet/>
      <dgm:spPr/>
      <dgm:t>
        <a:bodyPr/>
        <a:lstStyle/>
        <a:p>
          <a:endParaRPr lang="fr-FR"/>
        </a:p>
      </dgm:t>
    </dgm:pt>
    <dgm:pt modelId="{08E4C4B9-1BEF-43EA-959F-B8EAEBED9F6E}" type="pres">
      <dgm:prSet presAssocID="{75D98049-5B59-480E-86CA-99C7D25BD921}" presName="compositeShape" presStyleCnt="0">
        <dgm:presLayoutVars>
          <dgm:dir/>
          <dgm:resizeHandles/>
        </dgm:presLayoutVars>
      </dgm:prSet>
      <dgm:spPr/>
    </dgm:pt>
    <dgm:pt modelId="{027A3B86-393A-4350-92CA-D0B6CCE99F26}" type="pres">
      <dgm:prSet presAssocID="{75D98049-5B59-480E-86CA-99C7D25BD921}" presName="pyramid" presStyleLbl="node1" presStyleIdx="0" presStyleCnt="1" custLinFactNeighborX="11905" custLinFactNeighborY="-3284"/>
      <dgm:spPr>
        <a:solidFill>
          <a:schemeClr val="accent1">
            <a:lumMod val="20000"/>
            <a:lumOff val="80000"/>
          </a:schemeClr>
        </a:solidFill>
      </dgm:spPr>
    </dgm:pt>
    <dgm:pt modelId="{45721EFA-880F-47A2-BB05-868038759698}" type="pres">
      <dgm:prSet presAssocID="{75D98049-5B59-480E-86CA-99C7D25BD921}" presName="theList" presStyleCnt="0"/>
      <dgm:spPr/>
    </dgm:pt>
    <dgm:pt modelId="{D620CE07-5AD9-4E0B-9C84-B216B69BF037}" type="pres">
      <dgm:prSet presAssocID="{469E9369-2005-4359-9463-9635B2F84AFC}" presName="aNode" presStyleLbl="fgAcc1" presStyleIdx="0" presStyleCnt="3" custLinFactNeighborX="3789">
        <dgm:presLayoutVars>
          <dgm:bulletEnabled val="1"/>
        </dgm:presLayoutVars>
      </dgm:prSet>
      <dgm:spPr/>
      <dgm:t>
        <a:bodyPr/>
        <a:lstStyle/>
        <a:p>
          <a:endParaRPr lang="fr-FR"/>
        </a:p>
      </dgm:t>
    </dgm:pt>
    <dgm:pt modelId="{9473CB63-B7AB-4C78-8DE6-21F3D79262A7}" type="pres">
      <dgm:prSet presAssocID="{469E9369-2005-4359-9463-9635B2F84AFC}" presName="aSpace" presStyleCnt="0"/>
      <dgm:spPr/>
    </dgm:pt>
    <dgm:pt modelId="{521786CE-E56F-42D8-A1C2-A55F95E1D0C1}" type="pres">
      <dgm:prSet presAssocID="{9B179116-8E5C-4295-AF23-F9B47C83FCE8}" presName="aNode" presStyleLbl="fgAcc1" presStyleIdx="1" presStyleCnt="3">
        <dgm:presLayoutVars>
          <dgm:bulletEnabled val="1"/>
        </dgm:presLayoutVars>
      </dgm:prSet>
      <dgm:spPr/>
      <dgm:t>
        <a:bodyPr/>
        <a:lstStyle/>
        <a:p>
          <a:endParaRPr lang="fr-FR"/>
        </a:p>
      </dgm:t>
    </dgm:pt>
    <dgm:pt modelId="{805A945B-2109-40FB-9FB1-2AE34BBC8AD5}" type="pres">
      <dgm:prSet presAssocID="{9B179116-8E5C-4295-AF23-F9B47C83FCE8}" presName="aSpace" presStyleCnt="0"/>
      <dgm:spPr/>
    </dgm:pt>
    <dgm:pt modelId="{C441E708-5BD9-491A-82A7-1DE75E1E6312}" type="pres">
      <dgm:prSet presAssocID="{0448BAA0-A1A4-4F44-879B-807863085954}" presName="aNode" presStyleLbl="fgAcc1" presStyleIdx="2" presStyleCnt="3">
        <dgm:presLayoutVars>
          <dgm:bulletEnabled val="1"/>
        </dgm:presLayoutVars>
      </dgm:prSet>
      <dgm:spPr/>
      <dgm:t>
        <a:bodyPr/>
        <a:lstStyle/>
        <a:p>
          <a:endParaRPr lang="fr-FR"/>
        </a:p>
      </dgm:t>
    </dgm:pt>
    <dgm:pt modelId="{D06CE557-4BDC-4144-B0C6-5219E4E54CAC}" type="pres">
      <dgm:prSet presAssocID="{0448BAA0-A1A4-4F44-879B-807863085954}" presName="aSpace" presStyleCnt="0"/>
      <dgm:spPr/>
    </dgm:pt>
  </dgm:ptLst>
  <dgm:cxnLst>
    <dgm:cxn modelId="{1A3C0A75-4BB4-4222-BAC0-A22165CA9B8B}" type="presOf" srcId="{469E9369-2005-4359-9463-9635B2F84AFC}" destId="{D620CE07-5AD9-4E0B-9C84-B216B69BF037}" srcOrd="0" destOrd="0" presId="urn:microsoft.com/office/officeart/2005/8/layout/pyramid2"/>
    <dgm:cxn modelId="{D4ABA48A-8E01-405B-B280-6A4CA6FD35A2}" type="presOf" srcId="{9B179116-8E5C-4295-AF23-F9B47C83FCE8}" destId="{521786CE-E56F-42D8-A1C2-A55F95E1D0C1}" srcOrd="0" destOrd="0" presId="urn:microsoft.com/office/officeart/2005/8/layout/pyramid2"/>
    <dgm:cxn modelId="{FEE0E507-E24C-4BAA-BF6D-83F2AEA22E8A}" type="presOf" srcId="{0448BAA0-A1A4-4F44-879B-807863085954}" destId="{C441E708-5BD9-491A-82A7-1DE75E1E6312}" srcOrd="0" destOrd="0" presId="urn:microsoft.com/office/officeart/2005/8/layout/pyramid2"/>
    <dgm:cxn modelId="{4D6A19CC-4280-44E3-902F-11D93AD36072}" srcId="{75D98049-5B59-480E-86CA-99C7D25BD921}" destId="{9B179116-8E5C-4295-AF23-F9B47C83FCE8}" srcOrd="1" destOrd="0" parTransId="{56B11596-2782-4F09-A27A-E813751161E9}" sibTransId="{CF8EB920-2C63-4014-B9DE-D865740FFB8C}"/>
    <dgm:cxn modelId="{B99721EC-C277-4755-93B3-D0E30328F4D3}" srcId="{75D98049-5B59-480E-86CA-99C7D25BD921}" destId="{469E9369-2005-4359-9463-9635B2F84AFC}" srcOrd="0" destOrd="0" parTransId="{B58762CD-3512-4807-8CFE-B4723CD9D5A5}" sibTransId="{88D2BAF4-722C-4032-979C-F7FB32D25FE1}"/>
    <dgm:cxn modelId="{C9E9754E-48A7-4B14-B250-A4D456E4AE5F}" srcId="{75D98049-5B59-480E-86CA-99C7D25BD921}" destId="{0448BAA0-A1A4-4F44-879B-807863085954}" srcOrd="2" destOrd="0" parTransId="{7FE7CB42-0EA7-487A-BC38-E35A165D2A41}" sibTransId="{72245D18-376D-4E3C-9A99-3EF70B5B5C13}"/>
    <dgm:cxn modelId="{72C79C25-355D-48FD-B5A9-60DAB329819A}" type="presOf" srcId="{75D98049-5B59-480E-86CA-99C7D25BD921}" destId="{08E4C4B9-1BEF-43EA-959F-B8EAEBED9F6E}" srcOrd="0" destOrd="0" presId="urn:microsoft.com/office/officeart/2005/8/layout/pyramid2"/>
    <dgm:cxn modelId="{5CB9A8B7-B6E4-4589-87CB-9FF1CC12F3C1}" type="presParOf" srcId="{08E4C4B9-1BEF-43EA-959F-B8EAEBED9F6E}" destId="{027A3B86-393A-4350-92CA-D0B6CCE99F26}" srcOrd="0" destOrd="0" presId="urn:microsoft.com/office/officeart/2005/8/layout/pyramid2"/>
    <dgm:cxn modelId="{3BDB2579-62AF-4A08-AB35-9EDB43AEB627}" type="presParOf" srcId="{08E4C4B9-1BEF-43EA-959F-B8EAEBED9F6E}" destId="{45721EFA-880F-47A2-BB05-868038759698}" srcOrd="1" destOrd="0" presId="urn:microsoft.com/office/officeart/2005/8/layout/pyramid2"/>
    <dgm:cxn modelId="{8A24CCEB-4962-4686-9E53-7B009BF1255C}" type="presParOf" srcId="{45721EFA-880F-47A2-BB05-868038759698}" destId="{D620CE07-5AD9-4E0B-9C84-B216B69BF037}" srcOrd="0" destOrd="0" presId="urn:microsoft.com/office/officeart/2005/8/layout/pyramid2"/>
    <dgm:cxn modelId="{A4140903-0485-49FA-9D42-82AA6DB2A8D6}" type="presParOf" srcId="{45721EFA-880F-47A2-BB05-868038759698}" destId="{9473CB63-B7AB-4C78-8DE6-21F3D79262A7}" srcOrd="1" destOrd="0" presId="urn:microsoft.com/office/officeart/2005/8/layout/pyramid2"/>
    <dgm:cxn modelId="{B2AF06D0-1BAD-4E85-9D4F-E109123C8CA3}" type="presParOf" srcId="{45721EFA-880F-47A2-BB05-868038759698}" destId="{521786CE-E56F-42D8-A1C2-A55F95E1D0C1}" srcOrd="2" destOrd="0" presId="urn:microsoft.com/office/officeart/2005/8/layout/pyramid2"/>
    <dgm:cxn modelId="{780F9397-AC1B-4517-AEE6-3D4F9A52785D}" type="presParOf" srcId="{45721EFA-880F-47A2-BB05-868038759698}" destId="{805A945B-2109-40FB-9FB1-2AE34BBC8AD5}" srcOrd="3" destOrd="0" presId="urn:microsoft.com/office/officeart/2005/8/layout/pyramid2"/>
    <dgm:cxn modelId="{99DD2CC8-C114-4195-BE54-C34108EC03B2}" type="presParOf" srcId="{45721EFA-880F-47A2-BB05-868038759698}" destId="{C441E708-5BD9-491A-82A7-1DE75E1E6312}" srcOrd="4" destOrd="0" presId="urn:microsoft.com/office/officeart/2005/8/layout/pyramid2"/>
    <dgm:cxn modelId="{EEF13E76-D520-474F-BFF8-D43AF825AB79}" type="presParOf" srcId="{45721EFA-880F-47A2-BB05-868038759698}" destId="{D06CE557-4BDC-4144-B0C6-5219E4E54CA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0DD8C0-45D1-40F3-AA8C-017E9AB6B5B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fr-FR"/>
        </a:p>
      </dgm:t>
    </dgm:pt>
    <dgm:pt modelId="{CBF9A1DC-D908-474B-9C24-7A096C1FDD55}">
      <dgm:prSet phldrT="[Texte]"/>
      <dgm:spPr/>
      <dgm:t>
        <a:bodyPr/>
        <a:lstStyle/>
        <a:p>
          <a:r>
            <a:rPr lang="fr-FR" dirty="0" smtClean="0"/>
            <a:t>Travail collaboratif et écriture collaborative</a:t>
          </a:r>
          <a:endParaRPr lang="fr-FR" dirty="0"/>
        </a:p>
      </dgm:t>
    </dgm:pt>
    <dgm:pt modelId="{E6FDE080-A1EF-490C-844E-EDAB10473624}" type="parTrans" cxnId="{5F06445C-4273-44E6-B552-999433182160}">
      <dgm:prSet/>
      <dgm:spPr/>
      <dgm:t>
        <a:bodyPr/>
        <a:lstStyle/>
        <a:p>
          <a:endParaRPr lang="fr-FR"/>
        </a:p>
      </dgm:t>
    </dgm:pt>
    <dgm:pt modelId="{91EA6165-D339-4D9F-89D2-65C447763AB3}" type="sibTrans" cxnId="{5F06445C-4273-44E6-B552-999433182160}">
      <dgm:prSet/>
      <dgm:spPr/>
      <dgm:t>
        <a:bodyPr/>
        <a:lstStyle/>
        <a:p>
          <a:endParaRPr lang="fr-FR"/>
        </a:p>
      </dgm:t>
    </dgm:pt>
    <dgm:pt modelId="{6209EBA0-1A26-4294-A1C5-52FAF36F70FB}" type="pres">
      <dgm:prSet presAssocID="{EB0DD8C0-45D1-40F3-AA8C-017E9AB6B5B2}" presName="linear" presStyleCnt="0">
        <dgm:presLayoutVars>
          <dgm:dir/>
          <dgm:animLvl val="lvl"/>
          <dgm:resizeHandles val="exact"/>
        </dgm:presLayoutVars>
      </dgm:prSet>
      <dgm:spPr/>
      <dgm:t>
        <a:bodyPr/>
        <a:lstStyle/>
        <a:p>
          <a:endParaRPr lang="fr-FR"/>
        </a:p>
      </dgm:t>
    </dgm:pt>
    <dgm:pt modelId="{CDEAFAAA-E2E1-4BE4-B43F-2F0B22EE6B2E}" type="pres">
      <dgm:prSet presAssocID="{CBF9A1DC-D908-474B-9C24-7A096C1FDD55}" presName="parentLin" presStyleCnt="0"/>
      <dgm:spPr/>
    </dgm:pt>
    <dgm:pt modelId="{126DE05F-5337-4809-8205-574E0B4896ED}" type="pres">
      <dgm:prSet presAssocID="{CBF9A1DC-D908-474B-9C24-7A096C1FDD55}" presName="parentLeftMargin" presStyleLbl="node1" presStyleIdx="0" presStyleCnt="1"/>
      <dgm:spPr/>
      <dgm:t>
        <a:bodyPr/>
        <a:lstStyle/>
        <a:p>
          <a:endParaRPr lang="fr-FR"/>
        </a:p>
      </dgm:t>
    </dgm:pt>
    <dgm:pt modelId="{411CFAC9-1D92-4283-9B49-E634423F7AAF}" type="pres">
      <dgm:prSet presAssocID="{CBF9A1DC-D908-474B-9C24-7A096C1FDD55}" presName="parentText" presStyleLbl="node1" presStyleIdx="0" presStyleCnt="1">
        <dgm:presLayoutVars>
          <dgm:chMax val="0"/>
          <dgm:bulletEnabled val="1"/>
        </dgm:presLayoutVars>
      </dgm:prSet>
      <dgm:spPr/>
      <dgm:t>
        <a:bodyPr/>
        <a:lstStyle/>
        <a:p>
          <a:endParaRPr lang="fr-FR"/>
        </a:p>
      </dgm:t>
    </dgm:pt>
    <dgm:pt modelId="{00E4653F-F68B-4689-AA1B-49EA45BE60B8}" type="pres">
      <dgm:prSet presAssocID="{CBF9A1DC-D908-474B-9C24-7A096C1FDD55}" presName="negativeSpace" presStyleCnt="0"/>
      <dgm:spPr/>
    </dgm:pt>
    <dgm:pt modelId="{8B0711AE-3390-4B37-B2A3-37C95DBDBF2A}" type="pres">
      <dgm:prSet presAssocID="{CBF9A1DC-D908-474B-9C24-7A096C1FDD55}" presName="childText" presStyleLbl="conFgAcc1" presStyleIdx="0" presStyleCnt="1">
        <dgm:presLayoutVars>
          <dgm:bulletEnabled val="1"/>
        </dgm:presLayoutVars>
      </dgm:prSet>
      <dgm:spPr/>
    </dgm:pt>
  </dgm:ptLst>
  <dgm:cxnLst>
    <dgm:cxn modelId="{BA61FD25-2A7D-465B-8D7A-9800D17FCFB4}" type="presOf" srcId="{CBF9A1DC-D908-474B-9C24-7A096C1FDD55}" destId="{411CFAC9-1D92-4283-9B49-E634423F7AAF}" srcOrd="1" destOrd="0" presId="urn:microsoft.com/office/officeart/2005/8/layout/list1"/>
    <dgm:cxn modelId="{5F06445C-4273-44E6-B552-999433182160}" srcId="{EB0DD8C0-45D1-40F3-AA8C-017E9AB6B5B2}" destId="{CBF9A1DC-D908-474B-9C24-7A096C1FDD55}" srcOrd="0" destOrd="0" parTransId="{E6FDE080-A1EF-490C-844E-EDAB10473624}" sibTransId="{91EA6165-D339-4D9F-89D2-65C447763AB3}"/>
    <dgm:cxn modelId="{3E0AA8D0-805A-4F1D-BB0F-36E1519DE91D}" type="presOf" srcId="{CBF9A1DC-D908-474B-9C24-7A096C1FDD55}" destId="{126DE05F-5337-4809-8205-574E0B4896ED}" srcOrd="0" destOrd="0" presId="urn:microsoft.com/office/officeart/2005/8/layout/list1"/>
    <dgm:cxn modelId="{77057CF7-1A19-42FB-BE5E-E93BC38E8944}" type="presOf" srcId="{EB0DD8C0-45D1-40F3-AA8C-017E9AB6B5B2}" destId="{6209EBA0-1A26-4294-A1C5-52FAF36F70FB}" srcOrd="0" destOrd="0" presId="urn:microsoft.com/office/officeart/2005/8/layout/list1"/>
    <dgm:cxn modelId="{C1C77E5E-8294-4682-97BB-0B1E907AAA66}" type="presParOf" srcId="{6209EBA0-1A26-4294-A1C5-52FAF36F70FB}" destId="{CDEAFAAA-E2E1-4BE4-B43F-2F0B22EE6B2E}" srcOrd="0" destOrd="0" presId="urn:microsoft.com/office/officeart/2005/8/layout/list1"/>
    <dgm:cxn modelId="{6442451A-43D5-40B7-B8E8-043E6621158F}" type="presParOf" srcId="{CDEAFAAA-E2E1-4BE4-B43F-2F0B22EE6B2E}" destId="{126DE05F-5337-4809-8205-574E0B4896ED}" srcOrd="0" destOrd="0" presId="urn:microsoft.com/office/officeart/2005/8/layout/list1"/>
    <dgm:cxn modelId="{28486036-6A6F-44D7-9CAC-E7AE1D6A4A01}" type="presParOf" srcId="{CDEAFAAA-E2E1-4BE4-B43F-2F0B22EE6B2E}" destId="{411CFAC9-1D92-4283-9B49-E634423F7AAF}" srcOrd="1" destOrd="0" presId="urn:microsoft.com/office/officeart/2005/8/layout/list1"/>
    <dgm:cxn modelId="{5388C3C7-3C68-4B10-BDAA-BCE1C8233E6B}" type="presParOf" srcId="{6209EBA0-1A26-4294-A1C5-52FAF36F70FB}" destId="{00E4653F-F68B-4689-AA1B-49EA45BE60B8}" srcOrd="1" destOrd="0" presId="urn:microsoft.com/office/officeart/2005/8/layout/list1"/>
    <dgm:cxn modelId="{802CB633-9971-425D-BB64-92281FD0E4E0}" type="presParOf" srcId="{6209EBA0-1A26-4294-A1C5-52FAF36F70FB}" destId="{8B0711AE-3390-4B37-B2A3-37C95DBDBF2A}"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4D27A-86C1-446F-98C2-58E54FCC7E55}" type="doc">
      <dgm:prSet loTypeId="urn:microsoft.com/office/officeart/2005/8/layout/pyramid2" loCatId="list" qsTypeId="urn:microsoft.com/office/officeart/2005/8/quickstyle/simple1" qsCatId="simple" csTypeId="urn:microsoft.com/office/officeart/2005/8/colors/accent1_2" csCatId="accent1" phldr="1"/>
      <dgm:spPr/>
    </dgm:pt>
    <dgm:pt modelId="{D4E3FD2F-BCA5-4114-B32C-AC3236BB09CD}">
      <dgm:prSet phldrT="[Texte]"/>
      <dgm:spPr/>
      <dgm:t>
        <a:bodyPr/>
        <a:lstStyle/>
        <a:p>
          <a:r>
            <a:rPr lang="fr-FR" dirty="0" smtClean="0"/>
            <a:t>Comment utiliser la</a:t>
          </a:r>
        </a:p>
        <a:p>
          <a:r>
            <a:rPr lang="fr-FR" dirty="0" smtClean="0"/>
            <a:t> plate - forme d’écriture collaborative</a:t>
          </a:r>
        </a:p>
        <a:p>
          <a:r>
            <a:rPr lang="fr-FR" dirty="0" smtClean="0"/>
            <a:t>EDU Pad </a:t>
          </a:r>
          <a:r>
            <a:rPr lang="fr-FR" dirty="0" err="1" smtClean="0"/>
            <a:t>etherpad</a:t>
          </a:r>
          <a:r>
            <a:rPr lang="fr-FR" dirty="0" smtClean="0"/>
            <a:t>?</a:t>
          </a:r>
          <a:endParaRPr lang="fr-FR" dirty="0"/>
        </a:p>
      </dgm:t>
    </dgm:pt>
    <dgm:pt modelId="{E11D85FD-29FE-4A47-8F9C-C083D62B4829}" type="parTrans" cxnId="{26D80BD5-D46C-48EA-8DB2-8B683C59AB3E}">
      <dgm:prSet/>
      <dgm:spPr/>
      <dgm:t>
        <a:bodyPr/>
        <a:lstStyle/>
        <a:p>
          <a:endParaRPr lang="fr-FR"/>
        </a:p>
      </dgm:t>
    </dgm:pt>
    <dgm:pt modelId="{404A13F0-A6B4-4EE7-8343-720AB55940AC}" type="sibTrans" cxnId="{26D80BD5-D46C-48EA-8DB2-8B683C59AB3E}">
      <dgm:prSet/>
      <dgm:spPr/>
      <dgm:t>
        <a:bodyPr/>
        <a:lstStyle/>
        <a:p>
          <a:endParaRPr lang="fr-FR"/>
        </a:p>
      </dgm:t>
    </dgm:pt>
    <dgm:pt modelId="{CE1AC828-F997-4377-AC36-061670C188BE}" type="pres">
      <dgm:prSet presAssocID="{AA64D27A-86C1-446F-98C2-58E54FCC7E55}" presName="compositeShape" presStyleCnt="0">
        <dgm:presLayoutVars>
          <dgm:dir/>
          <dgm:resizeHandles/>
        </dgm:presLayoutVars>
      </dgm:prSet>
      <dgm:spPr/>
    </dgm:pt>
    <dgm:pt modelId="{A5A94099-B5DF-4065-83E9-B89E6ECA6028}" type="pres">
      <dgm:prSet presAssocID="{AA64D27A-86C1-446F-98C2-58E54FCC7E55}" presName="pyramid" presStyleLbl="node1" presStyleIdx="0" presStyleCnt="1"/>
      <dgm:spPr/>
    </dgm:pt>
    <dgm:pt modelId="{909F65D8-B8CB-4FCB-AED8-57BAAA5353AB}" type="pres">
      <dgm:prSet presAssocID="{AA64D27A-86C1-446F-98C2-58E54FCC7E55}" presName="theList" presStyleCnt="0"/>
      <dgm:spPr/>
    </dgm:pt>
    <dgm:pt modelId="{5557AFB4-39C7-4F8E-82DB-8991E3B9DAA0}" type="pres">
      <dgm:prSet presAssocID="{D4E3FD2F-BCA5-4114-B32C-AC3236BB09CD}" presName="aNode" presStyleLbl="fgAcc1" presStyleIdx="0" presStyleCnt="1">
        <dgm:presLayoutVars>
          <dgm:bulletEnabled val="1"/>
        </dgm:presLayoutVars>
      </dgm:prSet>
      <dgm:spPr/>
      <dgm:t>
        <a:bodyPr/>
        <a:lstStyle/>
        <a:p>
          <a:endParaRPr lang="fr-FR"/>
        </a:p>
      </dgm:t>
    </dgm:pt>
    <dgm:pt modelId="{76FBE73D-93C4-448D-808D-43EBDF79EABB}" type="pres">
      <dgm:prSet presAssocID="{D4E3FD2F-BCA5-4114-B32C-AC3236BB09CD}" presName="aSpace" presStyleCnt="0"/>
      <dgm:spPr/>
    </dgm:pt>
  </dgm:ptLst>
  <dgm:cxnLst>
    <dgm:cxn modelId="{D6AE85B7-922F-43CA-9E82-0F72618E1711}" type="presOf" srcId="{AA64D27A-86C1-446F-98C2-58E54FCC7E55}" destId="{CE1AC828-F997-4377-AC36-061670C188BE}" srcOrd="0" destOrd="0" presId="urn:microsoft.com/office/officeart/2005/8/layout/pyramid2"/>
    <dgm:cxn modelId="{9A512D76-F40B-4B33-906F-5C394C0AAAC7}" type="presOf" srcId="{D4E3FD2F-BCA5-4114-B32C-AC3236BB09CD}" destId="{5557AFB4-39C7-4F8E-82DB-8991E3B9DAA0}" srcOrd="0" destOrd="0" presId="urn:microsoft.com/office/officeart/2005/8/layout/pyramid2"/>
    <dgm:cxn modelId="{26D80BD5-D46C-48EA-8DB2-8B683C59AB3E}" srcId="{AA64D27A-86C1-446F-98C2-58E54FCC7E55}" destId="{D4E3FD2F-BCA5-4114-B32C-AC3236BB09CD}" srcOrd="0" destOrd="0" parTransId="{E11D85FD-29FE-4A47-8F9C-C083D62B4829}" sibTransId="{404A13F0-A6B4-4EE7-8343-720AB55940AC}"/>
    <dgm:cxn modelId="{F755CE63-BB87-4022-A376-B4EEF6A13917}" type="presParOf" srcId="{CE1AC828-F997-4377-AC36-061670C188BE}" destId="{A5A94099-B5DF-4065-83E9-B89E6ECA6028}" srcOrd="0" destOrd="0" presId="urn:microsoft.com/office/officeart/2005/8/layout/pyramid2"/>
    <dgm:cxn modelId="{F39DF2FE-CDE5-4711-B171-591184675BCE}" type="presParOf" srcId="{CE1AC828-F997-4377-AC36-061670C188BE}" destId="{909F65D8-B8CB-4FCB-AED8-57BAAA5353AB}" srcOrd="1" destOrd="0" presId="urn:microsoft.com/office/officeart/2005/8/layout/pyramid2"/>
    <dgm:cxn modelId="{98FAFD0C-661E-42B0-8F56-18FD69A5535A}" type="presParOf" srcId="{909F65D8-B8CB-4FCB-AED8-57BAAA5353AB}" destId="{5557AFB4-39C7-4F8E-82DB-8991E3B9DAA0}" srcOrd="0" destOrd="0" presId="urn:microsoft.com/office/officeart/2005/8/layout/pyramid2"/>
    <dgm:cxn modelId="{F6A38DA9-901A-48C7-BE71-1D0E39B2DE03}" type="presParOf" srcId="{909F65D8-B8CB-4FCB-AED8-57BAAA5353AB}" destId="{76FBE73D-93C4-448D-808D-43EBDF79EABB}"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7C9F49-1949-4E24-B58F-0D4AC17F8D06}" type="doc">
      <dgm:prSet loTypeId="urn:microsoft.com/office/officeart/2008/layout/AlternatingHexagons" loCatId="list" qsTypeId="urn:microsoft.com/office/officeart/2005/8/quickstyle/3d4" qsCatId="3D" csTypeId="urn:microsoft.com/office/officeart/2005/8/colors/accent2_2" csCatId="accent2" phldr="1"/>
      <dgm:spPr/>
      <dgm:t>
        <a:bodyPr/>
        <a:lstStyle/>
        <a:p>
          <a:endParaRPr lang="fr-FR"/>
        </a:p>
      </dgm:t>
    </dgm:pt>
    <dgm:pt modelId="{62ACEC22-45FC-44F2-9FE6-811A556771A2}">
      <dgm:prSet phldrT="[Texte]"/>
      <dgm:spPr/>
      <dgm:t>
        <a:bodyPr/>
        <a:lstStyle/>
        <a:p>
          <a:r>
            <a:rPr lang="fr-FR" b="1" dirty="0" smtClean="0">
              <a:solidFill>
                <a:schemeClr val="tx1">
                  <a:lumMod val="75000"/>
                  <a:lumOff val="25000"/>
                </a:schemeClr>
              </a:solidFill>
            </a:rPr>
            <a:t>ISABELLE BENETEAU</a:t>
          </a:r>
          <a:endParaRPr lang="fr-FR" b="1" dirty="0">
            <a:solidFill>
              <a:schemeClr val="tx1">
                <a:lumMod val="75000"/>
                <a:lumOff val="25000"/>
              </a:schemeClr>
            </a:solidFill>
          </a:endParaRPr>
        </a:p>
      </dgm:t>
    </dgm:pt>
    <dgm:pt modelId="{5145D978-D514-417C-8533-B860190407DB}" type="sibTrans" cxnId="{A5BE26EC-A3AA-4623-A37D-77A97618DDED}">
      <dgm:prSet custT="1"/>
      <dgm:spPr/>
      <dgm:t>
        <a:bodyPr/>
        <a:lstStyle/>
        <a:p>
          <a:r>
            <a:rPr lang="fr-FR" sz="1000" dirty="0" smtClean="0">
              <a:solidFill>
                <a:schemeClr val="tx1">
                  <a:lumMod val="75000"/>
                  <a:lumOff val="25000"/>
                </a:schemeClr>
              </a:solidFill>
            </a:rPr>
            <a:t>2015</a:t>
          </a:r>
          <a:endParaRPr lang="fr-FR" sz="1000" dirty="0">
            <a:solidFill>
              <a:schemeClr val="tx1">
                <a:lumMod val="75000"/>
                <a:lumOff val="25000"/>
              </a:schemeClr>
            </a:solidFill>
          </a:endParaRPr>
        </a:p>
      </dgm:t>
    </dgm:pt>
    <dgm:pt modelId="{ED9F4DF4-CF4B-40B0-8D88-1678A13F1DDA}" type="parTrans" cxnId="{A5BE26EC-A3AA-4623-A37D-77A97618DDED}">
      <dgm:prSet/>
      <dgm:spPr/>
      <dgm:t>
        <a:bodyPr/>
        <a:lstStyle/>
        <a:p>
          <a:endParaRPr lang="fr-FR"/>
        </a:p>
      </dgm:t>
    </dgm:pt>
    <dgm:pt modelId="{B120CB70-5BB1-4E19-BD7B-F711F26FEA73}" type="pres">
      <dgm:prSet presAssocID="{647C9F49-1949-4E24-B58F-0D4AC17F8D06}" presName="Name0" presStyleCnt="0">
        <dgm:presLayoutVars>
          <dgm:chMax/>
          <dgm:chPref/>
          <dgm:dir/>
          <dgm:animLvl val="lvl"/>
        </dgm:presLayoutVars>
      </dgm:prSet>
      <dgm:spPr/>
      <dgm:t>
        <a:bodyPr/>
        <a:lstStyle/>
        <a:p>
          <a:endParaRPr lang="fr-FR"/>
        </a:p>
      </dgm:t>
    </dgm:pt>
    <dgm:pt modelId="{136FB879-70F8-4051-AFCA-4CBF50EED710}" type="pres">
      <dgm:prSet presAssocID="{62ACEC22-45FC-44F2-9FE6-811A556771A2}" presName="composite" presStyleCnt="0"/>
      <dgm:spPr/>
    </dgm:pt>
    <dgm:pt modelId="{53252327-4291-4671-8AA0-2DCB279382F8}" type="pres">
      <dgm:prSet presAssocID="{62ACEC22-45FC-44F2-9FE6-811A556771A2}" presName="Parent1" presStyleLbl="node1" presStyleIdx="0" presStyleCnt="2" custLinFactNeighborX="3966" custLinFactNeighborY="88476">
        <dgm:presLayoutVars>
          <dgm:chMax val="1"/>
          <dgm:chPref val="1"/>
          <dgm:bulletEnabled val="1"/>
        </dgm:presLayoutVars>
      </dgm:prSet>
      <dgm:spPr/>
      <dgm:t>
        <a:bodyPr/>
        <a:lstStyle/>
        <a:p>
          <a:endParaRPr lang="fr-FR"/>
        </a:p>
      </dgm:t>
    </dgm:pt>
    <dgm:pt modelId="{3AD1100D-EDDD-44F3-A7F0-DCE5BE3CFCD8}" type="pres">
      <dgm:prSet presAssocID="{62ACEC22-45FC-44F2-9FE6-811A556771A2}" presName="Childtext1" presStyleLbl="revTx" presStyleIdx="0" presStyleCnt="1">
        <dgm:presLayoutVars>
          <dgm:chMax val="0"/>
          <dgm:chPref val="0"/>
          <dgm:bulletEnabled val="1"/>
        </dgm:presLayoutVars>
      </dgm:prSet>
      <dgm:spPr/>
    </dgm:pt>
    <dgm:pt modelId="{421753A6-4F5F-482B-90F0-A93464A6F09C}" type="pres">
      <dgm:prSet presAssocID="{62ACEC22-45FC-44F2-9FE6-811A556771A2}" presName="BalanceSpacing" presStyleCnt="0"/>
      <dgm:spPr/>
    </dgm:pt>
    <dgm:pt modelId="{F01E97E4-BEDA-4F78-8C15-88A0B5E18704}" type="pres">
      <dgm:prSet presAssocID="{62ACEC22-45FC-44F2-9FE6-811A556771A2}" presName="BalanceSpacing1" presStyleCnt="0"/>
      <dgm:spPr/>
    </dgm:pt>
    <dgm:pt modelId="{B43DEAAE-745F-43DD-A9E4-6563383BFF8C}" type="pres">
      <dgm:prSet presAssocID="{5145D978-D514-417C-8533-B860190407DB}" presName="Accent1Text" presStyleLbl="node1" presStyleIdx="1" presStyleCnt="2" custLinFactX="95659" custLinFactNeighborX="100000" custLinFactNeighborY="75911"/>
      <dgm:spPr/>
      <dgm:t>
        <a:bodyPr/>
        <a:lstStyle/>
        <a:p>
          <a:endParaRPr lang="fr-FR"/>
        </a:p>
      </dgm:t>
    </dgm:pt>
  </dgm:ptLst>
  <dgm:cxnLst>
    <dgm:cxn modelId="{A5BE26EC-A3AA-4623-A37D-77A97618DDED}" srcId="{647C9F49-1949-4E24-B58F-0D4AC17F8D06}" destId="{62ACEC22-45FC-44F2-9FE6-811A556771A2}" srcOrd="0" destOrd="0" parTransId="{ED9F4DF4-CF4B-40B0-8D88-1678A13F1DDA}" sibTransId="{5145D978-D514-417C-8533-B860190407DB}"/>
    <dgm:cxn modelId="{83EB4CE8-662C-472B-AEE5-C9D9FF379281}" type="presOf" srcId="{647C9F49-1949-4E24-B58F-0D4AC17F8D06}" destId="{B120CB70-5BB1-4E19-BD7B-F711F26FEA73}" srcOrd="0" destOrd="0" presId="urn:microsoft.com/office/officeart/2008/layout/AlternatingHexagons"/>
    <dgm:cxn modelId="{4CE0D7C3-0503-40A5-A6E4-820D20B37930}" type="presOf" srcId="{5145D978-D514-417C-8533-B860190407DB}" destId="{B43DEAAE-745F-43DD-A9E4-6563383BFF8C}" srcOrd="0" destOrd="0" presId="urn:microsoft.com/office/officeart/2008/layout/AlternatingHexagons"/>
    <dgm:cxn modelId="{69DE3092-AC0C-42D8-88F1-3B9A38F09148}" type="presOf" srcId="{62ACEC22-45FC-44F2-9FE6-811A556771A2}" destId="{53252327-4291-4671-8AA0-2DCB279382F8}" srcOrd="0" destOrd="0" presId="urn:microsoft.com/office/officeart/2008/layout/AlternatingHexagons"/>
    <dgm:cxn modelId="{E9661BB8-C483-46FE-AD98-EFEB24B82BBA}" type="presParOf" srcId="{B120CB70-5BB1-4E19-BD7B-F711F26FEA73}" destId="{136FB879-70F8-4051-AFCA-4CBF50EED710}" srcOrd="0" destOrd="0" presId="urn:microsoft.com/office/officeart/2008/layout/AlternatingHexagons"/>
    <dgm:cxn modelId="{E2A2211F-7D4B-420F-AF29-580435C84422}" type="presParOf" srcId="{136FB879-70F8-4051-AFCA-4CBF50EED710}" destId="{53252327-4291-4671-8AA0-2DCB279382F8}" srcOrd="0" destOrd="0" presId="urn:microsoft.com/office/officeart/2008/layout/AlternatingHexagons"/>
    <dgm:cxn modelId="{14B4EAF0-AE49-4CC8-9E4D-5DCAD96C4296}" type="presParOf" srcId="{136FB879-70F8-4051-AFCA-4CBF50EED710}" destId="{3AD1100D-EDDD-44F3-A7F0-DCE5BE3CFCD8}" srcOrd="1" destOrd="0" presId="urn:microsoft.com/office/officeart/2008/layout/AlternatingHexagons"/>
    <dgm:cxn modelId="{ED148D38-3F4F-443E-9C9F-20843063FFAD}" type="presParOf" srcId="{136FB879-70F8-4051-AFCA-4CBF50EED710}" destId="{421753A6-4F5F-482B-90F0-A93464A6F09C}" srcOrd="2" destOrd="0" presId="urn:microsoft.com/office/officeart/2008/layout/AlternatingHexagons"/>
    <dgm:cxn modelId="{04547B37-0F86-4195-8162-0AA88F7D214A}" type="presParOf" srcId="{136FB879-70F8-4051-AFCA-4CBF50EED710}" destId="{F01E97E4-BEDA-4F78-8C15-88A0B5E18704}" srcOrd="3" destOrd="0" presId="urn:microsoft.com/office/officeart/2008/layout/AlternatingHexagons"/>
    <dgm:cxn modelId="{1994BE4A-8AC4-4F34-B452-F9051A19D5F9}" type="presParOf" srcId="{136FB879-70F8-4051-AFCA-4CBF50EED710}" destId="{B43DEAAE-745F-43DD-A9E4-6563383BFF8C}"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64D27A-86C1-446F-98C2-58E54FCC7E55}" type="doc">
      <dgm:prSet loTypeId="urn:microsoft.com/office/officeart/2005/8/layout/pyramid2" loCatId="list" qsTypeId="urn:microsoft.com/office/officeart/2005/8/quickstyle/simple1" qsCatId="simple" csTypeId="urn:microsoft.com/office/officeart/2005/8/colors/accent1_2" csCatId="accent1" phldr="1"/>
      <dgm:spPr/>
    </dgm:pt>
    <dgm:pt modelId="{2189D0C9-D23E-420F-8C64-1ED18BA5F7AA}">
      <dgm:prSet/>
      <dgm:spPr/>
      <dgm:t>
        <a:bodyPr/>
        <a:lstStyle/>
        <a:p>
          <a:pPr algn="l"/>
          <a:r>
            <a:rPr lang="fr-FR" b="1" dirty="0" smtClean="0">
              <a:solidFill>
                <a:schemeClr val="tx1"/>
              </a:solidFill>
              <a:latin typeface="Century Gothic" panose="020B0502020202020204" pitchFamily="34" charset="0"/>
            </a:rPr>
            <a:t>le tout sans que la création d'un compte soit obligatoire.</a:t>
          </a:r>
          <a:endParaRPr lang="fr-FR" b="1" dirty="0">
            <a:solidFill>
              <a:schemeClr val="tx1"/>
            </a:solidFill>
            <a:latin typeface="Century Gothic" panose="020B0502020202020204" pitchFamily="34" charset="0"/>
          </a:endParaRPr>
        </a:p>
      </dgm:t>
    </dgm:pt>
    <dgm:pt modelId="{ABDC3A6B-ED2E-4E45-B9F3-2C08D671617B}" type="parTrans" cxnId="{9C905015-EAC8-4E30-98E4-682D5C883B35}">
      <dgm:prSet/>
      <dgm:spPr/>
      <dgm:t>
        <a:bodyPr/>
        <a:lstStyle/>
        <a:p>
          <a:endParaRPr lang="fr-FR"/>
        </a:p>
      </dgm:t>
    </dgm:pt>
    <dgm:pt modelId="{6F039ED4-1AC9-42CC-9335-C6A378A551DD}" type="sibTrans" cxnId="{9C905015-EAC8-4E30-98E4-682D5C883B35}">
      <dgm:prSet/>
      <dgm:spPr/>
      <dgm:t>
        <a:bodyPr/>
        <a:lstStyle/>
        <a:p>
          <a:endParaRPr lang="fr-FR"/>
        </a:p>
      </dgm:t>
    </dgm:pt>
    <dgm:pt modelId="{D4E3FD2F-BCA5-4114-B32C-AC3236BB09CD}">
      <dgm:prSet phldrT="[Texte]"/>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fr-FR" b="1" dirty="0" smtClean="0">
              <a:solidFill>
                <a:schemeClr val="tx1"/>
              </a:solidFill>
              <a:latin typeface="+mn-lt"/>
            </a:rPr>
            <a:t>La création d’un pad est très simple…</a:t>
          </a:r>
        </a:p>
        <a:p>
          <a:pPr algn="ctr" defTabSz="800100">
            <a:lnSpc>
              <a:spcPct val="90000"/>
            </a:lnSpc>
            <a:spcBef>
              <a:spcPct val="0"/>
            </a:spcBef>
            <a:spcAft>
              <a:spcPct val="35000"/>
            </a:spcAft>
          </a:pPr>
          <a:endParaRPr lang="fr-FR" dirty="0"/>
        </a:p>
      </dgm:t>
    </dgm:pt>
    <dgm:pt modelId="{404A13F0-A6B4-4EE7-8343-720AB55940AC}" type="sibTrans" cxnId="{26D80BD5-D46C-48EA-8DB2-8B683C59AB3E}">
      <dgm:prSet/>
      <dgm:spPr/>
      <dgm:t>
        <a:bodyPr/>
        <a:lstStyle/>
        <a:p>
          <a:endParaRPr lang="fr-FR"/>
        </a:p>
      </dgm:t>
    </dgm:pt>
    <dgm:pt modelId="{E11D85FD-29FE-4A47-8F9C-C083D62B4829}" type="parTrans" cxnId="{26D80BD5-D46C-48EA-8DB2-8B683C59AB3E}">
      <dgm:prSet/>
      <dgm:spPr/>
      <dgm:t>
        <a:bodyPr/>
        <a:lstStyle/>
        <a:p>
          <a:endParaRPr lang="fr-FR"/>
        </a:p>
      </dgm:t>
    </dgm:pt>
    <dgm:pt modelId="{4F5B3BA7-A41E-4FE0-AD6B-474545AC12AC}">
      <dgm:prSet/>
      <dgm:spPr/>
      <dgm:t>
        <a:bodyPr/>
        <a:lstStyle/>
        <a:p>
          <a:pPr algn="l"/>
          <a:r>
            <a:rPr lang="fr-FR" b="1" dirty="0" smtClean="0">
              <a:solidFill>
                <a:schemeClr val="tx1"/>
              </a:solidFill>
              <a:latin typeface="Century Gothic" panose="020B0502020202020204" pitchFamily="34" charset="0"/>
            </a:rPr>
            <a:t>se veut réactif et rapide à prendre en main et à utiliser… </a:t>
          </a:r>
        </a:p>
      </dgm:t>
    </dgm:pt>
    <dgm:pt modelId="{AF62BFEB-A0DF-461B-B2BD-E0996073E402}" type="parTrans" cxnId="{5D1C0511-E63B-4AF7-9354-39B15E724C0E}">
      <dgm:prSet/>
      <dgm:spPr/>
      <dgm:t>
        <a:bodyPr/>
        <a:lstStyle/>
        <a:p>
          <a:endParaRPr lang="fr-FR"/>
        </a:p>
      </dgm:t>
    </dgm:pt>
    <dgm:pt modelId="{6F387AAD-C957-4E7A-A24C-990760333540}" type="sibTrans" cxnId="{5D1C0511-E63B-4AF7-9354-39B15E724C0E}">
      <dgm:prSet/>
      <dgm:spPr/>
      <dgm:t>
        <a:bodyPr/>
        <a:lstStyle/>
        <a:p>
          <a:endParaRPr lang="fr-FR"/>
        </a:p>
      </dgm:t>
    </dgm:pt>
    <dgm:pt modelId="{CE1AC828-F997-4377-AC36-061670C188BE}" type="pres">
      <dgm:prSet presAssocID="{AA64D27A-86C1-446F-98C2-58E54FCC7E55}" presName="compositeShape" presStyleCnt="0">
        <dgm:presLayoutVars>
          <dgm:dir/>
          <dgm:resizeHandles/>
        </dgm:presLayoutVars>
      </dgm:prSet>
      <dgm:spPr/>
    </dgm:pt>
    <dgm:pt modelId="{A5A94099-B5DF-4065-83E9-B89E6ECA6028}" type="pres">
      <dgm:prSet presAssocID="{AA64D27A-86C1-446F-98C2-58E54FCC7E55}" presName="pyramid" presStyleLbl="node1" presStyleIdx="0" presStyleCnt="1"/>
      <dgm:spPr/>
    </dgm:pt>
    <dgm:pt modelId="{909F65D8-B8CB-4FCB-AED8-57BAAA5353AB}" type="pres">
      <dgm:prSet presAssocID="{AA64D27A-86C1-446F-98C2-58E54FCC7E55}" presName="theList" presStyleCnt="0"/>
      <dgm:spPr/>
    </dgm:pt>
    <dgm:pt modelId="{5557AFB4-39C7-4F8E-82DB-8991E3B9DAA0}" type="pres">
      <dgm:prSet presAssocID="{D4E3FD2F-BCA5-4114-B32C-AC3236BB09CD}" presName="aNode" presStyleLbl="fgAcc1" presStyleIdx="0" presStyleCnt="3" custLinFactNeighborX="-771" custLinFactNeighborY="16940">
        <dgm:presLayoutVars>
          <dgm:bulletEnabled val="1"/>
        </dgm:presLayoutVars>
      </dgm:prSet>
      <dgm:spPr/>
      <dgm:t>
        <a:bodyPr/>
        <a:lstStyle/>
        <a:p>
          <a:endParaRPr lang="fr-FR"/>
        </a:p>
      </dgm:t>
    </dgm:pt>
    <dgm:pt modelId="{76FBE73D-93C4-448D-808D-43EBDF79EABB}" type="pres">
      <dgm:prSet presAssocID="{D4E3FD2F-BCA5-4114-B32C-AC3236BB09CD}" presName="aSpace" presStyleCnt="0"/>
      <dgm:spPr/>
    </dgm:pt>
    <dgm:pt modelId="{89E32F74-2096-4667-B513-296A7937264C}" type="pres">
      <dgm:prSet presAssocID="{4F5B3BA7-A41E-4FE0-AD6B-474545AC12AC}" presName="aNode" presStyleLbl="fgAcc1" presStyleIdx="1" presStyleCnt="3">
        <dgm:presLayoutVars>
          <dgm:bulletEnabled val="1"/>
        </dgm:presLayoutVars>
      </dgm:prSet>
      <dgm:spPr/>
      <dgm:t>
        <a:bodyPr/>
        <a:lstStyle/>
        <a:p>
          <a:endParaRPr lang="fr-FR"/>
        </a:p>
      </dgm:t>
    </dgm:pt>
    <dgm:pt modelId="{BA5976FC-DE37-47C9-AC69-A5FE871DDF05}" type="pres">
      <dgm:prSet presAssocID="{4F5B3BA7-A41E-4FE0-AD6B-474545AC12AC}" presName="aSpace" presStyleCnt="0"/>
      <dgm:spPr/>
    </dgm:pt>
    <dgm:pt modelId="{83BC6A0C-7F69-4B19-9627-E1CF138B6FE1}" type="pres">
      <dgm:prSet presAssocID="{2189D0C9-D23E-420F-8C64-1ED18BA5F7AA}" presName="aNode" presStyleLbl="fgAcc1" presStyleIdx="2" presStyleCnt="3">
        <dgm:presLayoutVars>
          <dgm:bulletEnabled val="1"/>
        </dgm:presLayoutVars>
      </dgm:prSet>
      <dgm:spPr/>
      <dgm:t>
        <a:bodyPr/>
        <a:lstStyle/>
        <a:p>
          <a:endParaRPr lang="fr-FR"/>
        </a:p>
      </dgm:t>
    </dgm:pt>
    <dgm:pt modelId="{5F0A4074-4114-466F-9617-B990A9FA1702}" type="pres">
      <dgm:prSet presAssocID="{2189D0C9-D23E-420F-8C64-1ED18BA5F7AA}" presName="aSpace" presStyleCnt="0"/>
      <dgm:spPr/>
    </dgm:pt>
  </dgm:ptLst>
  <dgm:cxnLst>
    <dgm:cxn modelId="{5D1C0511-E63B-4AF7-9354-39B15E724C0E}" srcId="{AA64D27A-86C1-446F-98C2-58E54FCC7E55}" destId="{4F5B3BA7-A41E-4FE0-AD6B-474545AC12AC}" srcOrd="1" destOrd="0" parTransId="{AF62BFEB-A0DF-461B-B2BD-E0996073E402}" sibTransId="{6F387AAD-C957-4E7A-A24C-990760333540}"/>
    <dgm:cxn modelId="{D684DCDD-A3AA-413B-B811-CE2DE8C366EB}" type="presOf" srcId="{2189D0C9-D23E-420F-8C64-1ED18BA5F7AA}" destId="{83BC6A0C-7F69-4B19-9627-E1CF138B6FE1}" srcOrd="0" destOrd="0" presId="urn:microsoft.com/office/officeart/2005/8/layout/pyramid2"/>
    <dgm:cxn modelId="{D65DE4FE-366F-4640-9986-1EF90EB75F82}" type="presOf" srcId="{4F5B3BA7-A41E-4FE0-AD6B-474545AC12AC}" destId="{89E32F74-2096-4667-B513-296A7937264C}" srcOrd="0" destOrd="0" presId="urn:microsoft.com/office/officeart/2005/8/layout/pyramid2"/>
    <dgm:cxn modelId="{584917FB-4BF3-4757-BA5B-EEFF0CDD4187}" type="presOf" srcId="{D4E3FD2F-BCA5-4114-B32C-AC3236BB09CD}" destId="{5557AFB4-39C7-4F8E-82DB-8991E3B9DAA0}" srcOrd="0" destOrd="0" presId="urn:microsoft.com/office/officeart/2005/8/layout/pyramid2"/>
    <dgm:cxn modelId="{9C905015-EAC8-4E30-98E4-682D5C883B35}" srcId="{AA64D27A-86C1-446F-98C2-58E54FCC7E55}" destId="{2189D0C9-D23E-420F-8C64-1ED18BA5F7AA}" srcOrd="2" destOrd="0" parTransId="{ABDC3A6B-ED2E-4E45-B9F3-2C08D671617B}" sibTransId="{6F039ED4-1AC9-42CC-9335-C6A378A551DD}"/>
    <dgm:cxn modelId="{ABE2EAF0-9185-4488-9C4F-ABA490C4545F}" type="presOf" srcId="{AA64D27A-86C1-446F-98C2-58E54FCC7E55}" destId="{CE1AC828-F997-4377-AC36-061670C188BE}" srcOrd="0" destOrd="0" presId="urn:microsoft.com/office/officeart/2005/8/layout/pyramid2"/>
    <dgm:cxn modelId="{26D80BD5-D46C-48EA-8DB2-8B683C59AB3E}" srcId="{AA64D27A-86C1-446F-98C2-58E54FCC7E55}" destId="{D4E3FD2F-BCA5-4114-B32C-AC3236BB09CD}" srcOrd="0" destOrd="0" parTransId="{E11D85FD-29FE-4A47-8F9C-C083D62B4829}" sibTransId="{404A13F0-A6B4-4EE7-8343-720AB55940AC}"/>
    <dgm:cxn modelId="{528C3AAA-2CF8-4E79-87A2-32869FBDB44B}" type="presParOf" srcId="{CE1AC828-F997-4377-AC36-061670C188BE}" destId="{A5A94099-B5DF-4065-83E9-B89E6ECA6028}" srcOrd="0" destOrd="0" presId="urn:microsoft.com/office/officeart/2005/8/layout/pyramid2"/>
    <dgm:cxn modelId="{497FE416-970B-40C3-BFCE-BA40297E766A}" type="presParOf" srcId="{CE1AC828-F997-4377-AC36-061670C188BE}" destId="{909F65D8-B8CB-4FCB-AED8-57BAAA5353AB}" srcOrd="1" destOrd="0" presId="urn:microsoft.com/office/officeart/2005/8/layout/pyramid2"/>
    <dgm:cxn modelId="{DE404794-D63A-470B-A680-AAD39C8C59A2}" type="presParOf" srcId="{909F65D8-B8CB-4FCB-AED8-57BAAA5353AB}" destId="{5557AFB4-39C7-4F8E-82DB-8991E3B9DAA0}" srcOrd="0" destOrd="0" presId="urn:microsoft.com/office/officeart/2005/8/layout/pyramid2"/>
    <dgm:cxn modelId="{9F49DA82-F231-4E5D-A3F7-9CB5EBDCE5AD}" type="presParOf" srcId="{909F65D8-B8CB-4FCB-AED8-57BAAA5353AB}" destId="{76FBE73D-93C4-448D-808D-43EBDF79EABB}" srcOrd="1" destOrd="0" presId="urn:microsoft.com/office/officeart/2005/8/layout/pyramid2"/>
    <dgm:cxn modelId="{E017741E-8FEA-4D35-9242-9C162331EEDA}" type="presParOf" srcId="{909F65D8-B8CB-4FCB-AED8-57BAAA5353AB}" destId="{89E32F74-2096-4667-B513-296A7937264C}" srcOrd="2" destOrd="0" presId="urn:microsoft.com/office/officeart/2005/8/layout/pyramid2"/>
    <dgm:cxn modelId="{405A1887-C7A2-4AC6-86B2-340F740EEEFA}" type="presParOf" srcId="{909F65D8-B8CB-4FCB-AED8-57BAAA5353AB}" destId="{BA5976FC-DE37-47C9-AC69-A5FE871DDF05}" srcOrd="3" destOrd="0" presId="urn:microsoft.com/office/officeart/2005/8/layout/pyramid2"/>
    <dgm:cxn modelId="{0D535AA2-0AEF-4D2F-9400-17FC02136F4A}" type="presParOf" srcId="{909F65D8-B8CB-4FCB-AED8-57BAAA5353AB}" destId="{83BC6A0C-7F69-4B19-9627-E1CF138B6FE1}" srcOrd="4" destOrd="0" presId="urn:microsoft.com/office/officeart/2005/8/layout/pyramid2"/>
    <dgm:cxn modelId="{5428EB8D-2CF5-45D8-AF08-6959D1092AB0}" type="presParOf" srcId="{909F65D8-B8CB-4FCB-AED8-57BAAA5353AB}" destId="{5F0A4074-4114-466F-9617-B990A9FA170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4D27A-86C1-446F-98C2-58E54FCC7E55}" type="doc">
      <dgm:prSet loTypeId="urn:microsoft.com/office/officeart/2005/8/layout/pyramid2" loCatId="list" qsTypeId="urn:microsoft.com/office/officeart/2005/8/quickstyle/simple1" qsCatId="simple" csTypeId="urn:microsoft.com/office/officeart/2005/8/colors/accent1_2" csCatId="accent1" phldr="1"/>
      <dgm:spPr/>
    </dgm:pt>
    <dgm:pt modelId="{2189D0C9-D23E-420F-8C64-1ED18BA5F7AA}">
      <dgm:prSet/>
      <dgm:spPr>
        <a:blipFill dpi="0" rotWithShape="0">
          <a:blip xmlns:r="http://schemas.openxmlformats.org/officeDocument/2006/relationships" r:embed="rId1">
            <a:alphaModFix amt="64000"/>
          </a:blip>
          <a:srcRect/>
          <a:stretch>
            <a:fillRect/>
          </a:stretch>
        </a:blipFill>
      </dgm:spPr>
      <dgm:t>
        <a:bodyPr/>
        <a:lstStyle/>
        <a:p>
          <a:pPr algn="l"/>
          <a:r>
            <a:rPr lang="fr-FR" b="1" dirty="0" smtClean="0">
              <a:solidFill>
                <a:schemeClr val="tx1"/>
              </a:solidFill>
              <a:latin typeface="Century Gothic" panose="020B0502020202020204" pitchFamily="34" charset="0"/>
            </a:rPr>
            <a:t>Cliquez sur EDU Pad et créer votre pad.</a:t>
          </a:r>
          <a:endParaRPr lang="fr-FR" b="1" dirty="0">
            <a:solidFill>
              <a:schemeClr val="tx1"/>
            </a:solidFill>
            <a:latin typeface="Century Gothic" panose="020B0502020202020204" pitchFamily="34" charset="0"/>
          </a:endParaRPr>
        </a:p>
      </dgm:t>
    </dgm:pt>
    <dgm:pt modelId="{ABDC3A6B-ED2E-4E45-B9F3-2C08D671617B}" type="parTrans" cxnId="{9C905015-EAC8-4E30-98E4-682D5C883B35}">
      <dgm:prSet/>
      <dgm:spPr/>
      <dgm:t>
        <a:bodyPr/>
        <a:lstStyle/>
        <a:p>
          <a:endParaRPr lang="fr-FR"/>
        </a:p>
      </dgm:t>
    </dgm:pt>
    <dgm:pt modelId="{6F039ED4-1AC9-42CC-9335-C6A378A551DD}" type="sibTrans" cxnId="{9C905015-EAC8-4E30-98E4-682D5C883B35}">
      <dgm:prSet/>
      <dgm:spPr/>
      <dgm:t>
        <a:bodyPr/>
        <a:lstStyle/>
        <a:p>
          <a:endParaRPr lang="fr-FR"/>
        </a:p>
      </dgm:t>
    </dgm:pt>
    <dgm:pt modelId="{D4E3FD2F-BCA5-4114-B32C-AC3236BB09CD}">
      <dgm:prSet phldrT="[Texte]"/>
      <dgm:spPr/>
      <dgm:t>
        <a:bodyPr/>
        <a:lstStyle/>
        <a:p>
          <a:pPr algn="ctr" defTabSz="800100">
            <a:lnSpc>
              <a:spcPct val="90000"/>
            </a:lnSpc>
            <a:spcBef>
              <a:spcPct val="0"/>
            </a:spcBef>
            <a:spcAft>
              <a:spcPct val="35000"/>
            </a:spcAft>
          </a:pPr>
          <a:r>
            <a:rPr lang="fr-FR" dirty="0" smtClean="0"/>
            <a:t>La création d’un pad est très facile!</a:t>
          </a:r>
          <a:endParaRPr lang="fr-FR" dirty="0"/>
        </a:p>
      </dgm:t>
    </dgm:pt>
    <dgm:pt modelId="{404A13F0-A6B4-4EE7-8343-720AB55940AC}" type="sibTrans" cxnId="{26D80BD5-D46C-48EA-8DB2-8B683C59AB3E}">
      <dgm:prSet/>
      <dgm:spPr/>
      <dgm:t>
        <a:bodyPr/>
        <a:lstStyle/>
        <a:p>
          <a:endParaRPr lang="fr-FR"/>
        </a:p>
      </dgm:t>
    </dgm:pt>
    <dgm:pt modelId="{E11D85FD-29FE-4A47-8F9C-C083D62B4829}" type="parTrans" cxnId="{26D80BD5-D46C-48EA-8DB2-8B683C59AB3E}">
      <dgm:prSet/>
      <dgm:spPr/>
      <dgm:t>
        <a:bodyPr/>
        <a:lstStyle/>
        <a:p>
          <a:endParaRPr lang="fr-FR"/>
        </a:p>
      </dgm:t>
    </dgm:pt>
    <dgm:pt modelId="{4F5B3BA7-A41E-4FE0-AD6B-474545AC12AC}">
      <dgm:prSet/>
      <dgm:spPr>
        <a:blipFill dpi="0" rotWithShape="0">
          <a:blip xmlns:r="http://schemas.openxmlformats.org/officeDocument/2006/relationships" r:embed="rId2">
            <a:alphaModFix amt="53000"/>
          </a:blip>
          <a:srcRect/>
          <a:stretch>
            <a:fillRect/>
          </a:stretch>
        </a:blipFill>
      </dgm:spPr>
      <dgm:t>
        <a:bodyPr/>
        <a:lstStyle/>
        <a:p>
          <a:pPr algn="l"/>
          <a:r>
            <a:rPr lang="fr-FR" b="1" dirty="0" smtClean="0">
              <a:solidFill>
                <a:schemeClr val="tx1"/>
              </a:solidFill>
              <a:latin typeface="Century Gothic" panose="020B0502020202020204" pitchFamily="34" charset="0"/>
            </a:rPr>
            <a:t>Il suffit d’aller sur le site de l’académie de Versailles</a:t>
          </a:r>
        </a:p>
        <a:p>
          <a:pPr algn="l"/>
          <a:r>
            <a:rPr lang="fr-FR" b="1" dirty="0" smtClean="0">
              <a:solidFill>
                <a:srgbClr val="0000FF"/>
              </a:solidFill>
              <a:latin typeface="Century Gothic" panose="020B0502020202020204" pitchFamily="34" charset="0"/>
              <a:hlinkClick xmlns:r="http://schemas.openxmlformats.org/officeDocument/2006/relationships" r:id="rId3"/>
            </a:rPr>
            <a:t>http://edu-portail.ac-versailles.fr/</a:t>
          </a:r>
          <a:r>
            <a:rPr lang="fr-FR" b="1" dirty="0" smtClean="0">
              <a:solidFill>
                <a:srgbClr val="0000FF"/>
              </a:solidFill>
              <a:latin typeface="Century Gothic" panose="020B0502020202020204" pitchFamily="34" charset="0"/>
            </a:rPr>
            <a:t>  </a:t>
          </a:r>
        </a:p>
      </dgm:t>
    </dgm:pt>
    <dgm:pt modelId="{AF62BFEB-A0DF-461B-B2BD-E0996073E402}" type="parTrans" cxnId="{5D1C0511-E63B-4AF7-9354-39B15E724C0E}">
      <dgm:prSet/>
      <dgm:spPr/>
      <dgm:t>
        <a:bodyPr/>
        <a:lstStyle/>
        <a:p>
          <a:endParaRPr lang="fr-FR"/>
        </a:p>
      </dgm:t>
    </dgm:pt>
    <dgm:pt modelId="{6F387AAD-C957-4E7A-A24C-990760333540}" type="sibTrans" cxnId="{5D1C0511-E63B-4AF7-9354-39B15E724C0E}">
      <dgm:prSet/>
      <dgm:spPr/>
      <dgm:t>
        <a:bodyPr/>
        <a:lstStyle/>
        <a:p>
          <a:endParaRPr lang="fr-FR"/>
        </a:p>
      </dgm:t>
    </dgm:pt>
    <dgm:pt modelId="{CE1AC828-F997-4377-AC36-061670C188BE}" type="pres">
      <dgm:prSet presAssocID="{AA64D27A-86C1-446F-98C2-58E54FCC7E55}" presName="compositeShape" presStyleCnt="0">
        <dgm:presLayoutVars>
          <dgm:dir/>
          <dgm:resizeHandles/>
        </dgm:presLayoutVars>
      </dgm:prSet>
      <dgm:spPr/>
    </dgm:pt>
    <dgm:pt modelId="{A5A94099-B5DF-4065-83E9-B89E6ECA6028}" type="pres">
      <dgm:prSet presAssocID="{AA64D27A-86C1-446F-98C2-58E54FCC7E55}" presName="pyramid" presStyleLbl="node1" presStyleIdx="0" presStyleCnt="1"/>
      <dgm:spPr/>
    </dgm:pt>
    <dgm:pt modelId="{909F65D8-B8CB-4FCB-AED8-57BAAA5353AB}" type="pres">
      <dgm:prSet presAssocID="{AA64D27A-86C1-446F-98C2-58E54FCC7E55}" presName="theList" presStyleCnt="0"/>
      <dgm:spPr/>
    </dgm:pt>
    <dgm:pt modelId="{5557AFB4-39C7-4F8E-82DB-8991E3B9DAA0}" type="pres">
      <dgm:prSet presAssocID="{D4E3FD2F-BCA5-4114-B32C-AC3236BB09CD}" presName="aNode" presStyleLbl="fgAcc1" presStyleIdx="0" presStyleCnt="3" custScaleX="121746" custLinFactNeighborX="-771" custLinFactNeighborY="16940">
        <dgm:presLayoutVars>
          <dgm:bulletEnabled val="1"/>
        </dgm:presLayoutVars>
      </dgm:prSet>
      <dgm:spPr/>
      <dgm:t>
        <a:bodyPr/>
        <a:lstStyle/>
        <a:p>
          <a:endParaRPr lang="fr-FR"/>
        </a:p>
      </dgm:t>
    </dgm:pt>
    <dgm:pt modelId="{76FBE73D-93C4-448D-808D-43EBDF79EABB}" type="pres">
      <dgm:prSet presAssocID="{D4E3FD2F-BCA5-4114-B32C-AC3236BB09CD}" presName="aSpace" presStyleCnt="0"/>
      <dgm:spPr/>
    </dgm:pt>
    <dgm:pt modelId="{89E32F74-2096-4667-B513-296A7937264C}" type="pres">
      <dgm:prSet presAssocID="{4F5B3BA7-A41E-4FE0-AD6B-474545AC12AC}" presName="aNode" presStyleLbl="fgAcc1" presStyleIdx="1" presStyleCnt="3" custScaleX="121955">
        <dgm:presLayoutVars>
          <dgm:bulletEnabled val="1"/>
        </dgm:presLayoutVars>
      </dgm:prSet>
      <dgm:spPr/>
      <dgm:t>
        <a:bodyPr/>
        <a:lstStyle/>
        <a:p>
          <a:endParaRPr lang="fr-FR"/>
        </a:p>
      </dgm:t>
    </dgm:pt>
    <dgm:pt modelId="{BA5976FC-DE37-47C9-AC69-A5FE871DDF05}" type="pres">
      <dgm:prSet presAssocID="{4F5B3BA7-A41E-4FE0-AD6B-474545AC12AC}" presName="aSpace" presStyleCnt="0"/>
      <dgm:spPr/>
    </dgm:pt>
    <dgm:pt modelId="{83BC6A0C-7F69-4B19-9627-E1CF138B6FE1}" type="pres">
      <dgm:prSet presAssocID="{2189D0C9-D23E-420F-8C64-1ED18BA5F7AA}" presName="aNode" presStyleLbl="fgAcc1" presStyleIdx="2" presStyleCnt="3" custScaleX="127166" custLinFactNeighborX="325" custLinFactNeighborY="14257">
        <dgm:presLayoutVars>
          <dgm:bulletEnabled val="1"/>
        </dgm:presLayoutVars>
      </dgm:prSet>
      <dgm:spPr/>
      <dgm:t>
        <a:bodyPr/>
        <a:lstStyle/>
        <a:p>
          <a:endParaRPr lang="fr-FR"/>
        </a:p>
      </dgm:t>
    </dgm:pt>
    <dgm:pt modelId="{5F0A4074-4114-466F-9617-B990A9FA1702}" type="pres">
      <dgm:prSet presAssocID="{2189D0C9-D23E-420F-8C64-1ED18BA5F7AA}" presName="aSpace" presStyleCnt="0"/>
      <dgm:spPr/>
    </dgm:pt>
  </dgm:ptLst>
  <dgm:cxnLst>
    <dgm:cxn modelId="{9C905015-EAC8-4E30-98E4-682D5C883B35}" srcId="{AA64D27A-86C1-446F-98C2-58E54FCC7E55}" destId="{2189D0C9-D23E-420F-8C64-1ED18BA5F7AA}" srcOrd="2" destOrd="0" parTransId="{ABDC3A6B-ED2E-4E45-B9F3-2C08D671617B}" sibTransId="{6F039ED4-1AC9-42CC-9335-C6A378A551DD}"/>
    <dgm:cxn modelId="{11DFD8F2-0B14-4A16-8A4F-2E0749FF476A}" type="presOf" srcId="{D4E3FD2F-BCA5-4114-B32C-AC3236BB09CD}" destId="{5557AFB4-39C7-4F8E-82DB-8991E3B9DAA0}" srcOrd="0" destOrd="0" presId="urn:microsoft.com/office/officeart/2005/8/layout/pyramid2"/>
    <dgm:cxn modelId="{30A73C42-95B3-4992-9063-BE17E056BAF0}" type="presOf" srcId="{2189D0C9-D23E-420F-8C64-1ED18BA5F7AA}" destId="{83BC6A0C-7F69-4B19-9627-E1CF138B6FE1}" srcOrd="0" destOrd="0" presId="urn:microsoft.com/office/officeart/2005/8/layout/pyramid2"/>
    <dgm:cxn modelId="{3CACB57E-422E-4795-93A9-B5B7D458C276}" type="presOf" srcId="{AA64D27A-86C1-446F-98C2-58E54FCC7E55}" destId="{CE1AC828-F997-4377-AC36-061670C188BE}" srcOrd="0" destOrd="0" presId="urn:microsoft.com/office/officeart/2005/8/layout/pyramid2"/>
    <dgm:cxn modelId="{5D1C0511-E63B-4AF7-9354-39B15E724C0E}" srcId="{AA64D27A-86C1-446F-98C2-58E54FCC7E55}" destId="{4F5B3BA7-A41E-4FE0-AD6B-474545AC12AC}" srcOrd="1" destOrd="0" parTransId="{AF62BFEB-A0DF-461B-B2BD-E0996073E402}" sibTransId="{6F387AAD-C957-4E7A-A24C-990760333540}"/>
    <dgm:cxn modelId="{26D80BD5-D46C-48EA-8DB2-8B683C59AB3E}" srcId="{AA64D27A-86C1-446F-98C2-58E54FCC7E55}" destId="{D4E3FD2F-BCA5-4114-B32C-AC3236BB09CD}" srcOrd="0" destOrd="0" parTransId="{E11D85FD-29FE-4A47-8F9C-C083D62B4829}" sibTransId="{404A13F0-A6B4-4EE7-8343-720AB55940AC}"/>
    <dgm:cxn modelId="{13F2854F-8824-49FC-8F73-CA2B925D5158}" type="presOf" srcId="{4F5B3BA7-A41E-4FE0-AD6B-474545AC12AC}" destId="{89E32F74-2096-4667-B513-296A7937264C}" srcOrd="0" destOrd="0" presId="urn:microsoft.com/office/officeart/2005/8/layout/pyramid2"/>
    <dgm:cxn modelId="{DC77C67C-DE31-440C-A246-5B922E24898E}" type="presParOf" srcId="{CE1AC828-F997-4377-AC36-061670C188BE}" destId="{A5A94099-B5DF-4065-83E9-B89E6ECA6028}" srcOrd="0" destOrd="0" presId="urn:microsoft.com/office/officeart/2005/8/layout/pyramid2"/>
    <dgm:cxn modelId="{ED636657-10B6-42DD-AF10-7FD1AA8D272C}" type="presParOf" srcId="{CE1AC828-F997-4377-AC36-061670C188BE}" destId="{909F65D8-B8CB-4FCB-AED8-57BAAA5353AB}" srcOrd="1" destOrd="0" presId="urn:microsoft.com/office/officeart/2005/8/layout/pyramid2"/>
    <dgm:cxn modelId="{5058CAFF-ACC5-4824-A13E-3838B6115F5E}" type="presParOf" srcId="{909F65D8-B8CB-4FCB-AED8-57BAAA5353AB}" destId="{5557AFB4-39C7-4F8E-82DB-8991E3B9DAA0}" srcOrd="0" destOrd="0" presId="urn:microsoft.com/office/officeart/2005/8/layout/pyramid2"/>
    <dgm:cxn modelId="{716DB8B9-D19B-4C8B-A396-28C8B55B9E67}" type="presParOf" srcId="{909F65D8-B8CB-4FCB-AED8-57BAAA5353AB}" destId="{76FBE73D-93C4-448D-808D-43EBDF79EABB}" srcOrd="1" destOrd="0" presId="urn:microsoft.com/office/officeart/2005/8/layout/pyramid2"/>
    <dgm:cxn modelId="{6F527724-871D-43DB-AF5E-19880EA446FB}" type="presParOf" srcId="{909F65D8-B8CB-4FCB-AED8-57BAAA5353AB}" destId="{89E32F74-2096-4667-B513-296A7937264C}" srcOrd="2" destOrd="0" presId="urn:microsoft.com/office/officeart/2005/8/layout/pyramid2"/>
    <dgm:cxn modelId="{68539699-3314-4309-8C19-CF5B20CB0995}" type="presParOf" srcId="{909F65D8-B8CB-4FCB-AED8-57BAAA5353AB}" destId="{BA5976FC-DE37-47C9-AC69-A5FE871DDF05}" srcOrd="3" destOrd="0" presId="urn:microsoft.com/office/officeart/2005/8/layout/pyramid2"/>
    <dgm:cxn modelId="{F80E638A-BC1F-419D-9009-D4BA125E773B}" type="presParOf" srcId="{909F65D8-B8CB-4FCB-AED8-57BAAA5353AB}" destId="{83BC6A0C-7F69-4B19-9627-E1CF138B6FE1}" srcOrd="4" destOrd="0" presId="urn:microsoft.com/office/officeart/2005/8/layout/pyramid2"/>
    <dgm:cxn modelId="{31476F1B-622E-42FD-9B42-653DB57344F8}" type="presParOf" srcId="{909F65D8-B8CB-4FCB-AED8-57BAAA5353AB}" destId="{5F0A4074-4114-466F-9617-B990A9FA170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5C7E0-BF9A-49A1-8594-D49B7CF6DF95}">
      <dsp:nvSpPr>
        <dsp:cNvPr id="0" name=""/>
        <dsp:cNvSpPr/>
      </dsp:nvSpPr>
      <dsp:spPr>
        <a:xfrm rot="16200000">
          <a:off x="3307" y="2969"/>
          <a:ext cx="5183503" cy="5189205"/>
        </a:xfrm>
        <a:prstGeom prst="downArrow">
          <a:avLst>
            <a:gd name="adj1" fmla="val 50000"/>
            <a:gd name="adj2" fmla="val 35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solidFill>
                <a:schemeClr val="bg1"/>
              </a:solidFill>
            </a:rPr>
            <a:t>La maîtrise des méthodes et des outils pour apprendre </a:t>
          </a:r>
        </a:p>
      </dsp:txBody>
      <dsp:txXfrm rot="5400000">
        <a:off x="457" y="1301695"/>
        <a:ext cx="4282092" cy="2591751"/>
      </dsp:txXfrm>
    </dsp:sp>
    <dsp:sp modelId="{EF53712E-3CAA-4EAD-8400-07F1EB86E09D}">
      <dsp:nvSpPr>
        <dsp:cNvPr id="0" name=""/>
        <dsp:cNvSpPr/>
      </dsp:nvSpPr>
      <dsp:spPr>
        <a:xfrm rot="5400000">
          <a:off x="6700440" y="0"/>
          <a:ext cx="5183503" cy="5183503"/>
        </a:xfrm>
        <a:prstGeom prst="downArrow">
          <a:avLst>
            <a:gd name="adj1" fmla="val 50000"/>
            <a:gd name="adj2" fmla="val 35000"/>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solidFill>
                <a:schemeClr val="bg1"/>
              </a:solidFill>
            </a:rPr>
            <a:t>Une séquence de géographie:</a:t>
          </a:r>
        </a:p>
        <a:p>
          <a:pPr marL="0" marR="0" lvl="0" indent="0" algn="ctr" defTabSz="914400" eaLnBrk="1" fontAlgn="auto" latinLnBrk="0" hangingPunct="1">
            <a:lnSpc>
              <a:spcPct val="100000"/>
            </a:lnSpc>
            <a:spcBef>
              <a:spcPct val="0"/>
            </a:spcBef>
            <a:spcAft>
              <a:spcPts val="0"/>
            </a:spcAft>
            <a:buClrTx/>
            <a:buSzTx/>
            <a:buFontTx/>
            <a:buNone/>
            <a:tabLst/>
            <a:defRPr/>
          </a:pPr>
          <a:r>
            <a:rPr lang="fr-FR" sz="2800" kern="1200" dirty="0" smtClean="0">
              <a:solidFill>
                <a:schemeClr val="bg1"/>
              </a:solidFill>
            </a:rPr>
            <a:t>la région</a:t>
          </a:r>
        </a:p>
        <a:p>
          <a:pPr lvl="0" algn="ctr">
            <a:spcBef>
              <a:spcPct val="0"/>
            </a:spcBef>
          </a:pPr>
          <a:endParaRPr lang="fr-FR" kern="1200" dirty="0">
            <a:solidFill>
              <a:schemeClr val="bg1"/>
            </a:solidFill>
          </a:endParaRPr>
        </a:p>
      </dsp:txBody>
      <dsp:txXfrm rot="-5400000">
        <a:off x="7607554" y="1295876"/>
        <a:ext cx="4276390" cy="25917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FAE63-83DD-9945-8AFE-43ED30937368}">
      <dsp:nvSpPr>
        <dsp:cNvPr id="0" name=""/>
        <dsp:cNvSpPr/>
      </dsp:nvSpPr>
      <dsp:spPr>
        <a:xfrm>
          <a:off x="2965741" y="666641"/>
          <a:ext cx="2246384" cy="295140"/>
        </a:xfrm>
        <a:custGeom>
          <a:avLst/>
          <a:gdLst/>
          <a:ahLst/>
          <a:cxnLst/>
          <a:rect l="0" t="0" r="0" b="0"/>
          <a:pathLst>
            <a:path>
              <a:moveTo>
                <a:pt x="0" y="0"/>
              </a:moveTo>
              <a:lnTo>
                <a:pt x="0" y="162705"/>
              </a:lnTo>
              <a:lnTo>
                <a:pt x="2246384" y="162705"/>
              </a:lnTo>
              <a:lnTo>
                <a:pt x="2246384" y="295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EFBF63-E2D0-AA4A-96A3-3D7F913C244E}">
      <dsp:nvSpPr>
        <dsp:cNvPr id="0" name=""/>
        <dsp:cNvSpPr/>
      </dsp:nvSpPr>
      <dsp:spPr>
        <a:xfrm>
          <a:off x="3944535" y="2487935"/>
          <a:ext cx="189192" cy="1475701"/>
        </a:xfrm>
        <a:custGeom>
          <a:avLst/>
          <a:gdLst/>
          <a:ahLst/>
          <a:cxnLst/>
          <a:rect l="0" t="0" r="0" b="0"/>
          <a:pathLst>
            <a:path>
              <a:moveTo>
                <a:pt x="0" y="0"/>
              </a:moveTo>
              <a:lnTo>
                <a:pt x="0" y="1475701"/>
              </a:lnTo>
              <a:lnTo>
                <a:pt x="189192" y="14757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DAFC70-87F4-8B4C-BD6F-818FEC2861DC}">
      <dsp:nvSpPr>
        <dsp:cNvPr id="0" name=""/>
        <dsp:cNvSpPr/>
      </dsp:nvSpPr>
      <dsp:spPr>
        <a:xfrm>
          <a:off x="3944535" y="2487935"/>
          <a:ext cx="189192" cy="580190"/>
        </a:xfrm>
        <a:custGeom>
          <a:avLst/>
          <a:gdLst/>
          <a:ahLst/>
          <a:cxnLst/>
          <a:rect l="0" t="0" r="0" b="0"/>
          <a:pathLst>
            <a:path>
              <a:moveTo>
                <a:pt x="0" y="0"/>
              </a:moveTo>
              <a:lnTo>
                <a:pt x="0" y="580190"/>
              </a:lnTo>
              <a:lnTo>
                <a:pt x="189192" y="580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2F0402-451E-8947-9AAB-24E16C98A8ED}">
      <dsp:nvSpPr>
        <dsp:cNvPr id="0" name=""/>
        <dsp:cNvSpPr/>
      </dsp:nvSpPr>
      <dsp:spPr>
        <a:xfrm>
          <a:off x="3685972" y="1592423"/>
          <a:ext cx="763076" cy="264869"/>
        </a:xfrm>
        <a:custGeom>
          <a:avLst/>
          <a:gdLst/>
          <a:ahLst/>
          <a:cxnLst/>
          <a:rect l="0" t="0" r="0" b="0"/>
          <a:pathLst>
            <a:path>
              <a:moveTo>
                <a:pt x="0" y="0"/>
              </a:moveTo>
              <a:lnTo>
                <a:pt x="0" y="132434"/>
              </a:lnTo>
              <a:lnTo>
                <a:pt x="763076" y="132434"/>
              </a:lnTo>
              <a:lnTo>
                <a:pt x="763076" y="2648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ADC8DA-4CCB-E84D-A59D-992BFB5F827B}">
      <dsp:nvSpPr>
        <dsp:cNvPr id="0" name=""/>
        <dsp:cNvSpPr/>
      </dsp:nvSpPr>
      <dsp:spPr>
        <a:xfrm>
          <a:off x="2418382" y="2487935"/>
          <a:ext cx="189192" cy="2374145"/>
        </a:xfrm>
        <a:custGeom>
          <a:avLst/>
          <a:gdLst/>
          <a:ahLst/>
          <a:cxnLst/>
          <a:rect l="0" t="0" r="0" b="0"/>
          <a:pathLst>
            <a:path>
              <a:moveTo>
                <a:pt x="0" y="0"/>
              </a:moveTo>
              <a:lnTo>
                <a:pt x="0" y="2374145"/>
              </a:lnTo>
              <a:lnTo>
                <a:pt x="189192" y="23741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590C45-3F74-8946-926B-63BD42C66B9A}">
      <dsp:nvSpPr>
        <dsp:cNvPr id="0" name=""/>
        <dsp:cNvSpPr/>
      </dsp:nvSpPr>
      <dsp:spPr>
        <a:xfrm>
          <a:off x="2418382" y="2487935"/>
          <a:ext cx="189192" cy="1475701"/>
        </a:xfrm>
        <a:custGeom>
          <a:avLst/>
          <a:gdLst/>
          <a:ahLst/>
          <a:cxnLst/>
          <a:rect l="0" t="0" r="0" b="0"/>
          <a:pathLst>
            <a:path>
              <a:moveTo>
                <a:pt x="0" y="0"/>
              </a:moveTo>
              <a:lnTo>
                <a:pt x="0" y="1475701"/>
              </a:lnTo>
              <a:lnTo>
                <a:pt x="189192" y="14757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6F9A5-9CA8-4C40-8C47-7B4D35EC4D79}">
      <dsp:nvSpPr>
        <dsp:cNvPr id="0" name=""/>
        <dsp:cNvSpPr/>
      </dsp:nvSpPr>
      <dsp:spPr>
        <a:xfrm>
          <a:off x="2418382" y="2487935"/>
          <a:ext cx="151303" cy="584289"/>
        </a:xfrm>
        <a:custGeom>
          <a:avLst/>
          <a:gdLst/>
          <a:ahLst/>
          <a:cxnLst/>
          <a:rect l="0" t="0" r="0" b="0"/>
          <a:pathLst>
            <a:path>
              <a:moveTo>
                <a:pt x="0" y="0"/>
              </a:moveTo>
              <a:lnTo>
                <a:pt x="0" y="584289"/>
              </a:lnTo>
              <a:lnTo>
                <a:pt x="151303" y="5842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6F642E-7318-6B4E-B300-164C0304ACD5}">
      <dsp:nvSpPr>
        <dsp:cNvPr id="0" name=""/>
        <dsp:cNvSpPr/>
      </dsp:nvSpPr>
      <dsp:spPr>
        <a:xfrm>
          <a:off x="2922895" y="1592423"/>
          <a:ext cx="763076" cy="264869"/>
        </a:xfrm>
        <a:custGeom>
          <a:avLst/>
          <a:gdLst/>
          <a:ahLst/>
          <a:cxnLst/>
          <a:rect l="0" t="0" r="0" b="0"/>
          <a:pathLst>
            <a:path>
              <a:moveTo>
                <a:pt x="763076" y="0"/>
              </a:moveTo>
              <a:lnTo>
                <a:pt x="763076" y="132434"/>
              </a:lnTo>
              <a:lnTo>
                <a:pt x="0" y="132434"/>
              </a:lnTo>
              <a:lnTo>
                <a:pt x="0" y="2648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AAF7A2-F19A-4944-9CF6-4A338949066E}">
      <dsp:nvSpPr>
        <dsp:cNvPr id="0" name=""/>
        <dsp:cNvSpPr/>
      </dsp:nvSpPr>
      <dsp:spPr>
        <a:xfrm>
          <a:off x="2965741" y="666641"/>
          <a:ext cx="720230" cy="295140"/>
        </a:xfrm>
        <a:custGeom>
          <a:avLst/>
          <a:gdLst/>
          <a:ahLst/>
          <a:cxnLst/>
          <a:rect l="0" t="0" r="0" b="0"/>
          <a:pathLst>
            <a:path>
              <a:moveTo>
                <a:pt x="0" y="0"/>
              </a:moveTo>
              <a:lnTo>
                <a:pt x="0" y="162705"/>
              </a:lnTo>
              <a:lnTo>
                <a:pt x="720230" y="162705"/>
              </a:lnTo>
              <a:lnTo>
                <a:pt x="720230" y="295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C6FD3-A113-9844-8D2B-6FE8A2A0C954}">
      <dsp:nvSpPr>
        <dsp:cNvPr id="0" name=""/>
        <dsp:cNvSpPr/>
      </dsp:nvSpPr>
      <dsp:spPr>
        <a:xfrm>
          <a:off x="2159818" y="666641"/>
          <a:ext cx="805922" cy="295140"/>
        </a:xfrm>
        <a:custGeom>
          <a:avLst/>
          <a:gdLst/>
          <a:ahLst/>
          <a:cxnLst/>
          <a:rect l="0" t="0" r="0" b="0"/>
          <a:pathLst>
            <a:path>
              <a:moveTo>
                <a:pt x="805922" y="0"/>
              </a:moveTo>
              <a:lnTo>
                <a:pt x="805922" y="162705"/>
              </a:lnTo>
              <a:lnTo>
                <a:pt x="0" y="162705"/>
              </a:lnTo>
              <a:lnTo>
                <a:pt x="0" y="295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89167-7B0A-6C42-B70D-B36CA79ECC95}">
      <dsp:nvSpPr>
        <dsp:cNvPr id="0" name=""/>
        <dsp:cNvSpPr/>
      </dsp:nvSpPr>
      <dsp:spPr>
        <a:xfrm>
          <a:off x="633665" y="666641"/>
          <a:ext cx="2332075" cy="295140"/>
        </a:xfrm>
        <a:custGeom>
          <a:avLst/>
          <a:gdLst/>
          <a:ahLst/>
          <a:cxnLst/>
          <a:rect l="0" t="0" r="0" b="0"/>
          <a:pathLst>
            <a:path>
              <a:moveTo>
                <a:pt x="2332075" y="0"/>
              </a:moveTo>
              <a:lnTo>
                <a:pt x="2332075" y="162705"/>
              </a:lnTo>
              <a:lnTo>
                <a:pt x="0" y="162705"/>
              </a:lnTo>
              <a:lnTo>
                <a:pt x="0" y="295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48106-C016-1848-8FF2-8C328BDCDF5D}">
      <dsp:nvSpPr>
        <dsp:cNvPr id="0" name=""/>
        <dsp:cNvSpPr/>
      </dsp:nvSpPr>
      <dsp:spPr>
        <a:xfrm>
          <a:off x="1251259" y="35999"/>
          <a:ext cx="3428963" cy="630641"/>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rPr>
            <a:t>La maîtrise des méthodes et outils pour apprendre</a:t>
          </a:r>
          <a:endParaRPr lang="fr-FR" sz="1400" b="1" kern="1200" dirty="0">
            <a:solidFill>
              <a:schemeClr val="tx1"/>
            </a:solidFill>
          </a:endParaRPr>
        </a:p>
      </dsp:txBody>
      <dsp:txXfrm>
        <a:off x="1251259" y="35999"/>
        <a:ext cx="3428963" cy="630641"/>
      </dsp:txXfrm>
    </dsp:sp>
    <dsp:sp modelId="{65119CBF-C940-CC49-A9B5-8E0F21B07E36}">
      <dsp:nvSpPr>
        <dsp:cNvPr id="0" name=""/>
        <dsp:cNvSpPr/>
      </dsp:nvSpPr>
      <dsp:spPr>
        <a:xfrm>
          <a:off x="3023" y="961782"/>
          <a:ext cx="1261283" cy="630641"/>
        </a:xfrm>
        <a:prstGeom prst="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Maîtriser les techniques usuelles de l’information et de la documentation</a:t>
          </a:r>
          <a:endParaRPr lang="fr-FR" sz="1050" b="1" kern="1200" dirty="0">
            <a:solidFill>
              <a:schemeClr val="tx1"/>
            </a:solidFill>
          </a:endParaRPr>
        </a:p>
      </dsp:txBody>
      <dsp:txXfrm>
        <a:off x="3023" y="961782"/>
        <a:ext cx="1261283" cy="630641"/>
      </dsp:txXfrm>
    </dsp:sp>
    <dsp:sp modelId="{737A12CC-BFC8-B84A-A2AF-20E7947826D6}">
      <dsp:nvSpPr>
        <dsp:cNvPr id="0" name=""/>
        <dsp:cNvSpPr/>
      </dsp:nvSpPr>
      <dsp:spPr>
        <a:xfrm>
          <a:off x="1529177" y="961782"/>
          <a:ext cx="1261283" cy="63064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Maîtriser les techniques et les règles des outils numériques</a:t>
          </a:r>
          <a:endParaRPr lang="fr-FR" sz="1050" b="1" kern="1200" dirty="0">
            <a:solidFill>
              <a:schemeClr val="tx1"/>
            </a:solidFill>
          </a:endParaRPr>
        </a:p>
      </dsp:txBody>
      <dsp:txXfrm>
        <a:off x="1529177" y="961782"/>
        <a:ext cx="1261283" cy="630641"/>
      </dsp:txXfrm>
    </dsp:sp>
    <dsp:sp modelId="{D4D0A3DF-A118-7843-82F9-50658A6FAB8F}">
      <dsp:nvSpPr>
        <dsp:cNvPr id="0" name=""/>
        <dsp:cNvSpPr/>
      </dsp:nvSpPr>
      <dsp:spPr>
        <a:xfrm>
          <a:off x="3055330" y="961782"/>
          <a:ext cx="1261283" cy="630641"/>
        </a:xfrm>
        <a:prstGeom prst="rect">
          <a:avLst/>
        </a:prstGeom>
        <a:solidFill>
          <a:srgbClr val="FF99FF"/>
        </a:solidFill>
        <a:ln w="28575">
          <a:solidFill>
            <a:schemeClr val="tx2">
              <a:lumMod val="75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b="1" kern="1200" dirty="0" smtClean="0">
              <a:solidFill>
                <a:schemeClr val="tx1"/>
              </a:solidFill>
            </a:rPr>
            <a:t>Acquérir la capacité de coopérer et de réaliser des projets</a:t>
          </a:r>
          <a:endParaRPr lang="fr-FR" sz="1000" b="1" kern="1200" dirty="0">
            <a:solidFill>
              <a:schemeClr val="tx1"/>
            </a:solidFill>
          </a:endParaRPr>
        </a:p>
      </dsp:txBody>
      <dsp:txXfrm>
        <a:off x="3055330" y="961782"/>
        <a:ext cx="1261283" cy="630641"/>
      </dsp:txXfrm>
    </dsp:sp>
    <dsp:sp modelId="{1E450BAA-ED2D-BF46-BABE-674777D08801}">
      <dsp:nvSpPr>
        <dsp:cNvPr id="0" name=""/>
        <dsp:cNvSpPr/>
      </dsp:nvSpPr>
      <dsp:spPr>
        <a:xfrm>
          <a:off x="2292253" y="1857293"/>
          <a:ext cx="1261283" cy="630641"/>
        </a:xfrm>
        <a:prstGeom prst="rect">
          <a:avLst/>
        </a:prstGeom>
        <a:pattFill prst="ltDnDiag">
          <a:fgClr>
            <a:srgbClr val="FF99FF"/>
          </a:fgClr>
          <a:bgClr>
            <a:schemeClr val="bg1"/>
          </a:bgClr>
        </a:pattFill>
        <a:ln>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Travailler en groupe</a:t>
          </a:r>
          <a:endParaRPr lang="fr-FR" sz="1050" b="1" kern="1200" dirty="0">
            <a:solidFill>
              <a:schemeClr val="tx1"/>
            </a:solidFill>
          </a:endParaRPr>
        </a:p>
      </dsp:txBody>
      <dsp:txXfrm>
        <a:off x="2292253" y="1857293"/>
        <a:ext cx="1261283" cy="630641"/>
      </dsp:txXfrm>
    </dsp:sp>
    <dsp:sp modelId="{84C4BEF5-0020-054C-8F0E-D077E2AC6CB9}">
      <dsp:nvSpPr>
        <dsp:cNvPr id="0" name=""/>
        <dsp:cNvSpPr/>
      </dsp:nvSpPr>
      <dsp:spPr>
        <a:xfrm>
          <a:off x="2569685" y="2756903"/>
          <a:ext cx="1261283" cy="630641"/>
        </a:xfrm>
        <a:prstGeom prst="rect">
          <a:avLst/>
        </a:prstGeom>
        <a:pattFill prst="ltDnDiag">
          <a:fgClr>
            <a:srgbClr val="FF99FF"/>
          </a:fgClr>
          <a:bgClr>
            <a:schemeClr val="bg1"/>
          </a:bgClr>
        </a:pattFill>
        <a:ln>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Règles à respecter pour travailler en groupe</a:t>
          </a:r>
          <a:endParaRPr lang="fr-FR" sz="1050" b="1" kern="1200" dirty="0">
            <a:solidFill>
              <a:schemeClr val="tx1"/>
            </a:solidFill>
          </a:endParaRPr>
        </a:p>
      </dsp:txBody>
      <dsp:txXfrm>
        <a:off x="2569685" y="2756903"/>
        <a:ext cx="1261283" cy="630641"/>
      </dsp:txXfrm>
    </dsp:sp>
    <dsp:sp modelId="{1728084F-865A-6C4E-9783-0E64EC3438F1}">
      <dsp:nvSpPr>
        <dsp:cNvPr id="0" name=""/>
        <dsp:cNvSpPr/>
      </dsp:nvSpPr>
      <dsp:spPr>
        <a:xfrm>
          <a:off x="2607574" y="3648316"/>
          <a:ext cx="1261283" cy="630641"/>
        </a:xfrm>
        <a:prstGeom prst="rect">
          <a:avLst/>
        </a:prstGeom>
        <a:pattFill prst="ltDnDiag">
          <a:fgClr>
            <a:srgbClr val="FF99FF"/>
          </a:fgClr>
          <a:bgClr>
            <a:schemeClr val="bg1"/>
          </a:bgClr>
        </a:pattFill>
        <a:ln>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solidFill>
            </a:rPr>
            <a:t>Constitution des groupes, attribution des tâches</a:t>
          </a:r>
          <a:endParaRPr lang="fr-FR" sz="1100" b="1" kern="1200" dirty="0">
            <a:solidFill>
              <a:schemeClr val="tx1"/>
            </a:solidFill>
          </a:endParaRPr>
        </a:p>
      </dsp:txBody>
      <dsp:txXfrm>
        <a:off x="2607574" y="3648316"/>
        <a:ext cx="1261283" cy="630641"/>
      </dsp:txXfrm>
    </dsp:sp>
    <dsp:sp modelId="{FEB6746D-BAD6-5E41-AAEF-3269D03A9AC2}">
      <dsp:nvSpPr>
        <dsp:cNvPr id="0" name=""/>
        <dsp:cNvSpPr/>
      </dsp:nvSpPr>
      <dsp:spPr>
        <a:xfrm>
          <a:off x="2607574" y="4546760"/>
          <a:ext cx="1261283" cy="630641"/>
        </a:xfrm>
        <a:prstGeom prst="rect">
          <a:avLst/>
        </a:prstGeom>
        <a:pattFill prst="ltDnDiag">
          <a:fgClr>
            <a:srgbClr val="FF99FF"/>
          </a:fgClr>
          <a:bgClr>
            <a:schemeClr val="bg1"/>
          </a:bgClr>
        </a:pattFill>
        <a:ln>
          <a:solidFill>
            <a:srgbClr val="FFC0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solidFill>
            </a:rPr>
            <a:t>Pédagogie différenciée</a:t>
          </a:r>
          <a:endParaRPr lang="fr-FR" sz="1100" b="1" kern="1200" dirty="0">
            <a:solidFill>
              <a:schemeClr val="tx1"/>
            </a:solidFill>
          </a:endParaRPr>
        </a:p>
      </dsp:txBody>
      <dsp:txXfrm>
        <a:off x="2607574" y="4546760"/>
        <a:ext cx="1261283" cy="630641"/>
      </dsp:txXfrm>
    </dsp:sp>
    <dsp:sp modelId="{6D6DDA84-3637-8742-977E-AD229D9B952A}">
      <dsp:nvSpPr>
        <dsp:cNvPr id="0" name=""/>
        <dsp:cNvSpPr/>
      </dsp:nvSpPr>
      <dsp:spPr>
        <a:xfrm>
          <a:off x="3818406" y="1857293"/>
          <a:ext cx="1261283" cy="630641"/>
        </a:xfrm>
        <a:prstGeom prst="rect">
          <a:avLst/>
        </a:prstGeom>
        <a:pattFill prst="ltUpDiag">
          <a:fgClr>
            <a:srgbClr val="FFCCFF"/>
          </a:fgClr>
          <a:bgClr>
            <a:schemeClr val="bg1"/>
          </a:bgClr>
        </a:pattFill>
        <a:ln>
          <a:solidFill>
            <a:srgbClr val="00B0F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Réaliser des projets</a:t>
          </a:r>
          <a:endParaRPr lang="fr-FR" sz="1050" b="1" kern="1200" dirty="0">
            <a:solidFill>
              <a:schemeClr val="tx1"/>
            </a:solidFill>
          </a:endParaRPr>
        </a:p>
      </dsp:txBody>
      <dsp:txXfrm>
        <a:off x="3818406" y="1857293"/>
        <a:ext cx="1261283" cy="630641"/>
      </dsp:txXfrm>
    </dsp:sp>
    <dsp:sp modelId="{CC4ECF22-A7AA-5744-BE4D-6CB30C6E045D}">
      <dsp:nvSpPr>
        <dsp:cNvPr id="0" name=""/>
        <dsp:cNvSpPr/>
      </dsp:nvSpPr>
      <dsp:spPr>
        <a:xfrm>
          <a:off x="4133727" y="2752804"/>
          <a:ext cx="1261283" cy="630641"/>
        </a:xfrm>
        <a:prstGeom prst="rect">
          <a:avLst/>
        </a:prstGeom>
        <a:pattFill prst="ltUpDiag">
          <a:fgClr>
            <a:srgbClr val="FF99FF"/>
          </a:fgClr>
          <a:bgClr>
            <a:schemeClr val="bg1"/>
          </a:bgClr>
        </a:pattFill>
        <a:ln>
          <a:solidFill>
            <a:srgbClr val="00B0F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A court terme: exposés, débats</a:t>
          </a:r>
          <a:endParaRPr lang="fr-FR" sz="1050" b="1" kern="1200" dirty="0">
            <a:solidFill>
              <a:schemeClr val="tx1"/>
            </a:solidFill>
          </a:endParaRPr>
        </a:p>
      </dsp:txBody>
      <dsp:txXfrm>
        <a:off x="4133727" y="2752804"/>
        <a:ext cx="1261283" cy="630641"/>
      </dsp:txXfrm>
    </dsp:sp>
    <dsp:sp modelId="{26F43937-71A6-304F-BD7C-8F16314C855C}">
      <dsp:nvSpPr>
        <dsp:cNvPr id="0" name=""/>
        <dsp:cNvSpPr/>
      </dsp:nvSpPr>
      <dsp:spPr>
        <a:xfrm>
          <a:off x="4133727" y="3648316"/>
          <a:ext cx="1261283" cy="630641"/>
        </a:xfrm>
        <a:prstGeom prst="rect">
          <a:avLst/>
        </a:prstGeom>
        <a:pattFill prst="ltUpDiag">
          <a:fgClr>
            <a:srgbClr val="FF99FF"/>
          </a:fgClr>
          <a:bgClr>
            <a:schemeClr val="bg1"/>
          </a:bgClr>
        </a:pattFill>
        <a:ln>
          <a:solidFill>
            <a:srgbClr val="00B0F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A long terme: dossiers en interdisciplinarité, préparation de l’oral d’histoire des arts, expositions</a:t>
          </a:r>
          <a:endParaRPr lang="fr-FR" sz="1050" b="1" kern="1200" dirty="0">
            <a:solidFill>
              <a:schemeClr val="tx1"/>
            </a:solidFill>
          </a:endParaRPr>
        </a:p>
      </dsp:txBody>
      <dsp:txXfrm>
        <a:off x="4133727" y="3648316"/>
        <a:ext cx="1261283" cy="630641"/>
      </dsp:txXfrm>
    </dsp:sp>
    <dsp:sp modelId="{A0725BEB-CED7-034F-A9E9-7916CA4C8AF1}">
      <dsp:nvSpPr>
        <dsp:cNvPr id="0" name=""/>
        <dsp:cNvSpPr/>
      </dsp:nvSpPr>
      <dsp:spPr>
        <a:xfrm>
          <a:off x="4581483" y="961782"/>
          <a:ext cx="1261283" cy="630641"/>
        </a:xfrm>
        <a:prstGeom prst="rect">
          <a:avLst/>
        </a:prstGeom>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Organiser son travail pour l’efficacité des apprentissages</a:t>
          </a:r>
          <a:endParaRPr lang="fr-FR" sz="1050" b="1" kern="1200" dirty="0">
            <a:solidFill>
              <a:schemeClr val="tx1"/>
            </a:solidFill>
          </a:endParaRPr>
        </a:p>
      </dsp:txBody>
      <dsp:txXfrm>
        <a:off x="4581483" y="961782"/>
        <a:ext cx="1261283" cy="63064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E62CB-8BB6-43F4-8AAA-F997B3542C80}">
      <dsp:nvSpPr>
        <dsp:cNvPr id="0" name=""/>
        <dsp:cNvSpPr/>
      </dsp:nvSpPr>
      <dsp:spPr>
        <a:xfrm>
          <a:off x="2471267" y="1246"/>
          <a:ext cx="9659772" cy="3690664"/>
        </a:xfrm>
        <a:prstGeom prst="rightArrow">
          <a:avLst>
            <a:gd name="adj1" fmla="val 75000"/>
            <a:gd name="adj2" fmla="val 50000"/>
          </a:avLst>
        </a:prstGeom>
        <a:solidFill>
          <a:schemeClr val="accent1">
            <a:tint val="40000"/>
            <a:hueOff val="0"/>
            <a:satOff val="0"/>
            <a:lumOff val="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114300" lvl="1" indent="0" algn="l" defTabSz="666750">
            <a:lnSpc>
              <a:spcPct val="90000"/>
            </a:lnSpc>
            <a:spcBef>
              <a:spcPct val="0"/>
            </a:spcBef>
            <a:spcAft>
              <a:spcPct val="15000"/>
            </a:spcAft>
            <a:buChar char="••"/>
          </a:pPr>
          <a:endParaRPr lang="fr-FR" sz="800" kern="1200" dirty="0"/>
        </a:p>
        <a:p>
          <a:pPr marL="57150" lvl="1" indent="-57150" algn="l" defTabSz="355600">
            <a:lnSpc>
              <a:spcPct val="90000"/>
            </a:lnSpc>
            <a:spcBef>
              <a:spcPct val="0"/>
            </a:spcBef>
            <a:spcAft>
              <a:spcPct val="15000"/>
            </a:spcAft>
            <a:buChar char="••"/>
          </a:pPr>
          <a:r>
            <a:rPr lang="fr-FR" sz="800" b="1" kern="1200" dirty="0" smtClean="0">
              <a:solidFill>
                <a:srgbClr val="FF0000"/>
              </a:solidFill>
            </a:rPr>
            <a:t>I - Présentation de ma région : quelle est sa place en France et en Europe ?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1) Sur le site de l’Institut d’Aménagement et d’Urbanisme, </a:t>
          </a:r>
          <a:r>
            <a:rPr lang="fr-FR" sz="800" b="1" u="sng" kern="1200" dirty="0" smtClean="0">
              <a:hlinkClick xmlns:r="http://schemas.openxmlformats.org/officeDocument/2006/relationships" r:id="rId1"/>
            </a:rPr>
            <a:t>http://www.iau-idf.fr/</a:t>
          </a:r>
          <a:r>
            <a:rPr lang="fr-FR" sz="800" b="1" kern="1200" dirty="0" smtClean="0"/>
            <a:t>  relevez quels départements composent l'Ile-de-France. </a:t>
          </a:r>
          <a:endParaRPr lang="fr-FR" sz="800" b="1" kern="1200" dirty="0"/>
        </a:p>
        <a:p>
          <a:pPr marL="57150" lvl="1" indent="-57150" algn="l" defTabSz="355600">
            <a:lnSpc>
              <a:spcPct val="90000"/>
            </a:lnSpc>
            <a:spcBef>
              <a:spcPct val="0"/>
            </a:spcBef>
            <a:spcAft>
              <a:spcPct val="15000"/>
            </a:spcAft>
            <a:buChar char="••"/>
          </a:pPr>
          <a:r>
            <a:rPr lang="fr-FR" sz="800" b="1" kern="1200" dirty="0" smtClean="0"/>
            <a:t>2) Sur le site INSEE, </a:t>
          </a:r>
          <a:r>
            <a:rPr lang="fr-FR" sz="800" b="1" u="sng" kern="1200" dirty="0" smtClean="0">
              <a:hlinkClick xmlns:r="http://schemas.openxmlformats.org/officeDocument/2006/relationships" r:id="rId2"/>
            </a:rPr>
            <a:t>http://www.insee.fr/fr/regions/</a:t>
          </a:r>
          <a:r>
            <a:rPr lang="fr-FR" sz="800" b="1" kern="1200" dirty="0" smtClean="0"/>
            <a:t>  relevez puis indiquez les noms des régions sur la carte jointe et coloriez l'Ile-de-France en rouge </a:t>
          </a:r>
          <a:endParaRPr lang="fr-FR" sz="800" b="1" kern="1200" dirty="0"/>
        </a:p>
        <a:p>
          <a:pPr marL="57150" lvl="1" indent="-57150" algn="l" defTabSz="355600">
            <a:lnSpc>
              <a:spcPct val="90000"/>
            </a:lnSpc>
            <a:spcBef>
              <a:spcPct val="0"/>
            </a:spcBef>
            <a:spcAft>
              <a:spcPct val="15000"/>
            </a:spcAft>
            <a:buChar char="••"/>
          </a:pPr>
          <a:r>
            <a:rPr lang="fr-FR" sz="800" b="1" kern="1200" dirty="0" smtClean="0"/>
            <a:t>3) Sur le site </a:t>
          </a:r>
          <a:r>
            <a:rPr lang="fr-FR" sz="800" b="1" u="sng" kern="1200" dirty="0" smtClean="0">
              <a:hlinkClick xmlns:r="http://schemas.openxmlformats.org/officeDocument/2006/relationships" r:id="rId3"/>
            </a:rPr>
            <a:t>http://www.iledefrance.fr/territoire/carte-identite</a:t>
          </a:r>
          <a:r>
            <a:rPr lang="fr-FR" sz="800" b="1" kern="1200" dirty="0" smtClean="0"/>
            <a:t> relevez la richesse (PIB) et le nombre d’habitants de notre région. </a:t>
          </a:r>
          <a:endParaRPr lang="fr-FR" sz="800" b="1" kern="1200" dirty="0"/>
        </a:p>
        <a:p>
          <a:pPr marL="57150" lvl="1" indent="-57150" algn="l" defTabSz="355600">
            <a:lnSpc>
              <a:spcPct val="90000"/>
            </a:lnSpc>
            <a:spcBef>
              <a:spcPct val="0"/>
            </a:spcBef>
            <a:spcAft>
              <a:spcPct val="15000"/>
            </a:spcAft>
            <a:buChar char="••"/>
          </a:pPr>
          <a:r>
            <a:rPr lang="fr-FR" sz="800" b="1" kern="1200" dirty="0" smtClean="0"/>
            <a:t>4) Sur le site </a:t>
          </a:r>
          <a:r>
            <a:rPr lang="fr-FR" sz="800" b="1" u="sng" kern="1200" dirty="0" smtClean="0">
              <a:hlinkClick xmlns:r="http://schemas.openxmlformats.org/officeDocument/2006/relationships" r:id="rId4"/>
            </a:rPr>
            <a:t>www.iledefrance.fr/</a:t>
          </a:r>
          <a:r>
            <a:rPr lang="fr-FR" sz="800" b="1" kern="1200" dirty="0" smtClean="0"/>
            <a:t>  de trois  exemples montrant l’importance de l’Ile de France en France et en Europe. </a:t>
          </a:r>
          <a:endParaRPr lang="fr-FR" sz="800" b="1" kern="1200" dirty="0"/>
        </a:p>
        <a:p>
          <a:pPr marL="57150" lvl="1" indent="-57150" algn="l" defTabSz="355600">
            <a:lnSpc>
              <a:spcPct val="90000"/>
            </a:lnSpc>
            <a:spcBef>
              <a:spcPct val="0"/>
            </a:spcBef>
            <a:spcAft>
              <a:spcPct val="15000"/>
            </a:spcAft>
            <a:buChar char="••"/>
          </a:pPr>
          <a:r>
            <a:rPr lang="fr-FR" sz="800" b="1" kern="1200" dirty="0" smtClean="0">
              <a:solidFill>
                <a:srgbClr val="FF0000"/>
              </a:solidFill>
            </a:rPr>
            <a:t>II - A quoi sert le conseil régional d'Ile-de-France ?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Sur le site du conseil régional, </a:t>
          </a:r>
          <a:r>
            <a:rPr lang="fr-FR" sz="800" b="1" u="sng" kern="1200" dirty="0" smtClean="0">
              <a:hlinkClick xmlns:r="http://schemas.openxmlformats.org/officeDocument/2006/relationships" r:id="rId4"/>
            </a:rPr>
            <a:t>www.iledefrance.fr/</a:t>
          </a:r>
          <a:r>
            <a:rPr lang="fr-FR" sz="800" b="1" kern="1200" dirty="0" smtClean="0"/>
            <a:t>, recherchez les actions du conseil régional. Sur la page d’accueil, cliquez sur « la région » puis sur « le budget » </a:t>
          </a:r>
          <a:endParaRPr lang="fr-FR" sz="800" b="1" kern="1200" dirty="0"/>
        </a:p>
        <a:p>
          <a:pPr marL="57150" lvl="1" indent="-57150" algn="l" defTabSz="355600">
            <a:lnSpc>
              <a:spcPct val="90000"/>
            </a:lnSpc>
            <a:spcBef>
              <a:spcPct val="0"/>
            </a:spcBef>
            <a:spcAft>
              <a:spcPct val="15000"/>
            </a:spcAft>
            <a:buChar char="••"/>
          </a:pPr>
          <a:r>
            <a:rPr lang="fr-FR" sz="800" b="1" kern="1200" dirty="0" smtClean="0"/>
            <a:t>5) Quelles sont les trois priorités de conseil régional pour le budget 2014 ? Quels sont les 3 montants de la somme du budget qui y sont respectivement consacrés? </a:t>
          </a:r>
          <a:endParaRPr lang="fr-FR" sz="800" b="1" kern="1200" dirty="0"/>
        </a:p>
        <a:p>
          <a:pPr marL="57150" lvl="1" indent="-57150" algn="l" defTabSz="355600">
            <a:lnSpc>
              <a:spcPct val="90000"/>
            </a:lnSpc>
            <a:spcBef>
              <a:spcPct val="0"/>
            </a:spcBef>
            <a:spcAft>
              <a:spcPct val="15000"/>
            </a:spcAft>
            <a:buChar char="••"/>
          </a:pPr>
          <a:r>
            <a:rPr lang="fr-FR" sz="800" b="1" kern="1200" dirty="0" smtClean="0">
              <a:solidFill>
                <a:srgbClr val="FF0000"/>
              </a:solidFill>
            </a:rPr>
            <a:t>III - Quelles sont les particularités de la région Ile-de-France ?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6) Sur le site </a:t>
          </a:r>
          <a:r>
            <a:rPr lang="fr-FR" sz="800" b="1" u="sng" kern="1200" dirty="0" smtClean="0">
              <a:hlinkClick xmlns:r="http://schemas.openxmlformats.org/officeDocument/2006/relationships" r:id="rId3"/>
            </a:rPr>
            <a:t>http://www.iledefrance.fr/territoire/carte-identite</a:t>
          </a:r>
          <a:r>
            <a:rPr lang="fr-FR" sz="800" b="1" kern="1200" dirty="0" smtClean="0"/>
            <a:t>, trouvez trois éléments qui distinguent les habitants de l’Ile de France du reste de la population française ; </a:t>
          </a:r>
          <a:endParaRPr lang="fr-FR" sz="800" b="1" kern="1200" dirty="0"/>
        </a:p>
        <a:p>
          <a:pPr marL="57150" lvl="1" indent="-57150" algn="l" defTabSz="355600">
            <a:lnSpc>
              <a:spcPct val="90000"/>
            </a:lnSpc>
            <a:spcBef>
              <a:spcPct val="0"/>
            </a:spcBef>
            <a:spcAft>
              <a:spcPct val="15000"/>
            </a:spcAft>
            <a:buChar char="••"/>
          </a:pPr>
          <a:r>
            <a:rPr lang="fr-FR" sz="800" b="1" kern="1200" dirty="0" smtClean="0"/>
            <a:t>7) Quel secteur d’activité économique domine en Ile de France ?</a:t>
          </a:r>
          <a:endParaRPr lang="fr-FR" sz="800" b="1" kern="1200" dirty="0"/>
        </a:p>
        <a:p>
          <a:pPr marL="57150" lvl="1" indent="-57150" algn="l" defTabSz="355600">
            <a:lnSpc>
              <a:spcPct val="90000"/>
            </a:lnSpc>
            <a:spcBef>
              <a:spcPct val="0"/>
            </a:spcBef>
            <a:spcAft>
              <a:spcPct val="15000"/>
            </a:spcAft>
            <a:buChar char="••"/>
          </a:pPr>
          <a:r>
            <a:rPr lang="fr-FR" sz="800" b="1" kern="1200" dirty="0" smtClean="0"/>
            <a:t>8) Sur le site Institut d’Aménagement et d’Urbanisme, </a:t>
          </a:r>
          <a:r>
            <a:rPr lang="fr-FR" sz="800" b="1" u="sng" kern="1200" dirty="0" smtClean="0">
              <a:hlinkClick xmlns:r="http://schemas.openxmlformats.org/officeDocument/2006/relationships" r:id="rId1"/>
            </a:rPr>
            <a:t>http://www.iau-idf.fr</a:t>
          </a:r>
          <a:r>
            <a:rPr lang="fr-FR" sz="800" b="1" kern="1200" dirty="0" smtClean="0"/>
            <a:t>  trouvez les principaux atouts de l’Ile de France en. Sur la page d’accueil, cliquez sur « nos publications » puis sur « chiffres- clés» </a:t>
          </a:r>
          <a:endParaRPr lang="fr-FR" sz="800" b="1" kern="1200" dirty="0"/>
        </a:p>
        <a:p>
          <a:pPr marL="57150" lvl="1" indent="-57150" algn="l" defTabSz="355600">
            <a:lnSpc>
              <a:spcPct val="90000"/>
            </a:lnSpc>
            <a:spcBef>
              <a:spcPct val="0"/>
            </a:spcBef>
            <a:spcAft>
              <a:spcPct val="15000"/>
            </a:spcAft>
            <a:buChar char="••"/>
          </a:pPr>
          <a:r>
            <a:rPr lang="fr-FR" sz="800" b="1" kern="1200" dirty="0" smtClean="0"/>
            <a:t>9) L’activité agricole est-elle absente de cette région très urbaine ? Pourquoi?</a:t>
          </a:r>
          <a:endParaRPr lang="fr-FR" sz="800" b="1" kern="1200" dirty="0"/>
        </a:p>
        <a:p>
          <a:pPr marL="57150" lvl="1" indent="-57150" algn="l" defTabSz="355600">
            <a:lnSpc>
              <a:spcPct val="90000"/>
            </a:lnSpc>
            <a:spcBef>
              <a:spcPct val="0"/>
            </a:spcBef>
            <a:spcAft>
              <a:spcPct val="15000"/>
            </a:spcAft>
            <a:buChar char="••"/>
          </a:pPr>
          <a:r>
            <a:rPr lang="fr-FR" sz="800" b="1" kern="1200" dirty="0" smtClean="0">
              <a:solidFill>
                <a:srgbClr val="FF0000"/>
              </a:solidFill>
            </a:rPr>
            <a:t>IV) - L’aménagement de ma région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10) Sur le site de la société du Grand Paris, </a:t>
          </a:r>
          <a:r>
            <a:rPr lang="fr-FR" sz="800" b="1" u="sng" kern="1200" dirty="0" smtClean="0">
              <a:hlinkClick xmlns:r="http://schemas.openxmlformats.org/officeDocument/2006/relationships" r:id="rId5"/>
            </a:rPr>
            <a:t>http://www.societedugrandparis.fr/projet#la-carte-du-projet</a:t>
          </a:r>
          <a:r>
            <a:rPr lang="fr-FR" sz="800" b="1" kern="1200" dirty="0" smtClean="0"/>
            <a:t>  puis par ce lien   </a:t>
          </a:r>
          <a:r>
            <a:rPr lang="fr-FR" sz="800" b="1" u="sng" kern="1200" dirty="0" smtClean="0">
              <a:hlinkClick xmlns:r="http://schemas.openxmlformats.org/officeDocument/2006/relationships" r:id="rId6"/>
            </a:rPr>
            <a:t>http://fr.padlet.com/isabeneteau/vvzm0akcgbyu/wish/50563623</a:t>
          </a:r>
          <a:r>
            <a:rPr lang="fr-FR" sz="800" b="1" kern="1200" dirty="0" smtClean="0"/>
            <a:t> identifiez les aménagements régionaux prévus dans le projet du Grand Paris. </a:t>
          </a:r>
          <a:endParaRPr lang="fr-FR" sz="800" b="1" kern="1200" dirty="0"/>
        </a:p>
        <a:p>
          <a:pPr marL="57150" lvl="1" indent="-57150" algn="l" defTabSz="355600">
            <a:lnSpc>
              <a:spcPct val="90000"/>
            </a:lnSpc>
            <a:spcBef>
              <a:spcPct val="0"/>
            </a:spcBef>
            <a:spcAft>
              <a:spcPct val="15000"/>
            </a:spcAft>
            <a:buChar char="••"/>
          </a:pPr>
          <a:r>
            <a:rPr lang="fr-FR" sz="800" b="1" kern="1200" smtClean="0"/>
            <a:t>11) </a:t>
          </a:r>
          <a:r>
            <a:rPr lang="fr-FR" sz="800" b="1" kern="1200" dirty="0" smtClean="0"/>
            <a:t>Sur le site </a:t>
          </a:r>
          <a:r>
            <a:rPr lang="fr-FR" sz="800" b="1" u="sng" kern="1200" dirty="0" smtClean="0">
              <a:hlinkClick xmlns:r="http://schemas.openxmlformats.org/officeDocument/2006/relationships" r:id="rId7"/>
            </a:rPr>
            <a:t>http://www.societedugrandparis.fr/entreprise#acteurs</a:t>
          </a:r>
          <a:r>
            <a:rPr lang="fr-FR" sz="800" b="1" kern="1200" dirty="0" smtClean="0"/>
            <a:t>  trouvez les acteurs impliqués dans le projet du Grand Paris.</a:t>
          </a:r>
          <a:endParaRPr lang="fr-FR" sz="800" b="1" kern="1200" dirty="0"/>
        </a:p>
        <a:p>
          <a:pPr marL="57150" lvl="1" indent="-57150" algn="l" defTabSz="355600">
            <a:lnSpc>
              <a:spcPct val="90000"/>
            </a:lnSpc>
            <a:spcBef>
              <a:spcPct val="0"/>
            </a:spcBef>
            <a:spcAft>
              <a:spcPct val="15000"/>
            </a:spcAft>
            <a:buChar char="••"/>
          </a:pPr>
          <a:endParaRPr lang="fr-FR" sz="800" b="1" kern="1200" dirty="0"/>
        </a:p>
        <a:p>
          <a:pPr marL="57150" lvl="1" indent="-57150" algn="l" defTabSz="355600">
            <a:lnSpc>
              <a:spcPct val="90000"/>
            </a:lnSpc>
            <a:spcBef>
              <a:spcPct val="0"/>
            </a:spcBef>
            <a:spcAft>
              <a:spcPct val="15000"/>
            </a:spcAft>
            <a:buChar char="••"/>
          </a:pPr>
          <a:r>
            <a:rPr lang="fr-FR" sz="800" b="1" kern="1200" dirty="0" smtClean="0"/>
            <a:t>12) Rédigez un bilan qui présente  la région Ile de France. </a:t>
          </a:r>
          <a:br>
            <a:rPr lang="fr-FR" sz="800" b="1" kern="1200" dirty="0" smtClean="0"/>
          </a:br>
          <a:r>
            <a:rPr lang="fr-FR" sz="800" b="1" i="1" u="sng" kern="1200" dirty="0" smtClean="0"/>
            <a:t>Conseils</a:t>
          </a:r>
          <a:r>
            <a:rPr lang="fr-FR" sz="800" b="1" i="1" kern="1200" dirty="0" smtClean="0"/>
            <a:t> : 1- Situez la région et  dites quelle est sa place en France et en Europe. 2- Quels acteurs participent au développement de la région? Dans quels domaines? 3-  Décrivez les activités économiques de la région et ses spécificités.</a:t>
          </a:r>
          <a:endParaRPr lang="fr-FR" sz="800" b="1"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114300" lvl="1" indent="0" algn="l" defTabSz="666750">
            <a:lnSpc>
              <a:spcPct val="90000"/>
            </a:lnSpc>
            <a:spcBef>
              <a:spcPct val="0"/>
            </a:spcBef>
            <a:spcAft>
              <a:spcPct val="15000"/>
            </a:spcAft>
            <a:buChar char="••"/>
          </a:pPr>
          <a:endParaRPr lang="fr-FR" sz="800" kern="1200" dirty="0"/>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solidFill>
              <a:srgbClr val="FF0000"/>
            </a:solidFill>
          </a:endParaRPr>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solidFill>
              <a:srgbClr val="FF0000"/>
            </a:solidFill>
          </a:endParaRPr>
        </a:p>
        <a:p>
          <a:pPr marL="57150" lvl="1" indent="-57150" algn="l" defTabSz="444500">
            <a:lnSpc>
              <a:spcPct val="90000"/>
            </a:lnSpc>
            <a:spcBef>
              <a:spcPct val="0"/>
            </a:spcBef>
            <a:spcAft>
              <a:spcPct val="15000"/>
            </a:spcAft>
            <a:buChar char="••"/>
          </a:pPr>
          <a:endParaRPr lang="fr-FR" sz="1000" b="1" kern="1200" dirty="0"/>
        </a:p>
        <a:p>
          <a:pPr marL="57150" lvl="1" indent="-57150" algn="l" defTabSz="444500">
            <a:lnSpc>
              <a:spcPct val="90000"/>
            </a:lnSpc>
            <a:spcBef>
              <a:spcPct val="0"/>
            </a:spcBef>
            <a:spcAft>
              <a:spcPct val="15000"/>
            </a:spcAft>
            <a:buChar char="••"/>
          </a:pPr>
          <a:endParaRPr lang="fr-FR" sz="1000" b="1" kern="1200" dirty="0"/>
        </a:p>
        <a:p>
          <a:pPr marL="114300" lvl="1" indent="0" algn="l" defTabSz="666750">
            <a:lnSpc>
              <a:spcPct val="90000"/>
            </a:lnSpc>
            <a:spcBef>
              <a:spcPct val="0"/>
            </a:spcBef>
            <a:spcAft>
              <a:spcPct val="15000"/>
            </a:spcAft>
            <a:buChar char="••"/>
          </a:pPr>
          <a:endParaRPr lang="fr-FR" sz="600" i="1" u="none" kern="1200" dirty="0"/>
        </a:p>
      </dsp:txBody>
      <dsp:txXfrm>
        <a:off x="2471267" y="462579"/>
        <a:ext cx="8275773" cy="2767998"/>
      </dsp:txXfrm>
    </dsp:sp>
    <dsp:sp modelId="{413D3AF2-A887-44C4-A91C-9DC35946DD97}">
      <dsp:nvSpPr>
        <dsp:cNvPr id="0" name=""/>
        <dsp:cNvSpPr/>
      </dsp:nvSpPr>
      <dsp:spPr>
        <a:xfrm>
          <a:off x="48437" y="1492829"/>
          <a:ext cx="2174425" cy="1659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GROUPE 1</a:t>
          </a:r>
        </a:p>
        <a:p>
          <a:pPr lvl="0" algn="ctr" defTabSz="889000">
            <a:lnSpc>
              <a:spcPct val="90000"/>
            </a:lnSpc>
            <a:spcBef>
              <a:spcPct val="0"/>
            </a:spcBef>
            <a:spcAft>
              <a:spcPct val="35000"/>
            </a:spcAft>
          </a:pPr>
          <a:r>
            <a:rPr lang="fr-FR" sz="2000" kern="1200" dirty="0" smtClean="0"/>
            <a:t>QUESTIONNAIRE </a:t>
          </a:r>
        </a:p>
        <a:p>
          <a:pPr lvl="0" algn="ctr" defTabSz="889000">
            <a:lnSpc>
              <a:spcPct val="90000"/>
            </a:lnSpc>
            <a:spcBef>
              <a:spcPct val="0"/>
            </a:spcBef>
            <a:spcAft>
              <a:spcPct val="35000"/>
            </a:spcAft>
          </a:pPr>
          <a:r>
            <a:rPr lang="fr-FR" sz="2000" b="1" u="none" kern="1200" dirty="0" smtClean="0">
              <a:latin typeface="Bradley Hand ITC" panose="03070402050302030203" pitchFamily="66" charset="0"/>
            </a:rPr>
            <a:t>la région Ile de France</a:t>
          </a:r>
          <a:endParaRPr lang="fr-FR" sz="2000" u="none" kern="1200" dirty="0"/>
        </a:p>
      </dsp:txBody>
      <dsp:txXfrm>
        <a:off x="129447" y="1573839"/>
        <a:ext cx="2012405" cy="1497477"/>
      </dsp:txXfrm>
    </dsp:sp>
    <dsp:sp modelId="{5B390AF8-0D9B-4CDE-A17B-57C3BDE897EE}">
      <dsp:nvSpPr>
        <dsp:cNvPr id="0" name=""/>
        <dsp:cNvSpPr/>
      </dsp:nvSpPr>
      <dsp:spPr>
        <a:xfrm>
          <a:off x="2509724" y="3902584"/>
          <a:ext cx="9357423" cy="295345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r>
            <a:rPr lang="fr-FR" sz="800" b="1" kern="1200" dirty="0" smtClean="0">
              <a:solidFill>
                <a:srgbClr val="FF0000"/>
              </a:solidFill>
            </a:rPr>
            <a:t>I - Présentation de ma région : quelle est sa place en France et en Europe ? </a:t>
          </a:r>
          <a:endParaRPr lang="fr-FR" sz="800" b="1" i="0" kern="1200" dirty="0">
            <a:latin typeface="Bradley Hand ITC" panose="03070402050302030203" pitchFamily="66" charset="0"/>
          </a:endParaRPr>
        </a:p>
        <a:p>
          <a:pPr marL="57150" lvl="1" indent="-57150" algn="l" defTabSz="355600">
            <a:lnSpc>
              <a:spcPct val="90000"/>
            </a:lnSpc>
            <a:spcBef>
              <a:spcPct val="0"/>
            </a:spcBef>
            <a:spcAft>
              <a:spcPct val="15000"/>
            </a:spcAft>
            <a:buChar char="••"/>
          </a:pPr>
          <a:r>
            <a:rPr lang="fr-FR" sz="800" b="1" kern="1200" dirty="0" smtClean="0"/>
            <a:t>1) A partir d’un des site proposé, recherchez quels départements composent l'Ile-de-France. </a:t>
          </a:r>
          <a:endParaRPr lang="fr-FR" sz="800" b="1" kern="1200" dirty="0"/>
        </a:p>
        <a:p>
          <a:pPr marL="57150" lvl="1" indent="-57150" algn="l" defTabSz="355600">
            <a:lnSpc>
              <a:spcPct val="90000"/>
            </a:lnSpc>
            <a:spcBef>
              <a:spcPct val="0"/>
            </a:spcBef>
            <a:spcAft>
              <a:spcPct val="15000"/>
            </a:spcAft>
            <a:buChar char="••"/>
          </a:pPr>
          <a:r>
            <a:rPr lang="fr-FR" sz="800" b="1" kern="1200" dirty="0" smtClean="0"/>
            <a:t>2) A partir d’un des site proposé, relevez puis indiquez les noms des régions sur la carte jointe et coloriez l'Ile-de-France en rouge. </a:t>
          </a:r>
          <a:endParaRPr lang="fr-FR" sz="800" b="1" kern="1200" dirty="0"/>
        </a:p>
        <a:p>
          <a:pPr marL="57150" lvl="1" indent="-57150" algn="l" defTabSz="355600">
            <a:lnSpc>
              <a:spcPct val="90000"/>
            </a:lnSpc>
            <a:spcBef>
              <a:spcPct val="0"/>
            </a:spcBef>
            <a:spcAft>
              <a:spcPct val="15000"/>
            </a:spcAft>
            <a:buChar char="••"/>
          </a:pPr>
          <a:r>
            <a:rPr lang="fr-FR" sz="800" b="1" kern="1200" dirty="0" smtClean="0"/>
            <a:t>3) A partir du site du conseil régional relevez la richesse (PIB) et le nombre d’habitants de la région de l'Ile-de-France . </a:t>
          </a:r>
          <a:endParaRPr lang="fr-FR" sz="800" b="1" kern="1200" dirty="0"/>
        </a:p>
        <a:p>
          <a:pPr marL="57150" lvl="1" indent="-57150" algn="l" defTabSz="355600">
            <a:lnSpc>
              <a:spcPct val="90000"/>
            </a:lnSpc>
            <a:spcBef>
              <a:spcPct val="0"/>
            </a:spcBef>
            <a:spcAft>
              <a:spcPct val="15000"/>
            </a:spcAft>
            <a:buChar char="••"/>
          </a:pPr>
          <a:r>
            <a:rPr lang="fr-FR" sz="800" b="1" kern="1200" dirty="0" smtClean="0"/>
            <a:t>4) A partir du site du conseil régional  trouvez ce qui fait l’importance de l’Ile de France en France et en Europe. </a:t>
          </a:r>
          <a:endParaRPr lang="fr-FR" sz="800" b="1" kern="1200" dirty="0"/>
        </a:p>
        <a:p>
          <a:pPr marL="57150" lvl="1" indent="-57150" algn="l" defTabSz="355600">
            <a:lnSpc>
              <a:spcPct val="90000"/>
            </a:lnSpc>
            <a:spcBef>
              <a:spcPct val="0"/>
            </a:spcBef>
            <a:spcAft>
              <a:spcPct val="15000"/>
            </a:spcAft>
            <a:buChar char="••"/>
          </a:pPr>
          <a:r>
            <a:rPr lang="fr-FR" sz="800" b="1" kern="1200" dirty="0" smtClean="0">
              <a:solidFill>
                <a:srgbClr val="FF0000"/>
              </a:solidFill>
            </a:rPr>
            <a:t>II - A quoi sert le conseil régional d'Ile-de-France ?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5) Sur le site du conseil régional, recherchez les  principales actions du conseil régional. </a:t>
          </a:r>
        </a:p>
        <a:p>
          <a:pPr marL="57150" lvl="1" indent="-57150" algn="l" defTabSz="355600">
            <a:lnSpc>
              <a:spcPct val="90000"/>
            </a:lnSpc>
            <a:spcBef>
              <a:spcPct val="0"/>
            </a:spcBef>
            <a:spcAft>
              <a:spcPct val="15000"/>
            </a:spcAft>
            <a:buChar char="••"/>
          </a:pPr>
          <a:r>
            <a:rPr lang="fr-FR" sz="800" b="1" kern="1200" dirty="0" smtClean="0">
              <a:solidFill>
                <a:srgbClr val="FF0000"/>
              </a:solidFill>
            </a:rPr>
            <a:t>III - Quelles sont les particularités de la région Ile-de-France ?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6)  Qu’est-ce qui  distinguent les habitants de l’Ile de France du reste de la population française? </a:t>
          </a:r>
          <a:endParaRPr lang="fr-FR" sz="800" b="1" kern="1200" dirty="0"/>
        </a:p>
        <a:p>
          <a:pPr marL="57150" lvl="1" indent="-57150" algn="l" defTabSz="355600">
            <a:lnSpc>
              <a:spcPct val="90000"/>
            </a:lnSpc>
            <a:spcBef>
              <a:spcPct val="0"/>
            </a:spcBef>
            <a:spcAft>
              <a:spcPct val="15000"/>
            </a:spcAft>
            <a:buChar char="••"/>
          </a:pPr>
          <a:r>
            <a:rPr lang="fr-FR" sz="800" b="1" kern="1200" dirty="0" smtClean="0"/>
            <a:t>7) Quel secteur d’activité économique domine en Ile de France? L’activité agricole est-elle absente de cette région très urbaine ? </a:t>
          </a:r>
          <a:endParaRPr lang="fr-FR" sz="800" b="1" kern="1200" dirty="0"/>
        </a:p>
        <a:p>
          <a:pPr marL="57150" lvl="1" indent="-57150" algn="l" defTabSz="355600">
            <a:lnSpc>
              <a:spcPct val="90000"/>
            </a:lnSpc>
            <a:spcBef>
              <a:spcPct val="0"/>
            </a:spcBef>
            <a:spcAft>
              <a:spcPct val="15000"/>
            </a:spcAft>
            <a:buChar char="••"/>
          </a:pPr>
          <a:r>
            <a:rPr lang="fr-FR" sz="800" b="1" kern="1200" dirty="0" smtClean="0"/>
            <a:t>8) A partir du site de l’Institut d’Aménagement et d’Urbanisme, trouvez les principaux atouts de l’Ile de France.  </a:t>
          </a:r>
        </a:p>
        <a:p>
          <a:pPr marL="57150" lvl="1" indent="-57150" algn="l" defTabSz="355600">
            <a:lnSpc>
              <a:spcPct val="90000"/>
            </a:lnSpc>
            <a:spcBef>
              <a:spcPct val="0"/>
            </a:spcBef>
            <a:spcAft>
              <a:spcPct val="15000"/>
            </a:spcAft>
            <a:buChar char="••"/>
          </a:pPr>
          <a:r>
            <a:rPr lang="fr-FR" sz="800" b="1" kern="1200" dirty="0" smtClean="0">
              <a:solidFill>
                <a:srgbClr val="FF0000"/>
              </a:solidFill>
            </a:rPr>
            <a:t>IV) - L’aménagement de ma région </a:t>
          </a:r>
          <a:endParaRPr lang="fr-FR" sz="800" b="1" kern="1200" dirty="0">
            <a:solidFill>
              <a:srgbClr val="FF0000"/>
            </a:solidFill>
          </a:endParaRPr>
        </a:p>
        <a:p>
          <a:pPr marL="57150" lvl="1" indent="-57150" algn="l" defTabSz="355600">
            <a:lnSpc>
              <a:spcPct val="90000"/>
            </a:lnSpc>
            <a:spcBef>
              <a:spcPct val="0"/>
            </a:spcBef>
            <a:spcAft>
              <a:spcPct val="15000"/>
            </a:spcAft>
            <a:buChar char="••"/>
          </a:pPr>
          <a:r>
            <a:rPr lang="fr-FR" sz="800" b="1" kern="1200" dirty="0" smtClean="0"/>
            <a:t>9) Sur le site de la société du Grand Paris puis en accédant à un document par ce lien </a:t>
          </a:r>
          <a:r>
            <a:rPr lang="fr-FR" sz="800" b="1" u="sng" kern="1200" dirty="0" smtClean="0">
              <a:hlinkClick xmlns:r="http://schemas.openxmlformats.org/officeDocument/2006/relationships" r:id="rId6"/>
            </a:rPr>
            <a:t>http://fr.padlet.com/isabeneteau/vvzm0akcgbyu/wish/50563623</a:t>
          </a:r>
          <a:r>
            <a:rPr lang="fr-FR" sz="800" b="1" kern="1200" dirty="0" smtClean="0"/>
            <a:t> identifiez les aménagements régionaux prévus dans le projet du Grand Paris. Trouvez les acteurs impliqués dans le projet du Grand Paris.</a:t>
          </a:r>
          <a:endParaRPr lang="fr-FR" sz="800" b="1" kern="1200" dirty="0"/>
        </a:p>
        <a:p>
          <a:pPr marL="57150" lvl="1" indent="-57150" algn="l" defTabSz="355600">
            <a:lnSpc>
              <a:spcPct val="90000"/>
            </a:lnSpc>
            <a:spcBef>
              <a:spcPct val="0"/>
            </a:spcBef>
            <a:spcAft>
              <a:spcPct val="15000"/>
            </a:spcAft>
            <a:buChar char="••"/>
          </a:pPr>
          <a:endParaRPr lang="fr-FR" sz="800" b="1" kern="1200" dirty="0"/>
        </a:p>
        <a:p>
          <a:pPr marL="57150" lvl="1" indent="-57150" algn="l" defTabSz="355600">
            <a:lnSpc>
              <a:spcPct val="90000"/>
            </a:lnSpc>
            <a:spcBef>
              <a:spcPct val="0"/>
            </a:spcBef>
            <a:spcAft>
              <a:spcPct val="15000"/>
            </a:spcAft>
            <a:buChar char="••"/>
          </a:pPr>
          <a:r>
            <a:rPr lang="fr-FR" sz="800" b="1" kern="1200" dirty="0" smtClean="0"/>
            <a:t>10) Rédigez un bilan qui présente  la région de </a:t>
          </a:r>
          <a:r>
            <a:rPr lang="fr-FR" sz="800" b="1" kern="1200" dirty="0" smtClean="0"/>
            <a:t>l’Ile </a:t>
          </a:r>
          <a:r>
            <a:rPr lang="fr-FR" sz="800" b="1" kern="1200" dirty="0" smtClean="0"/>
            <a:t>de France </a:t>
          </a:r>
          <a:r>
            <a:rPr lang="fr-FR" sz="800" b="1" kern="1200" dirty="0" smtClean="0"/>
            <a:t>et </a:t>
          </a:r>
          <a:r>
            <a:rPr lang="fr-FR" sz="800" b="1" kern="1200" dirty="0" smtClean="0"/>
            <a:t>ses spécificités, les acteurs et leurs rôles dans son développement.</a:t>
          </a:r>
          <a:endParaRPr lang="fr-FR" sz="800" b="1" kern="1200" dirty="0"/>
        </a:p>
      </dsp:txBody>
      <dsp:txXfrm>
        <a:off x="2509724" y="4271766"/>
        <a:ext cx="8249877" cy="2215091"/>
      </dsp:txXfrm>
    </dsp:sp>
    <dsp:sp modelId="{01556B07-2A9B-4D78-9F54-7194A67DFFEC}">
      <dsp:nvSpPr>
        <dsp:cNvPr id="0" name=""/>
        <dsp:cNvSpPr/>
      </dsp:nvSpPr>
      <dsp:spPr>
        <a:xfrm>
          <a:off x="0" y="4672399"/>
          <a:ext cx="2245831" cy="170058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GROUPE 2</a:t>
          </a:r>
        </a:p>
        <a:p>
          <a:pPr lvl="0" algn="ctr" defTabSz="889000">
            <a:lnSpc>
              <a:spcPct val="90000"/>
            </a:lnSpc>
            <a:spcBef>
              <a:spcPct val="0"/>
            </a:spcBef>
            <a:spcAft>
              <a:spcPct val="35000"/>
            </a:spcAft>
          </a:pPr>
          <a:r>
            <a:rPr lang="fr-FR" sz="2000" kern="1200" dirty="0" smtClean="0"/>
            <a:t>QUESTIONNAIRE</a:t>
          </a:r>
        </a:p>
        <a:p>
          <a:pPr lvl="0" algn="ctr" defTabSz="889000">
            <a:lnSpc>
              <a:spcPct val="90000"/>
            </a:lnSpc>
            <a:spcBef>
              <a:spcPct val="0"/>
            </a:spcBef>
            <a:spcAft>
              <a:spcPct val="35000"/>
            </a:spcAft>
          </a:pPr>
          <a:r>
            <a:rPr lang="fr-FR" sz="2000" b="1" u="none" kern="1200" dirty="0" smtClean="0">
              <a:latin typeface="Bradley Hand ITC" panose="03070402050302030203" pitchFamily="66" charset="0"/>
            </a:rPr>
            <a:t>la région Ile de France</a:t>
          </a:r>
          <a:endParaRPr lang="fr-FR" sz="2000" u="none" kern="1200" dirty="0"/>
        </a:p>
      </dsp:txBody>
      <dsp:txXfrm>
        <a:off x="83016" y="4755415"/>
        <a:ext cx="2079799" cy="15345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E62CB-8BB6-43F4-8AAA-F997B3542C80}">
      <dsp:nvSpPr>
        <dsp:cNvPr id="0" name=""/>
        <dsp:cNvSpPr/>
      </dsp:nvSpPr>
      <dsp:spPr>
        <a:xfrm>
          <a:off x="3431199" y="34816"/>
          <a:ext cx="5315019" cy="257968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0" algn="l" defTabSz="666750">
            <a:lnSpc>
              <a:spcPct val="90000"/>
            </a:lnSpc>
            <a:spcBef>
              <a:spcPct val="0"/>
            </a:spcBef>
            <a:spcAft>
              <a:spcPct val="15000"/>
            </a:spcAft>
            <a:buChar char="••"/>
          </a:pPr>
          <a:endParaRPr lang="fr-FR" sz="1200" kern="1200" dirty="0"/>
        </a:p>
        <a:p>
          <a:pPr marL="114300" lvl="1" indent="0" algn="l" defTabSz="666750">
            <a:lnSpc>
              <a:spcPct val="90000"/>
            </a:lnSpc>
            <a:spcBef>
              <a:spcPct val="0"/>
            </a:spcBef>
            <a:spcAft>
              <a:spcPct val="15000"/>
            </a:spcAft>
            <a:buChar char="••"/>
          </a:pPr>
          <a:endParaRPr lang="fr-FR" sz="1200" kern="1200" dirty="0"/>
        </a:p>
        <a:p>
          <a:pPr marL="114300" lvl="1" indent="0" algn="l" defTabSz="666750">
            <a:lnSpc>
              <a:spcPct val="90000"/>
            </a:lnSpc>
            <a:spcBef>
              <a:spcPct val="0"/>
            </a:spcBef>
            <a:spcAft>
              <a:spcPct val="15000"/>
            </a:spcAft>
            <a:buChar char="••"/>
          </a:pPr>
          <a:endParaRPr lang="fr-FR" sz="1200" kern="1200" dirty="0"/>
        </a:p>
        <a:p>
          <a:pPr marL="0" marR="0" lvl="1" indent="0" algn="ctr" defTabSz="914400" eaLnBrk="1" fontAlgn="auto" latinLnBrk="0" hangingPunct="1">
            <a:lnSpc>
              <a:spcPct val="100000"/>
            </a:lnSpc>
            <a:spcBef>
              <a:spcPct val="0"/>
            </a:spcBef>
            <a:spcAft>
              <a:spcPts val="0"/>
            </a:spcAft>
            <a:buClrTx/>
            <a:buSzTx/>
            <a:buFontTx/>
            <a:buChar char="••"/>
            <a:tabLst/>
            <a:defRPr/>
          </a:pPr>
          <a:r>
            <a:rPr lang="fr-FR" sz="1200" b="1" i="0" u="none" kern="1200" dirty="0" smtClean="0">
              <a:latin typeface="Bradley Hand ITC" panose="03070402050302030203" pitchFamily="66" charset="0"/>
            </a:rPr>
            <a:t>Après avoir répondu aux différentes questions, rédigez  un bilan qui présente la région Ile de France </a:t>
          </a:r>
          <a:r>
            <a:rPr lang="fr-FR" sz="1200" b="1" kern="1200" dirty="0" smtClean="0">
              <a:latin typeface="Bradley Hand ITC" panose="03070402050302030203" pitchFamily="66" charset="0"/>
            </a:rPr>
            <a:t>ses spécificités, les acteurs et leurs rôles dans son développement</a:t>
          </a:r>
          <a:r>
            <a:rPr lang="fr-FR" sz="1200" b="1" i="0" u="none" kern="1200" dirty="0" smtClean="0">
              <a:latin typeface="Bradley Hand ITC" panose="03070402050302030203" pitchFamily="66" charset="0"/>
            </a:rPr>
            <a:t>.</a:t>
          </a:r>
          <a:br>
            <a:rPr lang="fr-FR" sz="1200" b="1" i="0" u="none" kern="1200" dirty="0" smtClean="0">
              <a:latin typeface="Bradley Hand ITC" panose="03070402050302030203" pitchFamily="66" charset="0"/>
            </a:rPr>
          </a:br>
          <a:endParaRPr lang="fr-FR" sz="1200" i="0" u="none" kern="1200" dirty="0" smtClean="0">
            <a:latin typeface="Bradley Hand ITC" panose="03070402050302030203" pitchFamily="66" charset="0"/>
          </a:endParaRPr>
        </a:p>
        <a:p>
          <a:pPr marL="114300" lvl="1" indent="0" algn="l" defTabSz="666750">
            <a:lnSpc>
              <a:spcPct val="90000"/>
            </a:lnSpc>
            <a:spcBef>
              <a:spcPct val="0"/>
            </a:spcBef>
            <a:spcAft>
              <a:spcPct val="15000"/>
            </a:spcAft>
            <a:buChar char="••"/>
          </a:pPr>
          <a:endParaRPr lang="fr-FR" sz="1200" kern="1200" dirty="0"/>
        </a:p>
        <a:p>
          <a:pPr marL="114300" lvl="1" indent="0" algn="l" defTabSz="666750">
            <a:lnSpc>
              <a:spcPct val="90000"/>
            </a:lnSpc>
            <a:spcBef>
              <a:spcPct val="0"/>
            </a:spcBef>
            <a:spcAft>
              <a:spcPct val="15000"/>
            </a:spcAft>
            <a:buChar char="••"/>
          </a:pPr>
          <a:endParaRPr lang="fr-FR" sz="1200" i="1" u="none" kern="1200" dirty="0"/>
        </a:p>
      </dsp:txBody>
      <dsp:txXfrm>
        <a:off x="3431199" y="357277"/>
        <a:ext cx="4347636" cy="1934765"/>
      </dsp:txXfrm>
    </dsp:sp>
    <dsp:sp modelId="{413D3AF2-A887-44C4-A91C-9DC35946DD97}">
      <dsp:nvSpPr>
        <dsp:cNvPr id="0" name=""/>
        <dsp:cNvSpPr/>
      </dsp:nvSpPr>
      <dsp:spPr>
        <a:xfrm>
          <a:off x="290306" y="0"/>
          <a:ext cx="2813912" cy="257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GROUPE 1</a:t>
          </a:r>
        </a:p>
        <a:p>
          <a:pPr lvl="0" algn="ctr" defTabSz="1422400">
            <a:lnSpc>
              <a:spcPct val="90000"/>
            </a:lnSpc>
            <a:spcBef>
              <a:spcPct val="0"/>
            </a:spcBef>
            <a:spcAft>
              <a:spcPct val="35000"/>
            </a:spcAft>
          </a:pPr>
          <a:r>
            <a:rPr lang="fr-FR" sz="3200" kern="1200" dirty="0" smtClean="0"/>
            <a:t>BILAN </a:t>
          </a:r>
        </a:p>
        <a:p>
          <a:pPr lvl="0" algn="ctr" defTabSz="1422400">
            <a:lnSpc>
              <a:spcPct val="90000"/>
            </a:lnSpc>
            <a:spcBef>
              <a:spcPct val="0"/>
            </a:spcBef>
            <a:spcAft>
              <a:spcPct val="35000"/>
            </a:spcAft>
          </a:pPr>
          <a:r>
            <a:rPr lang="fr-FR" sz="3200" b="1" u="none" kern="1200" dirty="0" smtClean="0">
              <a:latin typeface="Bradley Hand ITC" panose="03070402050302030203" pitchFamily="66" charset="0"/>
            </a:rPr>
            <a:t>la région Ile de France</a:t>
          </a:r>
          <a:endParaRPr lang="fr-FR" sz="3200" u="none" kern="1200" dirty="0"/>
        </a:p>
      </dsp:txBody>
      <dsp:txXfrm>
        <a:off x="416236" y="125930"/>
        <a:ext cx="2562052" cy="2327827"/>
      </dsp:txXfrm>
    </dsp:sp>
    <dsp:sp modelId="{5B390AF8-0D9B-4CDE-A17B-57C3BDE897EE}">
      <dsp:nvSpPr>
        <dsp:cNvPr id="0" name=""/>
        <dsp:cNvSpPr/>
      </dsp:nvSpPr>
      <dsp:spPr>
        <a:xfrm>
          <a:off x="3474711" y="2812185"/>
          <a:ext cx="5315019" cy="2579687"/>
        </a:xfrm>
        <a:prstGeom prst="rightArrow">
          <a:avLst>
            <a:gd name="adj1" fmla="val 75000"/>
            <a:gd name="adj2" fmla="val 50000"/>
          </a:avLst>
        </a:prstGeom>
        <a:solidFill>
          <a:srgbClr val="002060">
            <a:alpha val="23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fr-FR" sz="1200" b="1" i="0" u="none" kern="1200" dirty="0" smtClean="0">
              <a:latin typeface="Bradley Hand ITC" panose="03070402050302030203" pitchFamily="66" charset="0"/>
            </a:rPr>
            <a:t>Après avoir répondu aux différentes questions, rédigez  un bilan qui présente la région Ile de France.</a:t>
          </a:r>
          <a:br>
            <a:rPr lang="fr-FR" sz="1200" b="1" i="0" u="none" kern="1200" dirty="0" smtClean="0">
              <a:latin typeface="Bradley Hand ITC" panose="03070402050302030203" pitchFamily="66" charset="0"/>
            </a:rPr>
          </a:br>
          <a:endParaRPr lang="fr-FR" sz="1200" b="1" i="0" kern="1200" dirty="0">
            <a:latin typeface="Bradley Hand ITC" panose="03070402050302030203" pitchFamily="66" charset="0"/>
          </a:endParaRPr>
        </a:p>
        <a:p>
          <a:pPr marL="114300" lvl="1" indent="-114300" algn="just" defTabSz="533400">
            <a:lnSpc>
              <a:spcPct val="90000"/>
            </a:lnSpc>
            <a:spcBef>
              <a:spcPct val="0"/>
            </a:spcBef>
            <a:spcAft>
              <a:spcPct val="15000"/>
            </a:spcAft>
            <a:buChar char="••"/>
          </a:pPr>
          <a:r>
            <a:rPr lang="fr-FR" sz="1200" b="1" i="0" kern="1200" dirty="0" smtClean="0">
              <a:latin typeface="Bradley Hand ITC" panose="03070402050302030203" pitchFamily="66" charset="0"/>
            </a:rPr>
            <a:t>1- Situez la région et  dites quelle est sa place en France et en Europe. </a:t>
          </a:r>
          <a:endParaRPr lang="fr-FR" sz="1200" i="0" kern="1200" dirty="0"/>
        </a:p>
        <a:p>
          <a:pPr marL="114300" lvl="1" indent="-114300" algn="just" defTabSz="533400">
            <a:lnSpc>
              <a:spcPct val="90000"/>
            </a:lnSpc>
            <a:spcBef>
              <a:spcPct val="0"/>
            </a:spcBef>
            <a:spcAft>
              <a:spcPct val="15000"/>
            </a:spcAft>
            <a:buChar char="••"/>
          </a:pPr>
          <a:r>
            <a:rPr lang="fr-FR" sz="1200" b="1" i="0" kern="1200" dirty="0" smtClean="0">
              <a:latin typeface="Bradley Hand ITC" panose="03070402050302030203" pitchFamily="66" charset="0"/>
            </a:rPr>
            <a:t>2- Quels acteurs participent au développement de la région? Dans quels domaines? </a:t>
          </a:r>
          <a:endParaRPr lang="fr-FR" sz="1200" i="0" kern="1200" dirty="0"/>
        </a:p>
        <a:p>
          <a:pPr marL="114300" lvl="1" indent="-114300" algn="just" defTabSz="533400">
            <a:lnSpc>
              <a:spcPct val="90000"/>
            </a:lnSpc>
            <a:spcBef>
              <a:spcPct val="0"/>
            </a:spcBef>
            <a:spcAft>
              <a:spcPct val="15000"/>
            </a:spcAft>
            <a:buChar char="••"/>
          </a:pPr>
          <a:r>
            <a:rPr lang="fr-FR" sz="1200" b="1" i="0" kern="1200" dirty="0" smtClean="0">
              <a:latin typeface="Bradley Hand ITC" panose="03070402050302030203" pitchFamily="66" charset="0"/>
            </a:rPr>
            <a:t>3-  Décrivez les activités économiques de la région et ses spécificités</a:t>
          </a:r>
          <a:r>
            <a:rPr lang="fr-FR" sz="1200" i="0" kern="1200" dirty="0" smtClean="0">
              <a:latin typeface="Bradley Hand ITC" panose="03070402050302030203" pitchFamily="66" charset="0"/>
            </a:rPr>
            <a:t>.</a:t>
          </a:r>
          <a:r>
            <a:rPr lang="fr-FR" sz="1200" i="0" kern="1200" dirty="0" smtClean="0">
              <a:solidFill>
                <a:srgbClr val="FFCC99"/>
              </a:solidFill>
              <a:latin typeface="Bradley Hand ITC" panose="03070402050302030203" pitchFamily="66" charset="0"/>
            </a:rPr>
            <a:t>. </a:t>
          </a:r>
          <a:endParaRPr lang="fr-FR" sz="1200" i="0" kern="1200" dirty="0"/>
        </a:p>
        <a:p>
          <a:pPr marL="114300" lvl="1" indent="-114300" algn="l" defTabSz="533400">
            <a:lnSpc>
              <a:spcPct val="90000"/>
            </a:lnSpc>
            <a:spcBef>
              <a:spcPct val="0"/>
            </a:spcBef>
            <a:spcAft>
              <a:spcPct val="15000"/>
            </a:spcAft>
            <a:buChar char="••"/>
          </a:pPr>
          <a:endParaRPr lang="fr-FR" sz="1200" kern="1200" dirty="0"/>
        </a:p>
      </dsp:txBody>
      <dsp:txXfrm>
        <a:off x="3474711" y="3134646"/>
        <a:ext cx="4347636" cy="1934765"/>
      </dsp:txXfrm>
    </dsp:sp>
    <dsp:sp modelId="{01556B07-2A9B-4D78-9F54-7194A67DFFEC}">
      <dsp:nvSpPr>
        <dsp:cNvPr id="0" name=""/>
        <dsp:cNvSpPr/>
      </dsp:nvSpPr>
      <dsp:spPr>
        <a:xfrm>
          <a:off x="226189" y="2821549"/>
          <a:ext cx="2901008" cy="257968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GROUPE 2</a:t>
          </a:r>
        </a:p>
        <a:p>
          <a:pPr lvl="0" algn="ctr" defTabSz="1422400">
            <a:lnSpc>
              <a:spcPct val="90000"/>
            </a:lnSpc>
            <a:spcBef>
              <a:spcPct val="0"/>
            </a:spcBef>
            <a:spcAft>
              <a:spcPct val="35000"/>
            </a:spcAft>
          </a:pPr>
          <a:r>
            <a:rPr lang="fr-FR" sz="3200" kern="1200" dirty="0" smtClean="0"/>
            <a:t>BILAN</a:t>
          </a:r>
        </a:p>
        <a:p>
          <a:pPr lvl="0" algn="ctr" defTabSz="1422400">
            <a:lnSpc>
              <a:spcPct val="90000"/>
            </a:lnSpc>
            <a:spcBef>
              <a:spcPct val="0"/>
            </a:spcBef>
            <a:spcAft>
              <a:spcPct val="35000"/>
            </a:spcAft>
          </a:pPr>
          <a:r>
            <a:rPr lang="fr-FR" sz="3200" b="1" u="none" kern="1200" dirty="0" smtClean="0">
              <a:latin typeface="Bradley Hand ITC" panose="03070402050302030203" pitchFamily="66" charset="0"/>
            </a:rPr>
            <a:t>la région Ile de France</a:t>
          </a:r>
          <a:endParaRPr lang="fr-FR" sz="3200" u="none" kern="1200" dirty="0"/>
        </a:p>
      </dsp:txBody>
      <dsp:txXfrm>
        <a:off x="352119" y="2947479"/>
        <a:ext cx="2649148" cy="2327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4BA6A-B650-4D3B-AB9B-3BA502A2CA1C}">
      <dsp:nvSpPr>
        <dsp:cNvPr id="0" name=""/>
        <dsp:cNvSpPr/>
      </dsp:nvSpPr>
      <dsp:spPr>
        <a:xfrm>
          <a:off x="22555" y="0"/>
          <a:ext cx="912172" cy="9121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200" tIns="12700" rIns="50200" bIns="12700" numCol="1" spcCol="1270" anchor="ctr" anchorCtr="0">
          <a:noAutofit/>
        </a:bodyPr>
        <a:lstStyle/>
        <a:p>
          <a:pPr lvl="0" algn="ctr" defTabSz="444500">
            <a:lnSpc>
              <a:spcPct val="90000"/>
            </a:lnSpc>
            <a:spcBef>
              <a:spcPct val="0"/>
            </a:spcBef>
            <a:spcAft>
              <a:spcPct val="35000"/>
            </a:spcAft>
          </a:pPr>
          <a:r>
            <a:rPr lang="fr-FR" sz="1000" kern="1200" dirty="0" smtClean="0"/>
            <a:t>Animation 2015</a:t>
          </a:r>
        </a:p>
      </dsp:txBody>
      <dsp:txXfrm>
        <a:off x="156139" y="133584"/>
        <a:ext cx="645004" cy="645004"/>
      </dsp:txXfrm>
    </dsp:sp>
    <dsp:sp modelId="{75ECA62C-D00E-4DE3-947C-FB28E0545548}">
      <dsp:nvSpPr>
        <dsp:cNvPr id="0" name=""/>
        <dsp:cNvSpPr/>
      </dsp:nvSpPr>
      <dsp:spPr>
        <a:xfrm>
          <a:off x="742769" y="496"/>
          <a:ext cx="912172" cy="9121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0200" tIns="12700" rIns="50200" bIns="12700" numCol="1" spcCol="1270" anchor="ctr" anchorCtr="0">
          <a:noAutofit/>
        </a:bodyPr>
        <a:lstStyle/>
        <a:p>
          <a:pPr lvl="0" algn="ctr" defTabSz="444500">
            <a:lnSpc>
              <a:spcPct val="90000"/>
            </a:lnSpc>
            <a:spcBef>
              <a:spcPct val="0"/>
            </a:spcBef>
            <a:spcAft>
              <a:spcPct val="35000"/>
            </a:spcAft>
          </a:pPr>
          <a:r>
            <a:rPr lang="fr-FR" sz="1000" kern="1200" dirty="0" smtClean="0"/>
            <a:t>Isabelle </a:t>
          </a:r>
          <a:r>
            <a:rPr lang="fr-FR" sz="1000" kern="1200" dirty="0" err="1" smtClean="0"/>
            <a:t>Beneteau</a:t>
          </a:r>
          <a:endParaRPr lang="fr-FR" sz="1000" kern="1200" dirty="0"/>
        </a:p>
      </dsp:txBody>
      <dsp:txXfrm>
        <a:off x="876353" y="134080"/>
        <a:ext cx="645004" cy="645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0213-84A0-43FF-8443-02F7E25A593D}" type="datetimeFigureOut">
              <a:rPr lang="fr-FR" smtClean="0"/>
              <a:t>11/03/2015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DF9AF-88D1-46C8-BBA6-B743A8E79F24}" type="slidenum">
              <a:rPr lang="fr-FR" smtClean="0"/>
              <a:t>‹N°›</a:t>
            </a:fld>
            <a:endParaRPr lang="fr-FR"/>
          </a:p>
        </p:txBody>
      </p:sp>
    </p:spTree>
    <p:extLst>
      <p:ext uri="{BB962C8B-B14F-4D97-AF65-F5344CB8AC3E}">
        <p14:creationId xmlns:p14="http://schemas.microsoft.com/office/powerpoint/2010/main" val="282008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5EDF9AF-88D1-46C8-BBA6-B743A8E79F24}" type="slidenum">
              <a:rPr lang="fr-FR" smtClean="0"/>
              <a:t>1</a:t>
            </a:fld>
            <a:endParaRPr lang="fr-FR"/>
          </a:p>
        </p:txBody>
      </p:sp>
    </p:spTree>
    <p:extLst>
      <p:ext uri="{BB962C8B-B14F-4D97-AF65-F5344CB8AC3E}">
        <p14:creationId xmlns:p14="http://schemas.microsoft.com/office/powerpoint/2010/main" val="32865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AB2DBA-50F6-4AD9-BD94-23E7484329D3}" type="slidenum">
              <a:rPr lang="fr-FR" altLang="fr-FR" smtClean="0">
                <a:solidFill>
                  <a:prstClr val="black"/>
                </a:solidFill>
              </a:rPr>
              <a:pPr>
                <a:spcBef>
                  <a:spcPct val="0"/>
                </a:spcBef>
              </a:pPr>
              <a:t>2</a:t>
            </a:fld>
            <a:endParaRPr lang="fr-FR" altLang="fr-FR" smtClean="0">
              <a:solidFill>
                <a:prstClr val="black"/>
              </a:solidFill>
            </a:endParaRPr>
          </a:p>
        </p:txBody>
      </p:sp>
    </p:spTree>
    <p:extLst>
      <p:ext uri="{BB962C8B-B14F-4D97-AF65-F5344CB8AC3E}">
        <p14:creationId xmlns:p14="http://schemas.microsoft.com/office/powerpoint/2010/main" val="20470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E74EFE-1619-4772-A7ED-95511F12B26A}" type="slidenum">
              <a:rPr lang="fr-FR" smtClean="0"/>
              <a:t>4</a:t>
            </a:fld>
            <a:endParaRPr lang="fr-FR"/>
          </a:p>
        </p:txBody>
      </p:sp>
    </p:spTree>
    <p:extLst>
      <p:ext uri="{BB962C8B-B14F-4D97-AF65-F5344CB8AC3E}">
        <p14:creationId xmlns:p14="http://schemas.microsoft.com/office/powerpoint/2010/main" val="392677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69D8E-1187-4A0D-A35A-413EAFE52EB2}" type="slidenum">
              <a:rPr lang="fr-FR" altLang="fr-FR" smtClean="0"/>
              <a:pPr>
                <a:spcBef>
                  <a:spcPct val="0"/>
                </a:spcBef>
              </a:pPr>
              <a:t>20</a:t>
            </a:fld>
            <a:endParaRPr lang="fr-FR" altLang="fr-FR" smtClean="0"/>
          </a:p>
        </p:txBody>
      </p:sp>
    </p:spTree>
    <p:extLst>
      <p:ext uri="{BB962C8B-B14F-4D97-AF65-F5344CB8AC3E}">
        <p14:creationId xmlns:p14="http://schemas.microsoft.com/office/powerpoint/2010/main" val="408582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5DEA884-60EB-4073-A512-7F1B227CCAAB}" type="datetime1">
              <a:rPr lang="fr-FR" smtClean="0"/>
              <a:t>11/03/2015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59486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197884-0F37-46B1-916F-A6BC99EAA05B}" type="datetime1">
              <a:rPr lang="fr-FR" smtClean="0"/>
              <a:t>11/03/2015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88610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943DEB-FD16-46DA-810D-B25B0CABB2C5}" type="datetime1">
              <a:rPr lang="fr-FR" smtClean="0"/>
              <a:t>11/03/2015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68757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21217" y="465138"/>
            <a:ext cx="9040283" cy="2133600"/>
          </a:xfrm>
        </p:spPr>
        <p:txBody>
          <a:bodyPr/>
          <a:lstStyle/>
          <a:p>
            <a:r>
              <a:rPr lang="fr-FR" smtClean="0"/>
              <a:t>Modifiez le style du titre</a:t>
            </a:r>
            <a:endParaRPr lang="fr-FR"/>
          </a:p>
        </p:txBody>
      </p:sp>
      <p:sp>
        <p:nvSpPr>
          <p:cNvPr id="3" name="Espace réservé de la date 2"/>
          <p:cNvSpPr>
            <a:spLocks noGrp="1"/>
          </p:cNvSpPr>
          <p:nvPr>
            <p:ph type="dt" idx="10"/>
          </p:nvPr>
        </p:nvSpPr>
        <p:spPr>
          <a:xfrm>
            <a:off x="609601" y="6248401"/>
            <a:ext cx="2842684" cy="455613"/>
          </a:xfrm>
        </p:spPr>
        <p:txBody>
          <a:bodyPr/>
          <a:lstStyle>
            <a:lvl1pPr>
              <a:defRPr/>
            </a:lvl1pPr>
          </a:lstStyle>
          <a:p>
            <a:fld id="{51D85AE1-B5B1-4D33-B87A-10AACC1A2EEB}" type="datetime1">
              <a:rPr lang="fr-FR" altLang="fr-FR" smtClean="0"/>
              <a:t>11/03/2015</a:t>
            </a:fld>
            <a:endParaRPr lang="en-GB" altLang="fr-FR"/>
          </a:p>
        </p:txBody>
      </p:sp>
      <p:sp>
        <p:nvSpPr>
          <p:cNvPr id="4" name="Espace réservé du pied de page 3"/>
          <p:cNvSpPr>
            <a:spLocks noGrp="1"/>
          </p:cNvSpPr>
          <p:nvPr>
            <p:ph type="ftr" idx="11"/>
          </p:nvPr>
        </p:nvSpPr>
        <p:spPr>
          <a:xfrm>
            <a:off x="4165601" y="6248401"/>
            <a:ext cx="3858684" cy="455613"/>
          </a:xfrm>
        </p:spPr>
        <p:txBody>
          <a:bodyPr/>
          <a:lstStyle>
            <a:lvl1pPr>
              <a:defRPr/>
            </a:lvl1pPr>
          </a:lstStyle>
          <a:p>
            <a:endParaRPr lang="en-GB" altLang="fr-FR"/>
          </a:p>
        </p:txBody>
      </p:sp>
      <p:sp>
        <p:nvSpPr>
          <p:cNvPr id="5" name="Espace réservé du numéro de diapositive 4"/>
          <p:cNvSpPr>
            <a:spLocks noGrp="1"/>
          </p:cNvSpPr>
          <p:nvPr>
            <p:ph type="sldNum" idx="12"/>
          </p:nvPr>
        </p:nvSpPr>
        <p:spPr>
          <a:xfrm>
            <a:off x="8737601" y="6248401"/>
            <a:ext cx="2842684" cy="455613"/>
          </a:xfrm>
        </p:spPr>
        <p:txBody>
          <a:bodyPr/>
          <a:lstStyle>
            <a:lvl1pPr>
              <a:defRPr/>
            </a:lvl1pPr>
          </a:lstStyle>
          <a:p>
            <a:fld id="{F04C863F-C4B5-4B6F-BB20-699C48B23480}" type="slidenum">
              <a:rPr lang="en-GB" altLang="fr-FR"/>
              <a:pPr/>
              <a:t>‹N°›</a:t>
            </a:fld>
            <a:endParaRPr lang="en-GB" altLang="fr-FR"/>
          </a:p>
        </p:txBody>
      </p:sp>
    </p:spTree>
    <p:extLst>
      <p:ext uri="{BB962C8B-B14F-4D97-AF65-F5344CB8AC3E}">
        <p14:creationId xmlns:p14="http://schemas.microsoft.com/office/powerpoint/2010/main" val="87232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BF88E1-A35F-4154-8BB8-956737574BA7}" type="datetime1">
              <a:rPr lang="fr-FR" smtClean="0"/>
              <a:t>11/03/2015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79556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D9F740C-08D6-457F-85F3-2F17F44B2D3F}" type="datetime1">
              <a:rPr lang="fr-FR" smtClean="0"/>
              <a:t>11/03/2015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3657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64B58C-CB22-4848-A91C-A41390F2CA2E}" type="datetime1">
              <a:rPr lang="fr-FR" smtClean="0"/>
              <a:t>11/03/2015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190006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C7B7FF-45FB-4F0D-ACDD-DD0E746D6B3C}" type="datetime1">
              <a:rPr lang="fr-FR" smtClean="0"/>
              <a:t>11/03/2015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428936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6F37DD4-1A66-4347-9735-11AE00DB546E}" type="datetime1">
              <a:rPr lang="fr-FR" smtClean="0"/>
              <a:t>11/03/2015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93865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E9F47F-2032-4ADE-8122-0FEB8875970B}" type="datetime1">
              <a:rPr lang="fr-FR" smtClean="0"/>
              <a:t>11/03/2015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23546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06C75D-5878-41AD-AE30-CBEE62C4BB62}" type="datetime1">
              <a:rPr lang="fr-FR" smtClean="0"/>
              <a:t>11/03/2015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23982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5E14844-F0B7-4635-B727-618EC08ACC41}" type="datetime1">
              <a:rPr lang="fr-FR" smtClean="0"/>
              <a:t>11/03/2015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39276-11BC-4C55-8699-862347D8D879}" type="slidenum">
              <a:rPr lang="fr-FR" smtClean="0"/>
              <a:t>‹N°›</a:t>
            </a:fld>
            <a:endParaRPr lang="fr-FR"/>
          </a:p>
        </p:txBody>
      </p:sp>
    </p:spTree>
    <p:extLst>
      <p:ext uri="{BB962C8B-B14F-4D97-AF65-F5344CB8AC3E}">
        <p14:creationId xmlns:p14="http://schemas.microsoft.com/office/powerpoint/2010/main" val="369681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D45A1-D635-486F-A2AB-3CFD3B821C54}" type="datetime1">
              <a:rPr lang="fr-FR" smtClean="0"/>
              <a:t>11/03/2015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39276-11BC-4C55-8699-862347D8D879}" type="slidenum">
              <a:rPr lang="fr-FR" smtClean="0"/>
              <a:t>‹N°›</a:t>
            </a:fld>
            <a:endParaRPr lang="fr-FR"/>
          </a:p>
        </p:txBody>
      </p:sp>
    </p:spTree>
    <p:extLst>
      <p:ext uri="{BB962C8B-B14F-4D97-AF65-F5344CB8AC3E}">
        <p14:creationId xmlns:p14="http://schemas.microsoft.com/office/powerpoint/2010/main" val="262888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hyperlink" Target="http://www.societedugrandparis.fr/entreprise#acteurs" TargetMode="External"/><Relationship Id="rId13" Type="http://schemas.openxmlformats.org/officeDocument/2006/relationships/image" Target="../media/image25.png"/><Relationship Id="rId3" Type="http://schemas.openxmlformats.org/officeDocument/2006/relationships/hyperlink" Target="http://www.insee.fr/fr/regions/" TargetMode="External"/><Relationship Id="rId7" Type="http://schemas.openxmlformats.org/officeDocument/2006/relationships/hyperlink" Target="http://fr.padlet.com/isabeneteau/vvzm0akcgbyu/wish/50563623" TargetMode="External"/><Relationship Id="rId12" Type="http://schemas.openxmlformats.org/officeDocument/2006/relationships/image" Target="../media/image24.png"/><Relationship Id="rId2" Type="http://schemas.openxmlformats.org/officeDocument/2006/relationships/hyperlink" Target="http://www.iau-idf.fr/" TargetMode="External"/><Relationship Id="rId1" Type="http://schemas.openxmlformats.org/officeDocument/2006/relationships/slideLayout" Target="../slideLayouts/slideLayout2.xml"/><Relationship Id="rId6" Type="http://schemas.openxmlformats.org/officeDocument/2006/relationships/hyperlink" Target="http://www.societedugrandparis.fr/projet#la-carte-du-projet" TargetMode="External"/><Relationship Id="rId11" Type="http://schemas.openxmlformats.org/officeDocument/2006/relationships/image" Target="../media/image23.png"/><Relationship Id="rId5" Type="http://schemas.openxmlformats.org/officeDocument/2006/relationships/hyperlink" Target="http://www.iledefrance.fr/" TargetMode="External"/><Relationship Id="rId10" Type="http://schemas.openxmlformats.org/officeDocument/2006/relationships/image" Target="../media/image22.png"/><Relationship Id="rId4" Type="http://schemas.openxmlformats.org/officeDocument/2006/relationships/hyperlink" Target="http://www.iledefrance.fr/territoire/carte-identite" TargetMode="External"/><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1.xml"/><Relationship Id="rId7" Type="http://schemas.openxmlformats.org/officeDocument/2006/relationships/image" Target="../media/image27.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openxmlformats.org/officeDocument/2006/relationships/image" Target="../media/image28.png"/><Relationship Id="rId5" Type="http://schemas.openxmlformats.org/officeDocument/2006/relationships/diagramColors" Target="../diagrams/colors11.xml"/><Relationship Id="rId10" Type="http://schemas.openxmlformats.org/officeDocument/2006/relationships/image" Target="../media/image24.png"/><Relationship Id="rId4" Type="http://schemas.openxmlformats.org/officeDocument/2006/relationships/diagramQuickStyle" Target="../diagrams/quickStyle11.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iledefrance.fr/"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iau-idf.fr/" TargetMode="Externa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hyperlink" Target="http://www.iledefrance.fr/territoire/" TargetMode="Externa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iledefrance.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hyperlink" Target="http://www.iledefrance.fr/" TargetMode="Externa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3.png"/><Relationship Id="rId2" Type="http://schemas.openxmlformats.org/officeDocument/2006/relationships/hyperlink" Target="http://www.iledefrance.fr/" TargetMode="Externa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7.png"/><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77420" y="310723"/>
          <a:ext cx="11914495" cy="518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p:cNvGraphicFramePr/>
          <p:nvPr>
            <p:extLst>
              <p:ext uri="{D42A27DB-BD31-4B8C-83A1-F6EECF244321}">
                <p14:modId xmlns:p14="http://schemas.microsoft.com/office/powerpoint/2010/main" val="4247985423"/>
              </p:ext>
            </p:extLst>
          </p:nvPr>
        </p:nvGraphicFramePr>
        <p:xfrm>
          <a:off x="10341156" y="5443185"/>
          <a:ext cx="1667973" cy="9131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Espace réservé du numéro de diapositive 1"/>
          <p:cNvSpPr>
            <a:spLocks noGrp="1"/>
          </p:cNvSpPr>
          <p:nvPr>
            <p:ph type="sldNum" sz="quarter" idx="12"/>
          </p:nvPr>
        </p:nvSpPr>
        <p:spPr/>
        <p:txBody>
          <a:bodyPr/>
          <a:lstStyle/>
          <a:p>
            <a:fld id="{F8339276-11BC-4C55-8699-862347D8D879}" type="slidenum">
              <a:rPr lang="fr-FR" smtClean="0"/>
              <a:t>1</a:t>
            </a:fld>
            <a:endParaRPr lang="fr-FR"/>
          </a:p>
        </p:txBody>
      </p:sp>
    </p:spTree>
    <p:extLst>
      <p:ext uri="{BB962C8B-B14F-4D97-AF65-F5344CB8AC3E}">
        <p14:creationId xmlns:p14="http://schemas.microsoft.com/office/powerpoint/2010/main" val="3482782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0" y="552312"/>
            <a:ext cx="12214440" cy="5184775"/>
          </a:xfrm>
          <a:prstGeom prst="rect">
            <a:avLst/>
          </a:prstGeom>
        </p:spPr>
      </p:pic>
      <p:sp>
        <p:nvSpPr>
          <p:cNvPr id="10" name="Rectangle à coins arrondis 9"/>
          <p:cNvSpPr/>
          <p:nvPr/>
        </p:nvSpPr>
        <p:spPr>
          <a:xfrm>
            <a:off x="6904925" y="1049237"/>
            <a:ext cx="1750751" cy="591113"/>
          </a:xfrm>
          <a:prstGeom prst="wedgeRoundRectCallout">
            <a:avLst>
              <a:gd name="adj1" fmla="val -328632"/>
              <a:gd name="adj2" fmla="val -82194"/>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Barre d’outils</a:t>
            </a:r>
            <a:endParaRPr lang="fr-FR" dirty="0">
              <a:solidFill>
                <a:schemeClr val="tx1">
                  <a:lumMod val="95000"/>
                  <a:lumOff val="5000"/>
                </a:schemeClr>
              </a:solidFill>
            </a:endParaRPr>
          </a:p>
        </p:txBody>
      </p:sp>
      <p:sp>
        <p:nvSpPr>
          <p:cNvPr id="11" name="Rectangle à coins arrondis 10"/>
          <p:cNvSpPr/>
          <p:nvPr/>
        </p:nvSpPr>
        <p:spPr>
          <a:xfrm>
            <a:off x="9560639" y="3236035"/>
            <a:ext cx="1001557" cy="664204"/>
          </a:xfrm>
          <a:prstGeom prst="wedgeRoundRectCallout">
            <a:avLst>
              <a:gd name="adj1" fmla="val 95317"/>
              <a:gd name="adj2" fmla="val -373277"/>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Menu</a:t>
            </a:r>
            <a:endParaRPr lang="fr-FR" dirty="0">
              <a:solidFill>
                <a:schemeClr val="tx1">
                  <a:lumMod val="95000"/>
                  <a:lumOff val="5000"/>
                </a:schemeClr>
              </a:solidFill>
            </a:endParaRPr>
          </a:p>
        </p:txBody>
      </p:sp>
      <p:sp>
        <p:nvSpPr>
          <p:cNvPr id="12" name="Rectangle à coins arrondis 11"/>
          <p:cNvSpPr/>
          <p:nvPr/>
        </p:nvSpPr>
        <p:spPr>
          <a:xfrm>
            <a:off x="10793409" y="3236035"/>
            <a:ext cx="1331077" cy="664204"/>
          </a:xfrm>
          <a:prstGeom prst="wedgeRoundRectCallout">
            <a:avLst>
              <a:gd name="adj1" fmla="val 15355"/>
              <a:gd name="adj2" fmla="val -341643"/>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Utilisateur</a:t>
            </a:r>
          </a:p>
        </p:txBody>
      </p:sp>
      <p:sp>
        <p:nvSpPr>
          <p:cNvPr id="13" name="Rectangle à coins arrondis 12"/>
          <p:cNvSpPr/>
          <p:nvPr/>
        </p:nvSpPr>
        <p:spPr>
          <a:xfrm>
            <a:off x="5851540" y="4131651"/>
            <a:ext cx="1750751" cy="896982"/>
          </a:xfrm>
          <a:prstGeom prst="wedgeRoundRectCallout">
            <a:avLst>
              <a:gd name="adj1" fmla="val 211967"/>
              <a:gd name="adj2" fmla="val 110770"/>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lumMod val="95000"/>
                    <a:lumOff val="5000"/>
                  </a:schemeClr>
                </a:solidFill>
              </a:rPr>
              <a:t>Zone de discussion  instantanée</a:t>
            </a:r>
            <a:endParaRPr lang="fr-FR" dirty="0">
              <a:solidFill>
                <a:schemeClr val="tx1">
                  <a:lumMod val="95000"/>
                  <a:lumOff val="5000"/>
                </a:schemeClr>
              </a:solidFill>
            </a:endParaRPr>
          </a:p>
        </p:txBody>
      </p:sp>
      <p:sp>
        <p:nvSpPr>
          <p:cNvPr id="14" name="Rectangle 13"/>
          <p:cNvSpPr/>
          <p:nvPr/>
        </p:nvSpPr>
        <p:spPr>
          <a:xfrm>
            <a:off x="0" y="708454"/>
            <a:ext cx="12192000" cy="17299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10</a:t>
            </a:fld>
            <a:endParaRPr lang="fr-FR"/>
          </a:p>
        </p:txBody>
      </p:sp>
    </p:spTree>
    <p:extLst>
      <p:ext uri="{BB962C8B-B14F-4D97-AF65-F5344CB8AC3E}">
        <p14:creationId xmlns:p14="http://schemas.microsoft.com/office/powerpoint/2010/main" val="2860115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6006" y="683740"/>
            <a:ext cx="12198006" cy="3030442"/>
          </a:xfrm>
          <a:prstGeom prst="rect">
            <a:avLst/>
          </a:prstGeom>
        </p:spPr>
      </p:pic>
      <p:sp>
        <p:nvSpPr>
          <p:cNvPr id="11" name="Rectangle à coins arrondis 10"/>
          <p:cNvSpPr/>
          <p:nvPr/>
        </p:nvSpPr>
        <p:spPr>
          <a:xfrm>
            <a:off x="626350" y="5247259"/>
            <a:ext cx="3034957" cy="1240195"/>
          </a:xfrm>
          <a:prstGeom prst="wedgeRoundRectCallout">
            <a:avLst>
              <a:gd name="adj1" fmla="val -26860"/>
              <a:gd name="adj2" fmla="val -260931"/>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fr-FR" altLang="fr-FR" sz="1600" dirty="0">
                <a:solidFill>
                  <a:schemeClr val="tx1">
                    <a:lumMod val="75000"/>
                    <a:lumOff val="25000"/>
                  </a:schemeClr>
                </a:solidFill>
                <a:latin typeface="+mj-lt"/>
              </a:rPr>
              <a:t>L’élève voit en temps réel ce que le professeur ou les autres utilisateurs écrivent</a:t>
            </a:r>
            <a:r>
              <a:rPr lang="fr-FR" altLang="fr-FR" sz="1600" dirty="0" smtClean="0">
                <a:solidFill>
                  <a:schemeClr val="tx1">
                    <a:lumMod val="75000"/>
                    <a:lumOff val="25000"/>
                  </a:schemeClr>
                </a:solidFill>
                <a:latin typeface="+mj-lt"/>
              </a:rPr>
              <a:t>.</a:t>
            </a:r>
          </a:p>
          <a:p>
            <a:pPr eaLnBrk="0" fontAlgn="base" hangingPunct="0">
              <a:spcBef>
                <a:spcPct val="0"/>
              </a:spcBef>
              <a:spcAft>
                <a:spcPct val="0"/>
              </a:spcAft>
            </a:pPr>
            <a:r>
              <a:rPr lang="fr-FR" altLang="fr-FR" sz="1600" dirty="0" smtClean="0">
                <a:solidFill>
                  <a:schemeClr val="tx1">
                    <a:lumMod val="75000"/>
                    <a:lumOff val="25000"/>
                  </a:schemeClr>
                </a:solidFill>
                <a:latin typeface="+mj-lt"/>
              </a:rPr>
              <a:t>Il </a:t>
            </a:r>
            <a:r>
              <a:rPr lang="fr-FR" altLang="fr-FR" sz="1600" dirty="0">
                <a:solidFill>
                  <a:schemeClr val="tx1">
                    <a:lumMod val="75000"/>
                    <a:lumOff val="25000"/>
                  </a:schemeClr>
                </a:solidFill>
                <a:latin typeface="+mj-lt"/>
              </a:rPr>
              <a:t>va pour voir interagir</a:t>
            </a:r>
          </a:p>
          <a:p>
            <a:pPr lvl="0" algn="just" eaLnBrk="0" fontAlgn="base" hangingPunct="0">
              <a:spcBef>
                <a:spcPct val="0"/>
              </a:spcBef>
              <a:spcAft>
                <a:spcPct val="0"/>
              </a:spcAft>
            </a:pPr>
            <a:endParaRPr lang="fr-FR" altLang="fr-FR" sz="1000" dirty="0">
              <a:solidFill>
                <a:schemeClr val="tx1"/>
              </a:solidFill>
              <a:latin typeface="Calibri" panose="020F0502020204030204" pitchFamily="34" charset="0"/>
            </a:endParaRPr>
          </a:p>
        </p:txBody>
      </p:sp>
      <p:sp>
        <p:nvSpPr>
          <p:cNvPr id="12" name="Rectangle à coins arrondis 11"/>
          <p:cNvSpPr/>
          <p:nvPr/>
        </p:nvSpPr>
        <p:spPr>
          <a:xfrm>
            <a:off x="6069909" y="4004201"/>
            <a:ext cx="2390595" cy="1383029"/>
          </a:xfrm>
          <a:prstGeom prst="wedgeRoundRectCallout">
            <a:avLst>
              <a:gd name="adj1" fmla="val 157371"/>
              <a:gd name="adj2" fmla="val -277894"/>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fr-FR" sz="1600" dirty="0">
                <a:solidFill>
                  <a:schemeClr val="tx1">
                    <a:lumMod val="75000"/>
                    <a:lumOff val="25000"/>
                  </a:schemeClr>
                </a:solidFill>
                <a:latin typeface="+mj-lt"/>
              </a:rPr>
              <a:t>Permet d’enregistrer </a:t>
            </a:r>
            <a:r>
              <a:rPr lang="fr-FR" altLang="fr-FR" sz="1600" dirty="0" smtClean="0">
                <a:solidFill>
                  <a:schemeClr val="tx1">
                    <a:lumMod val="75000"/>
                    <a:lumOff val="25000"/>
                  </a:schemeClr>
                </a:solidFill>
                <a:latin typeface="+mj-lt"/>
              </a:rPr>
              <a:t> le </a:t>
            </a:r>
            <a:r>
              <a:rPr lang="fr-FR" altLang="fr-FR" sz="1600" dirty="0">
                <a:solidFill>
                  <a:schemeClr val="tx1">
                    <a:lumMod val="75000"/>
                    <a:lumOff val="25000"/>
                  </a:schemeClr>
                </a:solidFill>
                <a:latin typeface="+mj-lt"/>
              </a:rPr>
              <a:t>document.</a:t>
            </a:r>
          </a:p>
          <a:p>
            <a:pPr lvl="0" eaLnBrk="0" fontAlgn="base" hangingPunct="0">
              <a:spcBef>
                <a:spcPct val="0"/>
              </a:spcBef>
              <a:spcAft>
                <a:spcPct val="0"/>
              </a:spcAft>
            </a:pPr>
            <a:r>
              <a:rPr lang="fr-FR" altLang="fr-FR" sz="1600" dirty="0">
                <a:solidFill>
                  <a:schemeClr val="tx1">
                    <a:lumMod val="75000"/>
                    <a:lumOff val="25000"/>
                  </a:schemeClr>
                </a:solidFill>
                <a:latin typeface="+mj-lt"/>
              </a:rPr>
              <a:t>On sait  qui fait quoi, </a:t>
            </a:r>
            <a:r>
              <a:rPr lang="fr-FR" altLang="fr-FR" sz="1600" dirty="0" smtClean="0">
                <a:solidFill>
                  <a:schemeClr val="tx1">
                    <a:lumMod val="75000"/>
                    <a:lumOff val="25000"/>
                  </a:schemeClr>
                </a:solidFill>
                <a:latin typeface="+mj-lt"/>
              </a:rPr>
              <a:t>  à quel moment  et  de </a:t>
            </a:r>
            <a:r>
              <a:rPr lang="fr-FR" altLang="fr-FR" sz="1600" dirty="0">
                <a:solidFill>
                  <a:schemeClr val="tx1">
                    <a:lumMod val="75000"/>
                    <a:lumOff val="25000"/>
                  </a:schemeClr>
                </a:solidFill>
                <a:latin typeface="+mj-lt"/>
              </a:rPr>
              <a:t>quelle manière…</a:t>
            </a:r>
          </a:p>
        </p:txBody>
      </p:sp>
      <p:sp>
        <p:nvSpPr>
          <p:cNvPr id="13" name="Rectangle à coins arrondis 12"/>
          <p:cNvSpPr/>
          <p:nvPr/>
        </p:nvSpPr>
        <p:spPr>
          <a:xfrm>
            <a:off x="8871019" y="4002966"/>
            <a:ext cx="3180628" cy="2342312"/>
          </a:xfrm>
          <a:prstGeom prst="wedgeRoundRectCallout">
            <a:avLst>
              <a:gd name="adj1" fmla="val 24868"/>
              <a:gd name="adj2" fmla="val -174583"/>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fr-FR" sz="1600" dirty="0">
                <a:solidFill>
                  <a:schemeClr val="tx1">
                    <a:lumMod val="75000"/>
                    <a:lumOff val="25000"/>
                  </a:schemeClr>
                </a:solidFill>
                <a:latin typeface="+mj-lt"/>
              </a:rPr>
              <a:t>Chaque usager accédant au document se verra </a:t>
            </a:r>
            <a:r>
              <a:rPr lang="fr-FR" altLang="fr-FR" sz="1600" dirty="0" smtClean="0">
                <a:solidFill>
                  <a:schemeClr val="tx1">
                    <a:lumMod val="75000"/>
                    <a:lumOff val="25000"/>
                  </a:schemeClr>
                </a:solidFill>
                <a:latin typeface="+mj-lt"/>
              </a:rPr>
              <a:t>automatiquement </a:t>
            </a:r>
            <a:r>
              <a:rPr lang="fr-FR" altLang="fr-FR" sz="1600" dirty="0">
                <a:solidFill>
                  <a:schemeClr val="tx1">
                    <a:lumMod val="75000"/>
                    <a:lumOff val="25000"/>
                  </a:schemeClr>
                </a:solidFill>
                <a:latin typeface="+mj-lt"/>
              </a:rPr>
              <a:t>attribuer une couleur et pourra écrire son nom pour différencier les modifications qu'il ou elle aura effectuées en cliquant sur   . </a:t>
            </a:r>
          </a:p>
        </p:txBody>
      </p:sp>
      <p:pic>
        <p:nvPicPr>
          <p:cNvPr id="14" name="Image 13"/>
          <p:cNvPicPr>
            <a:picLocks noChangeAspect="1"/>
          </p:cNvPicPr>
          <p:nvPr/>
        </p:nvPicPr>
        <p:blipFill>
          <a:blip r:embed="rId3"/>
          <a:stretch>
            <a:fillRect/>
          </a:stretch>
        </p:blipFill>
        <p:spPr>
          <a:xfrm>
            <a:off x="10324456" y="5992154"/>
            <a:ext cx="390525" cy="276225"/>
          </a:xfrm>
          <a:prstGeom prst="rect">
            <a:avLst/>
          </a:prstGeom>
        </p:spPr>
      </p:pic>
      <p:sp>
        <p:nvSpPr>
          <p:cNvPr id="2" name="Espace réservé du numéro de diapositive 1"/>
          <p:cNvSpPr>
            <a:spLocks noGrp="1"/>
          </p:cNvSpPr>
          <p:nvPr>
            <p:ph type="sldNum" sz="quarter" idx="12"/>
          </p:nvPr>
        </p:nvSpPr>
        <p:spPr/>
        <p:txBody>
          <a:bodyPr/>
          <a:lstStyle/>
          <a:p>
            <a:fld id="{F8339276-11BC-4C55-8699-862347D8D879}" type="slidenum">
              <a:rPr lang="fr-FR" smtClean="0"/>
              <a:t>11</a:t>
            </a:fld>
            <a:endParaRPr lang="fr-FR"/>
          </a:p>
        </p:txBody>
      </p:sp>
    </p:spTree>
    <p:extLst>
      <p:ext uri="{BB962C8B-B14F-4D97-AF65-F5344CB8AC3E}">
        <p14:creationId xmlns:p14="http://schemas.microsoft.com/office/powerpoint/2010/main" val="564575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0" y="659029"/>
            <a:ext cx="12201064" cy="2929274"/>
          </a:xfrm>
          <a:prstGeom prst="rect">
            <a:avLst/>
          </a:prstGeom>
        </p:spPr>
      </p:pic>
      <p:sp>
        <p:nvSpPr>
          <p:cNvPr id="11" name="Rectangle à coins arrondis 10"/>
          <p:cNvSpPr/>
          <p:nvPr/>
        </p:nvSpPr>
        <p:spPr>
          <a:xfrm>
            <a:off x="8718482" y="4387077"/>
            <a:ext cx="3145186" cy="1218692"/>
          </a:xfrm>
          <a:prstGeom prst="wedgeRoundRectCallout">
            <a:avLst>
              <a:gd name="adj1" fmla="val -20958"/>
              <a:gd name="adj2" fmla="val -285719"/>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fr-FR" sz="1600" dirty="0" smtClean="0">
                <a:solidFill>
                  <a:schemeClr val="tx1">
                    <a:lumMod val="75000"/>
                    <a:lumOff val="25000"/>
                  </a:schemeClr>
                </a:solidFill>
                <a:latin typeface="+mj-lt"/>
              </a:rPr>
              <a:t>ou par le </a:t>
            </a:r>
            <a:r>
              <a:rPr lang="fr-FR" altLang="fr-FR" sz="1600" dirty="0">
                <a:solidFill>
                  <a:schemeClr val="tx1">
                    <a:lumMod val="75000"/>
                    <a:lumOff val="25000"/>
                  </a:schemeClr>
                </a:solidFill>
                <a:latin typeface="+mj-lt"/>
              </a:rPr>
              <a:t>simple partage de </a:t>
            </a:r>
            <a:r>
              <a:rPr lang="fr-FR" altLang="fr-FR" sz="1600" u="sng" dirty="0" err="1">
                <a:solidFill>
                  <a:schemeClr val="tx1">
                    <a:lumMod val="75000"/>
                    <a:lumOff val="25000"/>
                  </a:schemeClr>
                </a:solidFill>
                <a:latin typeface="+mj-lt"/>
              </a:rPr>
              <a:t>lʼURL</a:t>
            </a:r>
            <a:r>
              <a:rPr lang="fr-FR" altLang="fr-FR" sz="1600" dirty="0">
                <a:solidFill>
                  <a:schemeClr val="tx1">
                    <a:lumMod val="75000"/>
                    <a:lumOff val="25000"/>
                  </a:schemeClr>
                </a:solidFill>
                <a:latin typeface="+mj-lt"/>
              </a:rPr>
              <a:t> du document avec d'autres utilisateurs... </a:t>
            </a:r>
          </a:p>
        </p:txBody>
      </p:sp>
      <p:pic>
        <p:nvPicPr>
          <p:cNvPr id="12" name="Image 11"/>
          <p:cNvPicPr>
            <a:picLocks noChangeAspect="1"/>
          </p:cNvPicPr>
          <p:nvPr/>
        </p:nvPicPr>
        <p:blipFill>
          <a:blip r:embed="rId3"/>
          <a:stretch>
            <a:fillRect/>
          </a:stretch>
        </p:blipFill>
        <p:spPr>
          <a:xfrm>
            <a:off x="395335" y="3722072"/>
            <a:ext cx="2357745" cy="1330010"/>
          </a:xfrm>
          <a:prstGeom prst="rect">
            <a:avLst/>
          </a:prstGeom>
        </p:spPr>
      </p:pic>
      <p:sp>
        <p:nvSpPr>
          <p:cNvPr id="13" name="Rectangle à coins arrondis 12"/>
          <p:cNvSpPr/>
          <p:nvPr/>
        </p:nvSpPr>
        <p:spPr>
          <a:xfrm>
            <a:off x="3643676" y="4387077"/>
            <a:ext cx="4570477" cy="1218692"/>
          </a:xfrm>
          <a:prstGeom prst="wedgeRoundRectCallout">
            <a:avLst>
              <a:gd name="adj1" fmla="val -91122"/>
              <a:gd name="adj2" fmla="val -27002"/>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fr-FR" altLang="fr-FR" sz="1600" dirty="0">
                <a:solidFill>
                  <a:schemeClr val="tx1">
                    <a:lumMod val="75000"/>
                    <a:lumOff val="25000"/>
                  </a:schemeClr>
                </a:solidFill>
                <a:latin typeface="+mj-lt"/>
              </a:rPr>
              <a:t>Cette plateforme  d’écriture collaborative fonctionne </a:t>
            </a:r>
            <a:r>
              <a:rPr lang="fr-FR" altLang="fr-FR" sz="1600" dirty="0" smtClean="0">
                <a:solidFill>
                  <a:schemeClr val="tx1">
                    <a:lumMod val="75000"/>
                    <a:lumOff val="25000"/>
                  </a:schemeClr>
                </a:solidFill>
                <a:latin typeface="+mj-lt"/>
              </a:rPr>
              <a:t>par le </a:t>
            </a:r>
            <a:r>
              <a:rPr lang="fr-FR" altLang="fr-FR" sz="1600" dirty="0">
                <a:solidFill>
                  <a:schemeClr val="tx1">
                    <a:lumMod val="75000"/>
                    <a:lumOff val="25000"/>
                  </a:schemeClr>
                </a:solidFill>
                <a:latin typeface="+mj-lt"/>
              </a:rPr>
              <a:t>simple partage du </a:t>
            </a:r>
            <a:r>
              <a:rPr lang="fr-FR" altLang="fr-FR" sz="1600" u="sng" dirty="0">
                <a:solidFill>
                  <a:schemeClr val="tx1">
                    <a:lumMod val="75000"/>
                    <a:lumOff val="25000"/>
                  </a:schemeClr>
                </a:solidFill>
                <a:latin typeface="+mj-lt"/>
              </a:rPr>
              <a:t>titre du </a:t>
            </a:r>
            <a:r>
              <a:rPr lang="fr-FR" altLang="fr-FR" sz="1600" u="sng" dirty="0" smtClean="0">
                <a:solidFill>
                  <a:schemeClr val="tx1">
                    <a:lumMod val="75000"/>
                    <a:lumOff val="25000"/>
                  </a:schemeClr>
                </a:solidFill>
                <a:latin typeface="+mj-lt"/>
              </a:rPr>
              <a:t>pad </a:t>
            </a:r>
            <a:r>
              <a:rPr lang="fr-FR" altLang="fr-FR" sz="1600" dirty="0" smtClean="0">
                <a:solidFill>
                  <a:schemeClr val="tx1">
                    <a:lumMod val="75000"/>
                    <a:lumOff val="25000"/>
                  </a:schemeClr>
                </a:solidFill>
                <a:latin typeface="+mj-lt"/>
              </a:rPr>
              <a:t>avec </a:t>
            </a:r>
            <a:r>
              <a:rPr lang="fr-FR" altLang="fr-FR" sz="1600" dirty="0">
                <a:solidFill>
                  <a:schemeClr val="tx1">
                    <a:lumMod val="75000"/>
                    <a:lumOff val="25000"/>
                  </a:schemeClr>
                </a:solidFill>
                <a:latin typeface="+mj-lt"/>
              </a:rPr>
              <a:t>d'autres </a:t>
            </a:r>
            <a:r>
              <a:rPr lang="fr-FR" altLang="fr-FR" sz="1600" dirty="0" smtClean="0">
                <a:solidFill>
                  <a:schemeClr val="tx1">
                    <a:lumMod val="75000"/>
                    <a:lumOff val="25000"/>
                  </a:schemeClr>
                </a:solidFill>
                <a:latin typeface="+mj-lt"/>
              </a:rPr>
              <a:t>utilisateurs… </a:t>
            </a:r>
            <a:endParaRPr lang="fr-FR" altLang="fr-FR" sz="1600" dirty="0">
              <a:solidFill>
                <a:schemeClr val="tx1">
                  <a:lumMod val="75000"/>
                  <a:lumOff val="25000"/>
                </a:schemeClr>
              </a:solidFill>
              <a:latin typeface="+mj-lt"/>
            </a:endParaRPr>
          </a:p>
          <a:p>
            <a:pPr lvl="0" algn="just" eaLnBrk="0" fontAlgn="base" hangingPunct="0">
              <a:spcBef>
                <a:spcPct val="0"/>
              </a:spcBef>
              <a:spcAft>
                <a:spcPct val="0"/>
              </a:spcAft>
            </a:pPr>
            <a:endParaRPr lang="fr-FR" altLang="fr-FR" sz="900" b="1" dirty="0">
              <a:solidFill>
                <a:schemeClr val="tx1"/>
              </a:solidFill>
              <a:latin typeface="Calibri" panose="020F0502020204030204" pitchFamily="34" charset="0"/>
            </a:endParaRPr>
          </a:p>
        </p:txBody>
      </p:sp>
      <p:cxnSp>
        <p:nvCxnSpPr>
          <p:cNvPr id="14" name="Connecteur droit avec flèche 13"/>
          <p:cNvCxnSpPr/>
          <p:nvPr/>
        </p:nvCxnSpPr>
        <p:spPr>
          <a:xfrm flipV="1">
            <a:off x="9366422" y="840259"/>
            <a:ext cx="2347783" cy="453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F8339276-11BC-4C55-8699-862347D8D879}" type="slidenum">
              <a:rPr lang="fr-FR" smtClean="0"/>
              <a:t>12</a:t>
            </a:fld>
            <a:endParaRPr lang="fr-FR"/>
          </a:p>
        </p:txBody>
      </p:sp>
    </p:spTree>
    <p:extLst>
      <p:ext uri="{BB962C8B-B14F-4D97-AF65-F5344CB8AC3E}">
        <p14:creationId xmlns:p14="http://schemas.microsoft.com/office/powerpoint/2010/main" val="2016361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650017"/>
            <a:ext cx="12192000" cy="3028950"/>
          </a:xfrm>
          <a:prstGeom prst="rect">
            <a:avLst/>
          </a:prstGeom>
        </p:spPr>
      </p:pic>
      <p:sp>
        <p:nvSpPr>
          <p:cNvPr id="6" name="Rectangle à coins arrondis 5"/>
          <p:cNvSpPr/>
          <p:nvPr/>
        </p:nvSpPr>
        <p:spPr>
          <a:xfrm>
            <a:off x="7681077" y="3535144"/>
            <a:ext cx="2390595" cy="1383029"/>
          </a:xfrm>
          <a:prstGeom prst="wedgeRoundRectCallout">
            <a:avLst>
              <a:gd name="adj1" fmla="val 80181"/>
              <a:gd name="adj2" fmla="val -247516"/>
              <a:gd name="adj3" fmla="val 16667"/>
            </a:avLst>
          </a:prstGeom>
          <a:gradFill flip="none" rotWithShape="1">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fr-FR" sz="1600" dirty="0">
                <a:solidFill>
                  <a:schemeClr val="tx1">
                    <a:lumMod val="75000"/>
                    <a:lumOff val="25000"/>
                  </a:schemeClr>
                </a:solidFill>
                <a:latin typeface="+mj-lt"/>
              </a:rPr>
              <a:t>Permet </a:t>
            </a:r>
            <a:r>
              <a:rPr lang="fr-FR" altLang="fr-FR" sz="1600" dirty="0" smtClean="0">
                <a:solidFill>
                  <a:schemeClr val="tx1">
                    <a:lumMod val="75000"/>
                    <a:lumOff val="25000"/>
                  </a:schemeClr>
                </a:solidFill>
                <a:latin typeface="+mj-lt"/>
              </a:rPr>
              <a:t>d’importer un texte ou un document et d’exporter le pad actuel.</a:t>
            </a:r>
            <a:endParaRPr lang="fr-FR" altLang="fr-FR" sz="1600" dirty="0">
              <a:solidFill>
                <a:schemeClr val="tx1">
                  <a:lumMod val="75000"/>
                  <a:lumOff val="25000"/>
                </a:schemeClr>
              </a:solidFill>
              <a:latin typeface="+mj-lt"/>
            </a:endParaRP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13</a:t>
            </a:fld>
            <a:endParaRPr lang="fr-FR"/>
          </a:p>
        </p:txBody>
      </p:sp>
    </p:spTree>
    <p:extLst>
      <p:ext uri="{BB962C8B-B14F-4D97-AF65-F5344CB8AC3E}">
        <p14:creationId xmlns:p14="http://schemas.microsoft.com/office/powerpoint/2010/main" val="197632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10256623" y="4540722"/>
            <a:ext cx="1885950" cy="2085975"/>
          </a:xfrm>
          <a:prstGeom prst="rect">
            <a:avLst/>
          </a:prstGeom>
        </p:spPr>
      </p:pic>
      <p:pic>
        <p:nvPicPr>
          <p:cNvPr id="13" name="Image 12"/>
          <p:cNvPicPr>
            <a:picLocks noChangeAspect="1"/>
          </p:cNvPicPr>
          <p:nvPr/>
        </p:nvPicPr>
        <p:blipFill>
          <a:blip r:embed="rId3"/>
          <a:stretch>
            <a:fillRect/>
          </a:stretch>
        </p:blipFill>
        <p:spPr>
          <a:xfrm>
            <a:off x="0" y="683740"/>
            <a:ext cx="12193756" cy="3008517"/>
          </a:xfrm>
          <a:prstGeom prst="rect">
            <a:avLst/>
          </a:prstGeom>
        </p:spPr>
      </p:pic>
      <p:sp>
        <p:nvSpPr>
          <p:cNvPr id="14" name="Bulle ronde 13"/>
          <p:cNvSpPr/>
          <p:nvPr/>
        </p:nvSpPr>
        <p:spPr>
          <a:xfrm>
            <a:off x="10100310" y="4415481"/>
            <a:ext cx="2091690" cy="2323070"/>
          </a:xfrm>
          <a:prstGeom prst="wedgeEllipseCallout">
            <a:avLst>
              <a:gd name="adj1" fmla="val -432407"/>
              <a:gd name="adj2" fmla="val -85147"/>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14</a:t>
            </a:fld>
            <a:endParaRPr lang="fr-FR"/>
          </a:p>
        </p:txBody>
      </p:sp>
    </p:spTree>
    <p:extLst>
      <p:ext uri="{BB962C8B-B14F-4D97-AF65-F5344CB8AC3E}">
        <p14:creationId xmlns:p14="http://schemas.microsoft.com/office/powerpoint/2010/main" val="88816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8339276-11BC-4C55-8699-862347D8D879}" type="slidenum">
              <a:rPr lang="fr-FR" smtClean="0"/>
              <a:t>15</a:t>
            </a:fld>
            <a:endParaRPr lang="fr-FR"/>
          </a:p>
        </p:txBody>
      </p:sp>
      <p:pic>
        <p:nvPicPr>
          <p:cNvPr id="7" name="Image 6"/>
          <p:cNvPicPr>
            <a:picLocks noChangeAspect="1"/>
          </p:cNvPicPr>
          <p:nvPr/>
        </p:nvPicPr>
        <p:blipFill>
          <a:blip r:embed="rId2"/>
          <a:stretch>
            <a:fillRect/>
          </a:stretch>
        </p:blipFill>
        <p:spPr>
          <a:xfrm>
            <a:off x="0" y="331420"/>
            <a:ext cx="12124090" cy="5900938"/>
          </a:xfrm>
          <a:prstGeom prst="rect">
            <a:avLst/>
          </a:prstGeom>
        </p:spPr>
      </p:pic>
      <p:pic>
        <p:nvPicPr>
          <p:cNvPr id="8" name="Image 7"/>
          <p:cNvPicPr>
            <a:picLocks noChangeAspect="1"/>
          </p:cNvPicPr>
          <p:nvPr/>
        </p:nvPicPr>
        <p:blipFill>
          <a:blip r:embed="rId3"/>
          <a:stretch>
            <a:fillRect/>
          </a:stretch>
        </p:blipFill>
        <p:spPr>
          <a:xfrm>
            <a:off x="8753475" y="102820"/>
            <a:ext cx="1228725" cy="914400"/>
          </a:xfrm>
          <a:prstGeom prst="rect">
            <a:avLst/>
          </a:prstGeom>
          <a:ln w="12700">
            <a:solidFill>
              <a:schemeClr val="accent5">
                <a:lumMod val="75000"/>
              </a:schemeClr>
            </a:solidFill>
          </a:ln>
        </p:spPr>
      </p:pic>
    </p:spTree>
    <p:extLst>
      <p:ext uri="{BB962C8B-B14F-4D97-AF65-F5344CB8AC3E}">
        <p14:creationId xmlns:p14="http://schemas.microsoft.com/office/powerpoint/2010/main" val="215156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2162" y="151371"/>
            <a:ext cx="8353697" cy="677108"/>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wrap="none">
            <a:spAutoFit/>
          </a:bodyPr>
          <a:lstStyle/>
          <a:p>
            <a:pPr algn="ctr"/>
            <a:r>
              <a:rPr lang="fr-FR" altLang="fr-FR" sz="2000" b="1" dirty="0" smtClean="0"/>
              <a:t>Bilan</a:t>
            </a:r>
          </a:p>
          <a:p>
            <a:r>
              <a:rPr lang="fr-FR" altLang="fr-FR" dirty="0" smtClean="0"/>
              <a:t> Projet pédagogique impliquant l’utilisation d’une plate - forme  d’écriture collaborative</a:t>
            </a:r>
            <a:endParaRPr lang="fr-FR" dirty="0"/>
          </a:p>
        </p:txBody>
      </p:sp>
      <p:sp>
        <p:nvSpPr>
          <p:cNvPr id="6" name="Rectangle 5"/>
          <p:cNvSpPr/>
          <p:nvPr/>
        </p:nvSpPr>
        <p:spPr>
          <a:xfrm>
            <a:off x="0" y="927526"/>
            <a:ext cx="12192000" cy="5909310"/>
          </a:xfrm>
          <a:prstGeom prst="rect">
            <a:avLst/>
          </a:prstGeom>
          <a:solidFill>
            <a:schemeClr val="bg1">
              <a:lumMod val="95000"/>
            </a:schemeClr>
          </a:solidFill>
          <a:ln w="28575">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nSpc>
                <a:spcPct val="90000"/>
              </a:lnSpc>
              <a:buFont typeface="Wingdings" panose="05000000000000000000" pitchFamily="2" charset="2"/>
              <a:buChar char="ü"/>
            </a:pPr>
            <a:r>
              <a:rPr lang="fr-FR" altLang="fr-FR" sz="2000" b="1" u="sng" dirty="0" smtClean="0"/>
              <a:t>Cet outil </a:t>
            </a:r>
            <a:r>
              <a:rPr lang="fr-FR" altLang="fr-FR" sz="2000" dirty="0" smtClean="0"/>
              <a:t>:</a:t>
            </a:r>
          </a:p>
          <a:p>
            <a:pPr lvl="1">
              <a:lnSpc>
                <a:spcPct val="90000"/>
              </a:lnSpc>
            </a:pPr>
            <a:r>
              <a:rPr lang="fr-FR" altLang="fr-FR" sz="2000" dirty="0" smtClean="0"/>
              <a:t>- permet de fournir </a:t>
            </a:r>
            <a:r>
              <a:rPr lang="fr-FR" altLang="fr-FR" sz="2000" b="1" dirty="0" smtClean="0"/>
              <a:t>un espace d'échange </a:t>
            </a:r>
            <a:r>
              <a:rPr lang="fr-FR" altLang="fr-FR" sz="2000" dirty="0" smtClean="0"/>
              <a:t>entre </a:t>
            </a:r>
            <a:r>
              <a:rPr lang="fr-FR" altLang="fr-FR" sz="2000" dirty="0"/>
              <a:t>élèves </a:t>
            </a:r>
            <a:r>
              <a:rPr lang="fr-FR" altLang="fr-FR" sz="2000" dirty="0" smtClean="0"/>
              <a:t>mais aussi entre élève(s) et professeur (</a:t>
            </a:r>
            <a:r>
              <a:rPr lang="fr-FR" altLang="fr-FR" sz="2000" dirty="0"/>
              <a:t>s</a:t>
            </a:r>
            <a:r>
              <a:rPr lang="fr-FR" altLang="fr-FR" sz="2000" dirty="0" smtClean="0"/>
              <a:t>)- L’intervention  peut se faire  avec un  seul élève, avec un </a:t>
            </a:r>
            <a:r>
              <a:rPr lang="fr-FR" altLang="fr-FR" sz="2000" dirty="0"/>
              <a:t>petit groupe </a:t>
            </a:r>
            <a:r>
              <a:rPr lang="fr-FR" altLang="fr-FR" sz="2000" dirty="0" smtClean="0"/>
              <a:t>ou avec une classe entière. La  </a:t>
            </a:r>
            <a:r>
              <a:rPr lang="fr-FR" altLang="fr-FR" sz="2000" dirty="0"/>
              <a:t>gestion de groupes </a:t>
            </a:r>
            <a:r>
              <a:rPr lang="fr-FR" altLang="fr-FR" sz="2000" dirty="0" smtClean="0"/>
              <a:t>composés </a:t>
            </a:r>
            <a:r>
              <a:rPr lang="fr-FR" altLang="fr-FR" sz="2000" dirty="0"/>
              <a:t>de peu </a:t>
            </a:r>
            <a:r>
              <a:rPr lang="fr-FR" altLang="fr-FR" sz="2000" dirty="0" smtClean="0"/>
              <a:t>d'éléments peut  favoriser </a:t>
            </a:r>
            <a:r>
              <a:rPr lang="fr-FR" altLang="fr-FR" sz="2000" dirty="0"/>
              <a:t>le </a:t>
            </a:r>
            <a:r>
              <a:rPr lang="fr-FR" altLang="fr-FR" sz="2000" b="1" dirty="0"/>
              <a:t>travail </a:t>
            </a:r>
            <a:r>
              <a:rPr lang="fr-FR" altLang="fr-FR" sz="2000" b="1" dirty="0" smtClean="0"/>
              <a:t>différencié</a:t>
            </a:r>
            <a:r>
              <a:rPr lang="fr-FR" altLang="fr-FR" sz="2000" dirty="0" smtClean="0"/>
              <a:t>.</a:t>
            </a:r>
          </a:p>
          <a:p>
            <a:pPr lvl="1">
              <a:lnSpc>
                <a:spcPct val="90000"/>
              </a:lnSpc>
            </a:pPr>
            <a:r>
              <a:rPr lang="fr-FR" altLang="fr-FR" sz="2000" dirty="0" smtClean="0"/>
              <a:t>- offre un </a:t>
            </a:r>
            <a:r>
              <a:rPr lang="fr-FR" altLang="fr-FR" sz="2000" dirty="0"/>
              <a:t>espace </a:t>
            </a:r>
            <a:r>
              <a:rPr lang="fr-FR" altLang="fr-FR" sz="2000" dirty="0" smtClean="0"/>
              <a:t>d'échange au </a:t>
            </a:r>
            <a:r>
              <a:rPr lang="fr-FR" altLang="fr-FR" sz="2000" b="1" dirty="0" smtClean="0"/>
              <a:t>collège</a:t>
            </a:r>
            <a:r>
              <a:rPr lang="fr-FR" altLang="fr-FR" sz="2000" dirty="0" smtClean="0"/>
              <a:t> en salle informatique par exemple, mais aussi chez soi. Il permet pour le professeur  </a:t>
            </a:r>
            <a:r>
              <a:rPr lang="fr-FR" altLang="fr-FR" sz="2000" b="1" dirty="0"/>
              <a:t>d’enseigner à </a:t>
            </a:r>
            <a:r>
              <a:rPr lang="fr-FR" altLang="fr-FR" sz="2000" b="1" dirty="0" smtClean="0"/>
              <a:t>distance  </a:t>
            </a:r>
            <a:r>
              <a:rPr lang="fr-FR" altLang="fr-FR" sz="2000" dirty="0" smtClean="0"/>
              <a:t>et offre une </a:t>
            </a:r>
            <a:r>
              <a:rPr lang="fr-FR" altLang="fr-FR" sz="2000" dirty="0"/>
              <a:t>certaine </a:t>
            </a:r>
            <a:r>
              <a:rPr lang="fr-FR" altLang="fr-FR" sz="2000" b="1" dirty="0" smtClean="0"/>
              <a:t>liberté </a:t>
            </a:r>
            <a:r>
              <a:rPr lang="fr-FR" altLang="fr-FR" sz="2000" dirty="0" smtClean="0"/>
              <a:t>aux élèves pour  produire un travail en groupe en dehors du collège.</a:t>
            </a:r>
          </a:p>
          <a:p>
            <a:pPr>
              <a:lnSpc>
                <a:spcPct val="90000"/>
              </a:lnSpc>
            </a:pPr>
            <a:r>
              <a:rPr lang="fr-FR" altLang="fr-FR" sz="2000" dirty="0" smtClean="0"/>
              <a:t> </a:t>
            </a:r>
            <a:endParaRPr lang="fr-FR" altLang="fr-FR" sz="2000" dirty="0"/>
          </a:p>
          <a:p>
            <a:pPr marL="285750" indent="-285750">
              <a:lnSpc>
                <a:spcPct val="90000"/>
              </a:lnSpc>
              <a:buFont typeface="Wingdings" panose="05000000000000000000" pitchFamily="2" charset="2"/>
              <a:buChar char="ü"/>
            </a:pPr>
            <a:r>
              <a:rPr lang="fr-FR" altLang="fr-FR" sz="2000" b="1" u="sng" dirty="0" smtClean="0"/>
              <a:t>Les </a:t>
            </a:r>
            <a:r>
              <a:rPr lang="fr-FR" altLang="fr-FR" sz="2000" b="1" u="sng" dirty="0"/>
              <a:t>activités</a:t>
            </a:r>
            <a:r>
              <a:rPr lang="fr-FR" altLang="fr-FR" sz="2000" u="sng" dirty="0"/>
              <a:t>  </a:t>
            </a:r>
            <a:r>
              <a:rPr lang="fr-FR" altLang="fr-FR" sz="2000" dirty="0"/>
              <a:t>proposées aux élèves sont </a:t>
            </a:r>
            <a:r>
              <a:rPr lang="fr-FR" altLang="fr-FR" sz="2000" b="1" dirty="0"/>
              <a:t>diverses</a:t>
            </a:r>
            <a:r>
              <a:rPr lang="fr-FR" altLang="fr-FR" sz="2000" dirty="0" smtClean="0"/>
              <a:t>:</a:t>
            </a:r>
          </a:p>
          <a:p>
            <a:pPr lvl="1">
              <a:lnSpc>
                <a:spcPct val="90000"/>
              </a:lnSpc>
            </a:pPr>
            <a:r>
              <a:rPr lang="fr-FR" altLang="fr-FR" sz="2000" dirty="0" smtClean="0"/>
              <a:t> </a:t>
            </a:r>
            <a:r>
              <a:rPr lang="fr-FR" altLang="fr-FR" sz="2000" dirty="0"/>
              <a:t>recherche thématique, préparation d'un exposé , répondre à un questionnaire sur un </a:t>
            </a:r>
            <a:r>
              <a:rPr lang="fr-FR" altLang="fr-FR" sz="2000" dirty="0" smtClean="0"/>
              <a:t>thème défini. </a:t>
            </a:r>
          </a:p>
          <a:p>
            <a:pPr>
              <a:lnSpc>
                <a:spcPct val="90000"/>
              </a:lnSpc>
            </a:pPr>
            <a:endParaRPr lang="fr-FR" altLang="fr-FR" sz="2000" dirty="0"/>
          </a:p>
          <a:p>
            <a:pPr marL="285750" indent="-285750">
              <a:lnSpc>
                <a:spcPct val="90000"/>
              </a:lnSpc>
              <a:buFont typeface="Wingdings" panose="05000000000000000000" pitchFamily="2" charset="2"/>
              <a:buChar char="ü"/>
            </a:pPr>
            <a:r>
              <a:rPr lang="fr-FR" altLang="fr-FR" sz="2000" b="1" u="sng" dirty="0" smtClean="0"/>
              <a:t>L’ </a:t>
            </a:r>
            <a:r>
              <a:rPr lang="fr-FR" altLang="fr-FR" sz="2000" b="1" u="sng" dirty="0"/>
              <a:t>élève </a:t>
            </a:r>
            <a:r>
              <a:rPr lang="fr-FR" altLang="fr-FR" sz="2000" b="1" u="sng" dirty="0" smtClean="0"/>
              <a:t>:</a:t>
            </a:r>
          </a:p>
          <a:p>
            <a:pPr lvl="1">
              <a:lnSpc>
                <a:spcPct val="90000"/>
              </a:lnSpc>
            </a:pPr>
            <a:r>
              <a:rPr lang="fr-FR" altLang="fr-FR" sz="2000" dirty="0" smtClean="0"/>
              <a:t>- découvre le mode de </a:t>
            </a:r>
            <a:r>
              <a:rPr lang="fr-FR" altLang="fr-FR" sz="2000" b="1" dirty="0" smtClean="0"/>
              <a:t>fonctionnement</a:t>
            </a:r>
            <a:r>
              <a:rPr lang="fr-FR" altLang="fr-FR" sz="2000" dirty="0" smtClean="0"/>
              <a:t> d’une plate - </a:t>
            </a:r>
            <a:r>
              <a:rPr lang="fr-FR" altLang="fr-FR" sz="2000" dirty="0"/>
              <a:t>forme  </a:t>
            </a:r>
            <a:r>
              <a:rPr lang="fr-FR" altLang="fr-FR" sz="2000" dirty="0" smtClean="0"/>
              <a:t>d’écriture collaborative et synchrone. Elle peut être utilisée  dans un projet d’</a:t>
            </a:r>
            <a:r>
              <a:rPr lang="fr-FR" altLang="fr-FR" sz="2000" b="1" dirty="0" smtClean="0"/>
              <a:t>interdisciplinarité</a:t>
            </a:r>
            <a:r>
              <a:rPr lang="fr-FR" altLang="fr-FR" sz="2000" dirty="0"/>
              <a:t>.</a:t>
            </a:r>
            <a:endParaRPr lang="fr-FR" altLang="fr-FR" sz="2000" dirty="0" smtClean="0"/>
          </a:p>
          <a:p>
            <a:pPr lvl="1">
              <a:lnSpc>
                <a:spcPct val="90000"/>
              </a:lnSpc>
            </a:pPr>
            <a:r>
              <a:rPr lang="fr-FR" altLang="fr-FR" sz="2000" dirty="0" smtClean="0"/>
              <a:t>- apprend à </a:t>
            </a:r>
            <a:r>
              <a:rPr lang="fr-FR" altLang="fr-FR" sz="2000" dirty="0"/>
              <a:t>utiliser un outil </a:t>
            </a:r>
            <a:r>
              <a:rPr lang="fr-FR" altLang="fr-FR" sz="2000" dirty="0" smtClean="0"/>
              <a:t>informatique. Il apprend à produire </a:t>
            </a:r>
            <a:r>
              <a:rPr lang="fr-FR" altLang="fr-FR" sz="2000" dirty="0"/>
              <a:t>des </a:t>
            </a:r>
            <a:r>
              <a:rPr lang="fr-FR" altLang="fr-FR" sz="2000" dirty="0" smtClean="0"/>
              <a:t>textes par </a:t>
            </a:r>
            <a:r>
              <a:rPr lang="fr-FR" altLang="fr-FR" sz="2000" b="1" dirty="0" smtClean="0"/>
              <a:t>traitement de texte</a:t>
            </a:r>
            <a:r>
              <a:rPr lang="fr-FR" altLang="fr-FR" sz="2000" dirty="0" smtClean="0"/>
              <a:t>. </a:t>
            </a:r>
          </a:p>
          <a:p>
            <a:pPr lvl="1">
              <a:lnSpc>
                <a:spcPct val="90000"/>
              </a:lnSpc>
            </a:pPr>
            <a:r>
              <a:rPr lang="fr-FR" altLang="fr-FR" sz="2000" dirty="0" smtClean="0"/>
              <a:t>- apprend à </a:t>
            </a:r>
            <a:r>
              <a:rPr lang="fr-FR" altLang="fr-FR" sz="2000" b="1" dirty="0" smtClean="0"/>
              <a:t>explorer sur internet</a:t>
            </a:r>
            <a:r>
              <a:rPr lang="fr-FR" altLang="fr-FR" sz="2000" dirty="0" smtClean="0"/>
              <a:t>, </a:t>
            </a:r>
            <a:r>
              <a:rPr lang="fr-FR" altLang="fr-FR" sz="2000" dirty="0"/>
              <a:t>lire et  comprendre des informations. </a:t>
            </a:r>
            <a:endParaRPr lang="fr-FR" altLang="fr-FR" sz="2000" dirty="0" smtClean="0"/>
          </a:p>
          <a:p>
            <a:pPr lvl="1">
              <a:lnSpc>
                <a:spcPct val="90000"/>
              </a:lnSpc>
            </a:pPr>
            <a:r>
              <a:rPr lang="fr-FR" altLang="fr-FR" sz="2000" dirty="0" smtClean="0"/>
              <a:t>- apprend à  </a:t>
            </a:r>
            <a:r>
              <a:rPr lang="fr-FR" altLang="fr-FR" sz="2000" b="1" dirty="0" smtClean="0"/>
              <a:t>collaborer,</a:t>
            </a:r>
            <a:r>
              <a:rPr lang="fr-FR" altLang="fr-FR" sz="2000" dirty="0" smtClean="0"/>
              <a:t> à échanger, à mutualiser son travail.</a:t>
            </a:r>
          </a:p>
          <a:p>
            <a:pPr lvl="1">
              <a:lnSpc>
                <a:spcPct val="90000"/>
              </a:lnSpc>
            </a:pPr>
            <a:r>
              <a:rPr lang="fr-FR" altLang="fr-FR" sz="2000" dirty="0" smtClean="0"/>
              <a:t>- est  </a:t>
            </a:r>
            <a:r>
              <a:rPr lang="fr-FR" altLang="fr-FR" sz="2000" b="1" dirty="0"/>
              <a:t>responsable de son activité</a:t>
            </a:r>
            <a:r>
              <a:rPr lang="fr-FR" altLang="fr-FR" sz="2000" dirty="0"/>
              <a:t>, de son </a:t>
            </a:r>
            <a:r>
              <a:rPr lang="fr-FR" altLang="fr-FR" sz="2000" dirty="0" smtClean="0"/>
              <a:t>parcours. </a:t>
            </a:r>
          </a:p>
          <a:p>
            <a:pPr>
              <a:lnSpc>
                <a:spcPct val="90000"/>
              </a:lnSpc>
            </a:pPr>
            <a:endParaRPr lang="fr-FR" altLang="fr-FR" sz="2000" dirty="0" smtClean="0"/>
          </a:p>
          <a:p>
            <a:pPr marL="285750" indent="-285750">
              <a:lnSpc>
                <a:spcPct val="90000"/>
              </a:lnSpc>
              <a:buFont typeface="Wingdings" panose="05000000000000000000" pitchFamily="2" charset="2"/>
              <a:buChar char="ü"/>
            </a:pPr>
            <a:r>
              <a:rPr lang="fr-FR" altLang="fr-FR" sz="2000" b="1" u="sng" dirty="0" smtClean="0"/>
              <a:t>Le professeur :</a:t>
            </a:r>
          </a:p>
          <a:p>
            <a:pPr>
              <a:lnSpc>
                <a:spcPct val="90000"/>
              </a:lnSpc>
            </a:pPr>
            <a:r>
              <a:rPr lang="fr-FR" altLang="fr-FR" sz="2000" dirty="0" smtClean="0"/>
              <a:t>        Son rôle est d’</a:t>
            </a:r>
            <a:r>
              <a:rPr lang="fr-FR" altLang="fr-FR" sz="2000" b="1" dirty="0" smtClean="0"/>
              <a:t>accompagner</a:t>
            </a:r>
            <a:r>
              <a:rPr lang="fr-FR" altLang="fr-FR" sz="2000" dirty="0" smtClean="0"/>
              <a:t>, conseiller, guider, faire formuler </a:t>
            </a:r>
            <a:r>
              <a:rPr lang="fr-FR" altLang="fr-FR" sz="2000" dirty="0"/>
              <a:t>les </a:t>
            </a:r>
            <a:r>
              <a:rPr lang="fr-FR" altLang="fr-FR" sz="2000" dirty="0" smtClean="0"/>
              <a:t>élèves et corriger leurs productions. </a:t>
            </a: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16</a:t>
            </a:fld>
            <a:endParaRPr lang="fr-FR"/>
          </a:p>
        </p:txBody>
      </p:sp>
    </p:spTree>
    <p:extLst>
      <p:ext uri="{BB962C8B-B14F-4D97-AF65-F5344CB8AC3E}">
        <p14:creationId xmlns:p14="http://schemas.microsoft.com/office/powerpoint/2010/main" val="1051747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6919"/>
            <a:ext cx="12192000" cy="369332"/>
          </a:xfrm>
          <a:prstGeom prst="rect">
            <a:avLst/>
          </a:prstGeom>
          <a:solidFill>
            <a:schemeClr val="accent4"/>
          </a:solidFill>
        </p:spPr>
        <p:txBody>
          <a:bodyPr wrap="square">
            <a:spAutoFit/>
          </a:bodyPr>
          <a:lstStyle/>
          <a:p>
            <a:r>
              <a:rPr lang="fr-FR" b="1" dirty="0" smtClean="0"/>
              <a:t>Acquérir la possibilité de coopérer et de  réaliser des projets:</a:t>
            </a:r>
            <a:endParaRPr lang="fr-FR" b="1" dirty="0"/>
          </a:p>
        </p:txBody>
      </p:sp>
      <p:sp>
        <p:nvSpPr>
          <p:cNvPr id="2" name="Rectangle 1"/>
          <p:cNvSpPr/>
          <p:nvPr/>
        </p:nvSpPr>
        <p:spPr>
          <a:xfrm>
            <a:off x="-66676" y="90981"/>
            <a:ext cx="9229725" cy="42165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Blip>
                <a:blip r:embed="rId2"/>
              </a:buBlip>
            </a:pPr>
            <a:r>
              <a:rPr lang="fr-FR" sz="2000" b="1" u="sng" dirty="0">
                <a:solidFill>
                  <a:srgbClr val="0070C0"/>
                </a:solidFill>
                <a:latin typeface="Verdana" panose="020B0604030504040204" pitchFamily="34" charset="0"/>
                <a:ea typeface="Times New Roman" panose="02020603050405020304" pitchFamily="18" charset="0"/>
                <a:cs typeface="Times" panose="02020603050405020304" pitchFamily="18" charset="0"/>
              </a:rPr>
              <a:t>Maîtriser les techniques et les règles des outils  </a:t>
            </a:r>
            <a:r>
              <a:rPr lang="fr-FR" sz="2000" b="1" u="sng" dirty="0" smtClean="0">
                <a:solidFill>
                  <a:srgbClr val="0070C0"/>
                </a:solidFill>
                <a:latin typeface="Verdana" panose="020B0604030504040204" pitchFamily="34" charset="0"/>
                <a:ea typeface="Times New Roman" panose="02020603050405020304" pitchFamily="18" charset="0"/>
                <a:cs typeface="Times" panose="02020603050405020304" pitchFamily="18" charset="0"/>
              </a:rPr>
              <a:t>numériques</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41073" y="1269730"/>
            <a:ext cx="12192000" cy="1477328"/>
          </a:xfrm>
          <a:prstGeom prst="rect">
            <a:avLst/>
          </a:prstGeom>
          <a:noFill/>
        </p:spPr>
        <p:txBody>
          <a:bodyPr wrap="square">
            <a:spAutoFit/>
          </a:bodyPr>
          <a:lstStyle/>
          <a:p>
            <a:pPr lvl="0"/>
            <a:r>
              <a:rPr lang="fr-FR" b="1" i="1" dirty="0" smtClean="0">
                <a:solidFill>
                  <a:srgbClr val="0000FF"/>
                </a:solidFill>
              </a:rPr>
              <a:t>« </a:t>
            </a:r>
            <a:r>
              <a:rPr lang="fr-FR" b="1" i="1" dirty="0">
                <a:solidFill>
                  <a:srgbClr val="0000FF"/>
                </a:solidFill>
              </a:rPr>
              <a:t>L’élève sait travailler en équipe, écouter les autres, argumenter son </a:t>
            </a:r>
            <a:endParaRPr lang="fr-FR" b="1" i="1" dirty="0" smtClean="0">
              <a:solidFill>
                <a:srgbClr val="0000FF"/>
              </a:solidFill>
            </a:endParaRPr>
          </a:p>
          <a:p>
            <a:pPr lvl="0"/>
            <a:r>
              <a:rPr lang="fr-FR" b="1" i="1" dirty="0" smtClean="0">
                <a:solidFill>
                  <a:srgbClr val="0000FF"/>
                </a:solidFill>
              </a:rPr>
              <a:t>point</a:t>
            </a:r>
            <a:r>
              <a:rPr lang="fr-FR" b="1" i="1" dirty="0">
                <a:solidFill>
                  <a:srgbClr val="0000FF"/>
                </a:solidFill>
              </a:rPr>
              <a:t>  de  vue,  négocier  et  rechercher  un  consensus,  </a:t>
            </a:r>
            <a:endParaRPr lang="fr-FR" b="1" i="1" dirty="0" smtClean="0">
              <a:solidFill>
                <a:srgbClr val="0000FF"/>
              </a:solidFill>
            </a:endParaRPr>
          </a:p>
          <a:p>
            <a:pPr lvl="0"/>
            <a:r>
              <a:rPr lang="fr-FR" b="1" i="1" dirty="0" smtClean="0">
                <a:solidFill>
                  <a:srgbClr val="0000FF"/>
                </a:solidFill>
              </a:rPr>
              <a:t>accepter</a:t>
            </a:r>
            <a:r>
              <a:rPr lang="fr-FR" b="1" i="1" dirty="0">
                <a:solidFill>
                  <a:srgbClr val="0000FF"/>
                </a:solidFill>
              </a:rPr>
              <a:t>  une  répartition  du  travail.</a:t>
            </a:r>
            <a:r>
              <a:rPr lang="fr-FR" b="1" i="1" dirty="0" smtClean="0">
                <a:solidFill>
                  <a:srgbClr val="0000FF"/>
                </a:solidFill>
              </a:rPr>
              <a:t> » </a:t>
            </a:r>
          </a:p>
          <a:p>
            <a:pPr lvl="0"/>
            <a:r>
              <a:rPr lang="fr-FR" i="1" dirty="0" smtClean="0">
                <a:solidFill>
                  <a:srgbClr val="0000FF"/>
                </a:solidFill>
              </a:rPr>
              <a:t>Projet du socle commun</a:t>
            </a:r>
            <a:endParaRPr lang="fr-FR" i="1" dirty="0">
              <a:solidFill>
                <a:srgbClr val="0000FF"/>
              </a:solidFill>
            </a:endParaRPr>
          </a:p>
          <a:p>
            <a:endParaRPr lang="fr-FR" dirty="0"/>
          </a:p>
        </p:txBody>
      </p:sp>
      <p:graphicFrame>
        <p:nvGraphicFramePr>
          <p:cNvPr id="6" name="Diagramme 5"/>
          <p:cNvGraphicFramePr/>
          <p:nvPr>
            <p:extLst/>
          </p:nvPr>
        </p:nvGraphicFramePr>
        <p:xfrm>
          <a:off x="6389054" y="1360284"/>
          <a:ext cx="5845791" cy="524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p:cNvSpPr/>
          <p:nvPr/>
        </p:nvSpPr>
        <p:spPr>
          <a:xfrm>
            <a:off x="9311950" y="2115519"/>
            <a:ext cx="1418253" cy="9024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8602823" y="3091832"/>
            <a:ext cx="1418253" cy="9024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8821049" y="3968997"/>
            <a:ext cx="1418253" cy="9024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8"/>
          <a:stretch>
            <a:fillRect/>
          </a:stretch>
        </p:blipFill>
        <p:spPr>
          <a:xfrm>
            <a:off x="141073" y="3018001"/>
            <a:ext cx="7315160" cy="3765645"/>
          </a:xfrm>
          <a:prstGeom prst="rect">
            <a:avLst/>
          </a:prstGeom>
        </p:spPr>
      </p:pic>
      <p:sp>
        <p:nvSpPr>
          <p:cNvPr id="7" name="Espace réservé du numéro de diapositive 6"/>
          <p:cNvSpPr>
            <a:spLocks noGrp="1"/>
          </p:cNvSpPr>
          <p:nvPr>
            <p:ph type="sldNum" sz="quarter" idx="12"/>
          </p:nvPr>
        </p:nvSpPr>
        <p:spPr/>
        <p:txBody>
          <a:bodyPr/>
          <a:lstStyle/>
          <a:p>
            <a:fld id="{F8339276-11BC-4C55-8699-862347D8D879}" type="slidenum">
              <a:rPr lang="fr-FR" smtClean="0"/>
              <a:t>17</a:t>
            </a:fld>
            <a:endParaRPr lang="fr-FR"/>
          </a:p>
        </p:txBody>
      </p:sp>
    </p:spTree>
    <p:extLst>
      <p:ext uri="{BB962C8B-B14F-4D97-AF65-F5344CB8AC3E}">
        <p14:creationId xmlns:p14="http://schemas.microsoft.com/office/powerpoint/2010/main" val="1288718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9776" y="66493"/>
            <a:ext cx="8419011" cy="6289857"/>
          </a:xfrm>
          <a:ln w="9525">
            <a:solidFill>
              <a:schemeClr val="tx1"/>
            </a:solidFill>
          </a:ln>
        </p:spPr>
        <p:txBody>
          <a:bodyPr>
            <a:noAutofit/>
          </a:bodyPr>
          <a:lstStyle/>
          <a:p>
            <a:pPr marL="0" indent="0">
              <a:buNone/>
            </a:pPr>
            <a:r>
              <a:rPr lang="fr-FR" sz="1050" b="1" dirty="0">
                <a:solidFill>
                  <a:srgbClr val="FF0000"/>
                </a:solidFill>
              </a:rPr>
              <a:t>Thème 2 - MA REGION, L’ILE DE FRANCE</a:t>
            </a:r>
          </a:p>
          <a:p>
            <a:pPr marL="0" indent="0">
              <a:buNone/>
            </a:pPr>
            <a:r>
              <a:rPr lang="fr-FR" sz="1050" b="1" dirty="0"/>
              <a:t> </a:t>
            </a:r>
            <a:r>
              <a:rPr lang="fr-FR" sz="1050" b="1" dirty="0" smtClean="0"/>
              <a:t>Recherchez </a:t>
            </a:r>
            <a:r>
              <a:rPr lang="fr-FR" sz="1050" b="1" dirty="0"/>
              <a:t>sur internet la signification du logo de la région Ile de France. </a:t>
            </a:r>
          </a:p>
          <a:p>
            <a:pPr marL="0" indent="0">
              <a:buNone/>
            </a:pPr>
            <a:r>
              <a:rPr lang="fr-FR" sz="1050" b="1" dirty="0" smtClean="0">
                <a:solidFill>
                  <a:srgbClr val="FF0000"/>
                </a:solidFill>
              </a:rPr>
              <a:t>I </a:t>
            </a:r>
            <a:r>
              <a:rPr lang="fr-FR" sz="1050" b="1" dirty="0">
                <a:solidFill>
                  <a:srgbClr val="FF0000"/>
                </a:solidFill>
              </a:rPr>
              <a:t>- Présentation de ma région : quelle est sa place en France et en Europe ? </a:t>
            </a:r>
          </a:p>
          <a:p>
            <a:pPr marL="0" indent="0">
              <a:buNone/>
            </a:pPr>
            <a:r>
              <a:rPr lang="fr-FR" sz="1050" b="1" dirty="0"/>
              <a:t>1) Sur le site de l’Institut d’Aménagement et d’Urbanisme, </a:t>
            </a:r>
            <a:r>
              <a:rPr lang="fr-FR" sz="1050" b="1" u="sng" dirty="0">
                <a:hlinkClick r:id="rId2"/>
              </a:rPr>
              <a:t>http://www.iau-idf.fr/</a:t>
            </a:r>
            <a:r>
              <a:rPr lang="fr-FR" sz="1050" b="1" dirty="0"/>
              <a:t> </a:t>
            </a:r>
            <a:r>
              <a:rPr lang="fr-FR" sz="1050" b="1" dirty="0" smtClean="0"/>
              <a:t> relevez </a:t>
            </a:r>
            <a:r>
              <a:rPr lang="fr-FR" sz="1050" b="1" dirty="0"/>
              <a:t>quels départements composent </a:t>
            </a:r>
            <a:r>
              <a:rPr lang="fr-FR" sz="1050" b="1" dirty="0" smtClean="0"/>
              <a:t>l'Ile-de-France. </a:t>
            </a:r>
            <a:endParaRPr lang="fr-FR" sz="1050" b="1" dirty="0"/>
          </a:p>
          <a:p>
            <a:pPr marL="0" indent="0">
              <a:buNone/>
            </a:pPr>
            <a:r>
              <a:rPr lang="fr-FR" sz="1050" b="1" dirty="0"/>
              <a:t>2) Sur le site INSEE, </a:t>
            </a:r>
            <a:r>
              <a:rPr lang="fr-FR" sz="1050" b="1" u="sng" dirty="0">
                <a:hlinkClick r:id="rId3"/>
              </a:rPr>
              <a:t>http://www.insee.fr/fr/regions/</a:t>
            </a:r>
            <a:r>
              <a:rPr lang="fr-FR" sz="1050" b="1" dirty="0"/>
              <a:t> </a:t>
            </a:r>
            <a:r>
              <a:rPr lang="fr-FR" sz="1050" b="1" dirty="0" smtClean="0"/>
              <a:t> relevez </a:t>
            </a:r>
            <a:r>
              <a:rPr lang="fr-FR" sz="1050" b="1" dirty="0"/>
              <a:t>puis indiquez les noms des régions sur la carte jointe et coloriez l'Ile-de-France en rouge </a:t>
            </a:r>
          </a:p>
          <a:p>
            <a:pPr marL="0" indent="0">
              <a:buNone/>
            </a:pPr>
            <a:r>
              <a:rPr lang="fr-FR" sz="1050" b="1" dirty="0"/>
              <a:t>3) Sur le site </a:t>
            </a:r>
            <a:r>
              <a:rPr lang="fr-FR" sz="1050" b="1" u="sng" dirty="0">
                <a:hlinkClick r:id="rId4"/>
              </a:rPr>
              <a:t>http://www.iledefrance.fr/territoire/carte-identite</a:t>
            </a:r>
            <a:r>
              <a:rPr lang="fr-FR" sz="1050" b="1" dirty="0"/>
              <a:t> relevez la richesse (PIB) et le nombre d’habitants de notre région. </a:t>
            </a:r>
          </a:p>
          <a:p>
            <a:pPr marL="0" indent="0">
              <a:buNone/>
            </a:pPr>
            <a:r>
              <a:rPr lang="fr-FR" sz="1050" b="1" dirty="0"/>
              <a:t>4) Sur le site </a:t>
            </a:r>
            <a:r>
              <a:rPr lang="fr-FR" sz="1050" b="1" u="sng" dirty="0">
                <a:hlinkClick r:id="rId5"/>
              </a:rPr>
              <a:t>www.iledefrance.fr/</a:t>
            </a:r>
            <a:r>
              <a:rPr lang="fr-FR" sz="1050" b="1" dirty="0"/>
              <a:t> </a:t>
            </a:r>
            <a:r>
              <a:rPr lang="fr-FR" sz="1050" b="1" dirty="0" smtClean="0"/>
              <a:t>cherchez </a:t>
            </a:r>
            <a:r>
              <a:rPr lang="fr-FR" sz="1050" b="1" dirty="0"/>
              <a:t>des exemples montrant l’importance de l’Ile de France en France et en Europe. </a:t>
            </a:r>
          </a:p>
          <a:p>
            <a:pPr marL="0" indent="0">
              <a:buNone/>
            </a:pPr>
            <a:r>
              <a:rPr lang="fr-FR" sz="1050" b="1" dirty="0"/>
              <a:t> </a:t>
            </a:r>
            <a:r>
              <a:rPr lang="fr-FR" sz="1050" b="1" dirty="0" smtClean="0">
                <a:solidFill>
                  <a:srgbClr val="FF0000"/>
                </a:solidFill>
              </a:rPr>
              <a:t>II </a:t>
            </a:r>
            <a:r>
              <a:rPr lang="fr-FR" sz="1050" b="1" dirty="0">
                <a:solidFill>
                  <a:srgbClr val="FF0000"/>
                </a:solidFill>
              </a:rPr>
              <a:t>- A quoi sert le conseil régional d'Ile-de-France ? </a:t>
            </a:r>
          </a:p>
          <a:p>
            <a:pPr marL="0" indent="0">
              <a:buNone/>
            </a:pPr>
            <a:r>
              <a:rPr lang="fr-FR" sz="1050" b="1" dirty="0"/>
              <a:t>Sur le site du conseil régional, </a:t>
            </a:r>
            <a:r>
              <a:rPr lang="fr-FR" sz="1050" b="1" u="sng" dirty="0">
                <a:hlinkClick r:id="rId5"/>
              </a:rPr>
              <a:t>www.iledefrance.fr/</a:t>
            </a:r>
            <a:r>
              <a:rPr lang="fr-FR" sz="1050" b="1" dirty="0"/>
              <a:t>, recherchez les actions du conseil régional. Sur la page d’accueil, cliquez sur « la région » puis sur « le budget » </a:t>
            </a:r>
          </a:p>
          <a:p>
            <a:pPr marL="0" indent="0">
              <a:buNone/>
            </a:pPr>
            <a:r>
              <a:rPr lang="fr-FR" sz="1050" b="1" dirty="0"/>
              <a:t>5) Quelles sont les trois priorités de conseil régional pour le budget 2014 ? Quels sont les 3 montants de la somme du budget qui y sont respectivement consacrés? </a:t>
            </a:r>
          </a:p>
          <a:p>
            <a:pPr marL="0" indent="0">
              <a:buNone/>
            </a:pPr>
            <a:r>
              <a:rPr lang="fr-FR" sz="1050" b="1" dirty="0"/>
              <a:t> </a:t>
            </a:r>
            <a:r>
              <a:rPr lang="fr-FR" sz="1050" b="1" dirty="0" smtClean="0">
                <a:solidFill>
                  <a:srgbClr val="FF0000"/>
                </a:solidFill>
              </a:rPr>
              <a:t>III </a:t>
            </a:r>
            <a:r>
              <a:rPr lang="fr-FR" sz="1050" b="1" dirty="0">
                <a:solidFill>
                  <a:srgbClr val="FF0000"/>
                </a:solidFill>
              </a:rPr>
              <a:t>- Quelles sont les particularités de la région Ile-de-France ? </a:t>
            </a:r>
          </a:p>
          <a:p>
            <a:pPr marL="0" indent="0">
              <a:buNone/>
            </a:pPr>
            <a:r>
              <a:rPr lang="fr-FR" sz="1050" b="1" dirty="0"/>
              <a:t>6) Sur le site </a:t>
            </a:r>
            <a:r>
              <a:rPr lang="fr-FR" sz="1050" b="1" u="sng" dirty="0">
                <a:hlinkClick r:id="rId4"/>
              </a:rPr>
              <a:t>http://www.iledefrance.fr/territoire/carte-identite</a:t>
            </a:r>
            <a:r>
              <a:rPr lang="fr-FR" sz="1050" b="1" dirty="0"/>
              <a:t>, trouvez trois éléments qui distinguent les habitants de l’Ile de France du reste de la population française ; </a:t>
            </a:r>
          </a:p>
          <a:p>
            <a:pPr marL="0" indent="0">
              <a:buNone/>
            </a:pPr>
            <a:r>
              <a:rPr lang="fr-FR" sz="1050" b="1" dirty="0"/>
              <a:t>7) Quel secteur d’activité économique domine en Ile de France </a:t>
            </a:r>
            <a:r>
              <a:rPr lang="fr-FR" sz="1050" b="1" dirty="0" smtClean="0"/>
              <a:t>?</a:t>
            </a:r>
            <a:endParaRPr lang="fr-FR" sz="1050" b="1" dirty="0"/>
          </a:p>
          <a:p>
            <a:pPr marL="0" indent="0">
              <a:buNone/>
            </a:pPr>
            <a:r>
              <a:rPr lang="fr-FR" sz="1050" b="1" dirty="0"/>
              <a:t>8) Sur le site Institut d’Aménagement et d’Urbanisme, </a:t>
            </a:r>
            <a:r>
              <a:rPr lang="fr-FR" sz="1050" b="1" u="sng" dirty="0">
                <a:hlinkClick r:id="rId2"/>
              </a:rPr>
              <a:t>http://www.iau-idf.fr</a:t>
            </a:r>
            <a:r>
              <a:rPr lang="fr-FR" sz="1050" b="1" dirty="0"/>
              <a:t> citez les principaux atouts de l’Ile de France en. Sur la page d’accueil, cliquez sur « nos publications » puis sur « chiffres- clés» </a:t>
            </a:r>
          </a:p>
          <a:p>
            <a:pPr marL="0" indent="0">
              <a:buNone/>
            </a:pPr>
            <a:r>
              <a:rPr lang="fr-FR" sz="1050" b="1" dirty="0"/>
              <a:t>9) L’activité agricole est-elle absente de cette région très urbaine ? </a:t>
            </a:r>
            <a:r>
              <a:rPr lang="fr-FR" sz="1050" b="1" dirty="0" smtClean="0"/>
              <a:t>Pourquoi?</a:t>
            </a:r>
          </a:p>
          <a:p>
            <a:pPr marL="0" indent="0">
              <a:buNone/>
            </a:pPr>
            <a:r>
              <a:rPr lang="fr-FR" sz="1050" b="1" dirty="0" smtClean="0">
                <a:solidFill>
                  <a:srgbClr val="FF0000"/>
                </a:solidFill>
              </a:rPr>
              <a:t>IV</a:t>
            </a:r>
            <a:r>
              <a:rPr lang="fr-FR" sz="1050" b="1" dirty="0">
                <a:solidFill>
                  <a:srgbClr val="FF0000"/>
                </a:solidFill>
              </a:rPr>
              <a:t>) - L’aménagement de ma région </a:t>
            </a:r>
          </a:p>
          <a:p>
            <a:pPr marL="0" indent="0">
              <a:buNone/>
            </a:pPr>
            <a:r>
              <a:rPr lang="fr-FR" sz="1050" b="1" dirty="0" smtClean="0"/>
              <a:t>10) </a:t>
            </a:r>
            <a:r>
              <a:rPr lang="fr-FR" sz="1050" b="1" dirty="0"/>
              <a:t>Sur le site de la société du Grand Paris, </a:t>
            </a:r>
            <a:r>
              <a:rPr lang="fr-FR" sz="1050" b="1" u="sng" dirty="0">
                <a:hlinkClick r:id="rId6"/>
              </a:rPr>
              <a:t>http://www.societedugrandparis.fr/projet#la-carte-du-projet</a:t>
            </a:r>
            <a:r>
              <a:rPr lang="fr-FR" sz="1050" b="1" dirty="0"/>
              <a:t>  puis  </a:t>
            </a:r>
            <a:r>
              <a:rPr lang="fr-FR" sz="1050" b="1" u="sng" dirty="0">
                <a:hlinkClick r:id="rId7"/>
              </a:rPr>
              <a:t>http://fr.padlet.com/isabeneteau/vvzm0akcgbyu/wish/50563623</a:t>
            </a:r>
            <a:r>
              <a:rPr lang="fr-FR" sz="1050" b="1" dirty="0"/>
              <a:t> identifiez les aménagements régionaux prévus dans le projet du Grand Paris. </a:t>
            </a:r>
          </a:p>
          <a:p>
            <a:pPr marL="0" indent="0">
              <a:buNone/>
            </a:pPr>
            <a:r>
              <a:rPr lang="fr-FR" sz="1050" b="1" dirty="0" smtClean="0"/>
              <a:t>11) </a:t>
            </a:r>
            <a:r>
              <a:rPr lang="fr-FR" sz="1050" b="1" dirty="0"/>
              <a:t>Sur le site </a:t>
            </a:r>
            <a:r>
              <a:rPr lang="fr-FR" sz="1050" b="1" u="sng" dirty="0">
                <a:hlinkClick r:id="rId8"/>
              </a:rPr>
              <a:t>http://www.societedugrandparis.fr/entreprise#acteurs</a:t>
            </a:r>
            <a:r>
              <a:rPr lang="fr-FR" sz="1050" b="1" dirty="0"/>
              <a:t>  trouvez les acteurs impliqués dans le projet du Grand Paris</a:t>
            </a:r>
            <a:r>
              <a:rPr lang="fr-FR" sz="1050" b="1" dirty="0" smtClean="0"/>
              <a:t>.</a:t>
            </a:r>
          </a:p>
          <a:p>
            <a:pPr marL="0" indent="0">
              <a:buNone/>
            </a:pPr>
            <a:r>
              <a:rPr lang="fr-FR" sz="1050" b="1" dirty="0" smtClean="0"/>
              <a:t>12) </a:t>
            </a:r>
            <a:r>
              <a:rPr lang="fr-FR" sz="1050" b="1" dirty="0"/>
              <a:t>Rédigez un bilan qui présente  la région Ile de France. </a:t>
            </a:r>
            <a:br>
              <a:rPr lang="fr-FR" sz="1050" b="1" dirty="0"/>
            </a:br>
            <a:r>
              <a:rPr lang="fr-FR" sz="1050" b="1" i="1" u="sng" dirty="0"/>
              <a:t>Conseils</a:t>
            </a:r>
            <a:r>
              <a:rPr lang="fr-FR" sz="1050" b="1" i="1" dirty="0"/>
              <a:t> : 1- Situez la région et  dites quelle est sa place en France et en Europe. 2- Quels acteurs participent au développement de la région? Dans quels domaines? 3-  Décrivez les activités économiques de la région et ses spécificités.</a:t>
            </a:r>
            <a:endParaRPr lang="fr-FR" sz="1050" b="1" dirty="0"/>
          </a:p>
          <a:p>
            <a:pPr marL="0" indent="0">
              <a:buNone/>
            </a:pPr>
            <a:endParaRPr lang="fr-FR" sz="1050" b="1" dirty="0"/>
          </a:p>
          <a:p>
            <a:endParaRPr lang="fr-FR" sz="1050" b="1" dirty="0"/>
          </a:p>
        </p:txBody>
      </p:sp>
      <p:sp>
        <p:nvSpPr>
          <p:cNvPr id="4" name="Rectangle 3"/>
          <p:cNvSpPr/>
          <p:nvPr/>
        </p:nvSpPr>
        <p:spPr>
          <a:xfrm>
            <a:off x="130629" y="126287"/>
            <a:ext cx="3405051" cy="787652"/>
          </a:xfrm>
          <a:prstGeom prst="rect">
            <a:avLst/>
          </a:prstGeom>
          <a:solidFill>
            <a:schemeClr val="accent1">
              <a:lumMod val="20000"/>
              <a:lumOff val="80000"/>
            </a:schemeClr>
          </a:solidFill>
        </p:spPr>
        <p:txBody>
          <a:bodyPr wrap="square">
            <a:spAutoFit/>
          </a:bodyPr>
          <a:lstStyle/>
          <a:p>
            <a:pPr marL="285750" lvl="0" indent="-285750">
              <a:lnSpc>
                <a:spcPct val="107000"/>
              </a:lnSpc>
              <a:spcAft>
                <a:spcPts val="800"/>
              </a:spcAft>
              <a:buFont typeface="Courier New" panose="02070309020205020404" pitchFamily="49" charset="0"/>
              <a:buChar char="o"/>
              <a:tabLst>
                <a:tab pos="457200" algn="l"/>
              </a:tabLst>
            </a:pPr>
            <a:r>
              <a:rPr lang="fr-FR" b="1" dirty="0" smtClean="0">
                <a:latin typeface="Calibri" panose="020F0502020204030204" pitchFamily="34" charset="0"/>
                <a:ea typeface="Calibri" panose="020F0502020204030204" pitchFamily="34" charset="0"/>
                <a:cs typeface="Times New Roman" panose="02020603050405020304" pitchFamily="18" charset="0"/>
              </a:rPr>
              <a:t>Des sites utiles pour construire </a:t>
            </a:r>
          </a:p>
          <a:p>
            <a:pPr lvl="0">
              <a:lnSpc>
                <a:spcPct val="107000"/>
              </a:lnSpc>
              <a:spcAft>
                <a:spcPts val="800"/>
              </a:spcAft>
              <a:tabLst>
                <a:tab pos="457200" algn="l"/>
              </a:tabLst>
            </a:pPr>
            <a:r>
              <a:rPr lang="fr-FR" b="1" dirty="0" smtClean="0">
                <a:latin typeface="Calibri" panose="020F0502020204030204" pitchFamily="34" charset="0"/>
                <a:ea typeface="Calibri" panose="020F0502020204030204" pitchFamily="34" charset="0"/>
                <a:cs typeface="Times New Roman" panose="02020603050405020304" pitchFamily="18" charset="0"/>
              </a:rPr>
              <a:t>un cours sur la région IDF</a:t>
            </a:r>
            <a:endParaRPr lang="fr-F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9"/>
          <a:stretch>
            <a:fillRect/>
          </a:stretch>
        </p:blipFill>
        <p:spPr>
          <a:xfrm>
            <a:off x="280927" y="1434143"/>
            <a:ext cx="2152650" cy="657225"/>
          </a:xfrm>
          <a:prstGeom prst="rect">
            <a:avLst/>
          </a:prstGeom>
        </p:spPr>
      </p:pic>
      <p:pic>
        <p:nvPicPr>
          <p:cNvPr id="6" name="Image 5"/>
          <p:cNvPicPr>
            <a:picLocks noChangeAspect="1"/>
          </p:cNvPicPr>
          <p:nvPr/>
        </p:nvPicPr>
        <p:blipFill>
          <a:blip r:embed="rId10"/>
          <a:stretch>
            <a:fillRect/>
          </a:stretch>
        </p:blipFill>
        <p:spPr>
          <a:xfrm rot="19998306">
            <a:off x="40319" y="2423927"/>
            <a:ext cx="3830862" cy="615566"/>
          </a:xfrm>
          <a:prstGeom prst="rect">
            <a:avLst/>
          </a:prstGeom>
        </p:spPr>
      </p:pic>
      <p:pic>
        <p:nvPicPr>
          <p:cNvPr id="7" name="Image 6"/>
          <p:cNvPicPr>
            <a:picLocks noChangeAspect="1"/>
          </p:cNvPicPr>
          <p:nvPr/>
        </p:nvPicPr>
        <p:blipFill>
          <a:blip r:embed="rId11"/>
          <a:stretch>
            <a:fillRect/>
          </a:stretch>
        </p:blipFill>
        <p:spPr>
          <a:xfrm>
            <a:off x="2433577" y="2986124"/>
            <a:ext cx="1226199" cy="1269992"/>
          </a:xfrm>
          <a:prstGeom prst="rect">
            <a:avLst/>
          </a:prstGeom>
        </p:spPr>
      </p:pic>
      <p:pic>
        <p:nvPicPr>
          <p:cNvPr id="8" name="Image 7"/>
          <p:cNvPicPr>
            <a:picLocks noChangeAspect="1"/>
          </p:cNvPicPr>
          <p:nvPr/>
        </p:nvPicPr>
        <p:blipFill>
          <a:blip r:embed="rId12"/>
          <a:stretch>
            <a:fillRect/>
          </a:stretch>
        </p:blipFill>
        <p:spPr>
          <a:xfrm rot="1865474">
            <a:off x="434999" y="4669348"/>
            <a:ext cx="2796309" cy="649275"/>
          </a:xfrm>
          <a:prstGeom prst="rect">
            <a:avLst/>
          </a:prstGeom>
        </p:spPr>
      </p:pic>
      <p:pic>
        <p:nvPicPr>
          <p:cNvPr id="9" name="Image 8"/>
          <p:cNvPicPr>
            <a:picLocks noChangeAspect="1"/>
          </p:cNvPicPr>
          <p:nvPr/>
        </p:nvPicPr>
        <p:blipFill>
          <a:blip r:embed="rId13"/>
          <a:stretch>
            <a:fillRect/>
          </a:stretch>
        </p:blipFill>
        <p:spPr>
          <a:xfrm>
            <a:off x="9887" y="5993998"/>
            <a:ext cx="3525793" cy="631187"/>
          </a:xfrm>
          <a:prstGeom prst="rect">
            <a:avLst/>
          </a:prstGeom>
        </p:spPr>
      </p:pic>
      <p:pic>
        <p:nvPicPr>
          <p:cNvPr id="10" name="Image 9"/>
          <p:cNvPicPr>
            <a:picLocks noChangeAspect="1"/>
          </p:cNvPicPr>
          <p:nvPr/>
        </p:nvPicPr>
        <p:blipFill>
          <a:blip r:embed="rId14"/>
          <a:stretch>
            <a:fillRect/>
          </a:stretch>
        </p:blipFill>
        <p:spPr>
          <a:xfrm rot="1840780">
            <a:off x="10497688" y="446315"/>
            <a:ext cx="1606433" cy="341367"/>
          </a:xfrm>
          <a:prstGeom prst="rect">
            <a:avLst/>
          </a:prstGeom>
        </p:spPr>
      </p:pic>
      <p:sp>
        <p:nvSpPr>
          <p:cNvPr id="2" name="Espace réservé du numéro de diapositive 1"/>
          <p:cNvSpPr>
            <a:spLocks noGrp="1"/>
          </p:cNvSpPr>
          <p:nvPr>
            <p:ph type="sldNum" sz="quarter" idx="12"/>
          </p:nvPr>
        </p:nvSpPr>
        <p:spPr/>
        <p:txBody>
          <a:bodyPr/>
          <a:lstStyle/>
          <a:p>
            <a:fld id="{F8339276-11BC-4C55-8699-862347D8D879}" type="slidenum">
              <a:rPr lang="fr-FR" smtClean="0"/>
              <a:t>18</a:t>
            </a:fld>
            <a:endParaRPr lang="fr-FR"/>
          </a:p>
        </p:txBody>
      </p:sp>
    </p:spTree>
    <p:extLst>
      <p:ext uri="{BB962C8B-B14F-4D97-AF65-F5344CB8AC3E}">
        <p14:creationId xmlns:p14="http://schemas.microsoft.com/office/powerpoint/2010/main" val="2316690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2662305949"/>
              </p:ext>
            </p:extLst>
          </p:nvPr>
        </p:nvGraphicFramePr>
        <p:xfrm>
          <a:off x="60960" y="0"/>
          <a:ext cx="1213104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rot="20519610">
            <a:off x="-858" y="385929"/>
            <a:ext cx="2560316" cy="400110"/>
          </a:xfrm>
          <a:prstGeom prst="rect">
            <a:avLst/>
          </a:prstGeom>
          <a:solidFill>
            <a:srgbClr val="FFC000"/>
          </a:solidFill>
        </p:spPr>
        <p:txBody>
          <a:bodyPr wrap="none">
            <a:spAutoFit/>
          </a:bodyPr>
          <a:lstStyle/>
          <a:p>
            <a:r>
              <a:rPr lang="fr-FR" sz="2000" b="1" i="1" u="sng" dirty="0" smtClean="0">
                <a:latin typeface="Bradley Hand ITC" panose="03070402050302030203" pitchFamily="66" charset="0"/>
              </a:rPr>
              <a:t>Pédagogie différenciée</a:t>
            </a:r>
            <a:endParaRPr lang="fr-FR" sz="2000" b="1" dirty="0"/>
          </a:p>
        </p:txBody>
      </p:sp>
      <p:pic>
        <p:nvPicPr>
          <p:cNvPr id="10" name="Image 9"/>
          <p:cNvPicPr>
            <a:picLocks noChangeAspect="1"/>
          </p:cNvPicPr>
          <p:nvPr/>
        </p:nvPicPr>
        <p:blipFill>
          <a:blip r:embed="rId7"/>
          <a:stretch>
            <a:fillRect/>
          </a:stretch>
        </p:blipFill>
        <p:spPr>
          <a:xfrm>
            <a:off x="209427" y="1584960"/>
            <a:ext cx="366108" cy="341702"/>
          </a:xfrm>
          <a:prstGeom prst="rect">
            <a:avLst/>
          </a:prstGeom>
        </p:spPr>
      </p:pic>
      <p:pic>
        <p:nvPicPr>
          <p:cNvPr id="11" name="Image 10"/>
          <p:cNvPicPr>
            <a:picLocks noChangeAspect="1"/>
          </p:cNvPicPr>
          <p:nvPr/>
        </p:nvPicPr>
        <p:blipFill>
          <a:blip r:embed="rId7"/>
          <a:stretch>
            <a:fillRect/>
          </a:stretch>
        </p:blipFill>
        <p:spPr>
          <a:xfrm>
            <a:off x="209427" y="4749492"/>
            <a:ext cx="366108" cy="341702"/>
          </a:xfrm>
          <a:prstGeom prst="rect">
            <a:avLst/>
          </a:prstGeom>
        </p:spPr>
      </p:pic>
      <p:pic>
        <p:nvPicPr>
          <p:cNvPr id="12" name="Image 11"/>
          <p:cNvPicPr>
            <a:picLocks noChangeAspect="1"/>
          </p:cNvPicPr>
          <p:nvPr/>
        </p:nvPicPr>
        <p:blipFill>
          <a:blip r:embed="rId8"/>
          <a:stretch>
            <a:fillRect/>
          </a:stretch>
        </p:blipFill>
        <p:spPr>
          <a:xfrm>
            <a:off x="9675223" y="4509739"/>
            <a:ext cx="1092456" cy="333537"/>
          </a:xfrm>
          <a:prstGeom prst="rect">
            <a:avLst/>
          </a:prstGeom>
        </p:spPr>
      </p:pic>
      <p:pic>
        <p:nvPicPr>
          <p:cNvPr id="13" name="Image 12"/>
          <p:cNvPicPr>
            <a:picLocks noChangeAspect="1"/>
          </p:cNvPicPr>
          <p:nvPr/>
        </p:nvPicPr>
        <p:blipFill>
          <a:blip r:embed="rId9"/>
          <a:stretch>
            <a:fillRect/>
          </a:stretch>
        </p:blipFill>
        <p:spPr>
          <a:xfrm>
            <a:off x="10885714" y="4984453"/>
            <a:ext cx="432780" cy="448236"/>
          </a:xfrm>
          <a:prstGeom prst="rect">
            <a:avLst/>
          </a:prstGeom>
        </p:spPr>
      </p:pic>
      <p:pic>
        <p:nvPicPr>
          <p:cNvPr id="14" name="Image 13"/>
          <p:cNvPicPr>
            <a:picLocks noChangeAspect="1"/>
          </p:cNvPicPr>
          <p:nvPr/>
        </p:nvPicPr>
        <p:blipFill>
          <a:blip r:embed="rId10"/>
          <a:stretch>
            <a:fillRect/>
          </a:stretch>
        </p:blipFill>
        <p:spPr>
          <a:xfrm rot="1865474">
            <a:off x="8995975" y="5122891"/>
            <a:ext cx="1546022" cy="358971"/>
          </a:xfrm>
          <a:prstGeom prst="rect">
            <a:avLst/>
          </a:prstGeom>
        </p:spPr>
      </p:pic>
      <p:pic>
        <p:nvPicPr>
          <p:cNvPr id="15" name="Image 14"/>
          <p:cNvPicPr>
            <a:picLocks noChangeAspect="1"/>
          </p:cNvPicPr>
          <p:nvPr/>
        </p:nvPicPr>
        <p:blipFill>
          <a:blip r:embed="rId11"/>
          <a:stretch>
            <a:fillRect/>
          </a:stretch>
        </p:blipFill>
        <p:spPr>
          <a:xfrm>
            <a:off x="8554415" y="5302376"/>
            <a:ext cx="557762" cy="391711"/>
          </a:xfrm>
          <a:prstGeom prst="rect">
            <a:avLst/>
          </a:prstGeom>
        </p:spPr>
      </p:pic>
      <p:sp>
        <p:nvSpPr>
          <p:cNvPr id="2" name="Espace réservé du numéro de diapositive 1"/>
          <p:cNvSpPr>
            <a:spLocks noGrp="1"/>
          </p:cNvSpPr>
          <p:nvPr>
            <p:ph type="sldNum" idx="12"/>
          </p:nvPr>
        </p:nvSpPr>
        <p:spPr/>
        <p:txBody>
          <a:bodyPr/>
          <a:lstStyle/>
          <a:p>
            <a:fld id="{F04C863F-C4B5-4B6F-BB20-699C48B23480}" type="slidenum">
              <a:rPr lang="en-GB" altLang="fr-FR" smtClean="0"/>
              <a:pPr/>
              <a:t>19</a:t>
            </a:fld>
            <a:endParaRPr lang="en-GB" altLang="fr-FR"/>
          </a:p>
        </p:txBody>
      </p:sp>
    </p:spTree>
    <p:extLst>
      <p:ext uri="{BB962C8B-B14F-4D97-AF65-F5344CB8AC3E}">
        <p14:creationId xmlns:p14="http://schemas.microsoft.com/office/powerpoint/2010/main" val="2617215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ChangeArrowheads="1"/>
          </p:cNvSpPr>
          <p:nvPr/>
        </p:nvSpPr>
        <p:spPr bwMode="auto">
          <a:xfrm>
            <a:off x="1757364" y="4065588"/>
            <a:ext cx="5634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400">
              <a:solidFill>
                <a:srgbClr val="00B050"/>
              </a:solidFill>
              <a:latin typeface="Arial" panose="020B0604020202020204" pitchFamily="34" charset="0"/>
            </a:endParaRPr>
          </a:p>
        </p:txBody>
      </p:sp>
      <p:sp>
        <p:nvSpPr>
          <p:cNvPr id="4" name="Rectangle 3"/>
          <p:cNvSpPr/>
          <p:nvPr/>
        </p:nvSpPr>
        <p:spPr>
          <a:xfrm>
            <a:off x="436728" y="1396690"/>
            <a:ext cx="11313994" cy="3970318"/>
          </a:xfrm>
          <a:prstGeom prst="rect">
            <a:avLst/>
          </a:prstGeom>
          <a:solidFill>
            <a:schemeClr val="bg1">
              <a:lumMod val="85000"/>
              <a:alpha val="83000"/>
            </a:schemeClr>
          </a:solidFill>
          <a:ln w="28575">
            <a:solidFill>
              <a:schemeClr val="bg2">
                <a:lumMod val="25000"/>
              </a:schemeClr>
            </a:solidFill>
          </a:ln>
          <a:effectLst>
            <a:glow rad="63500">
              <a:schemeClr val="accent3">
                <a:satMod val="175000"/>
                <a:alpha val="40000"/>
              </a:schemeClr>
            </a:glow>
          </a:effectLst>
        </p:spPr>
        <p:txBody>
          <a:bodyPr wrap="square">
            <a:spAutoFit/>
          </a:bodyPr>
          <a:lstStyle/>
          <a:p>
            <a:pPr lvl="1" algn="ctr"/>
            <a:r>
              <a:rPr lang="fr-FR" sz="4400" b="1" dirty="0" smtClean="0">
                <a:solidFill>
                  <a:srgbClr val="0000FF"/>
                </a:solidFill>
                <a:ea typeface="MS Mincho" panose="02020609040205080304" pitchFamily="49" charset="-128"/>
                <a:cs typeface="Times New Roman" panose="02020603050405020304" pitchFamily="18" charset="0"/>
              </a:rPr>
              <a:t>PLAN</a:t>
            </a:r>
          </a:p>
          <a:p>
            <a:pPr marL="742950" lvl="1" indent="-285750">
              <a:buFont typeface="Wingdings" panose="05000000000000000000" pitchFamily="2" charset="2"/>
              <a:buChar char="Ø"/>
            </a:pPr>
            <a:endParaRPr lang="fr-FR" dirty="0">
              <a:solidFill>
                <a:srgbClr val="0000FF"/>
              </a:solidFill>
              <a:ea typeface="MS Mincho" panose="02020609040205080304" pitchFamily="49" charset="-128"/>
              <a:cs typeface="Times New Roman" panose="02020603050405020304" pitchFamily="18" charset="0"/>
            </a:endParaRPr>
          </a:p>
          <a:p>
            <a:pPr marL="800100" lvl="1" indent="-342900">
              <a:buFont typeface="+mj-lt"/>
              <a:buAutoNum type="arabicPeriod"/>
            </a:pPr>
            <a:r>
              <a:rPr lang="fr-FR" sz="2800" dirty="0" smtClean="0">
                <a:solidFill>
                  <a:srgbClr val="0000FF"/>
                </a:solidFill>
                <a:ea typeface="MS Mincho" panose="02020609040205080304" pitchFamily="49" charset="-128"/>
                <a:cs typeface="Times New Roman" panose="02020603050405020304" pitchFamily="18" charset="0"/>
              </a:rPr>
              <a:t>Evaluer </a:t>
            </a:r>
            <a:r>
              <a:rPr lang="fr-FR" sz="2800" dirty="0">
                <a:solidFill>
                  <a:srgbClr val="0000FF"/>
                </a:solidFill>
                <a:ea typeface="MS Mincho" panose="02020609040205080304" pitchFamily="49" charset="-128"/>
                <a:cs typeface="Times New Roman" panose="02020603050405020304" pitchFamily="18" charset="0"/>
              </a:rPr>
              <a:t>la fiabilité  et l’utilité  de l’information trouvée sur internet</a:t>
            </a:r>
            <a:r>
              <a:rPr lang="fr-FR" sz="2800" dirty="0" smtClean="0">
                <a:solidFill>
                  <a:srgbClr val="0000FF"/>
                </a:solidFill>
                <a:ea typeface="MS Mincho" panose="02020609040205080304" pitchFamily="49" charset="-128"/>
                <a:cs typeface="Times New Roman" panose="02020603050405020304" pitchFamily="18" charset="0"/>
              </a:rPr>
              <a:t>.</a:t>
            </a:r>
          </a:p>
          <a:p>
            <a:pPr marL="800100" lvl="1" indent="-342900">
              <a:buFont typeface="+mj-lt"/>
              <a:buAutoNum type="arabicPeriod"/>
            </a:pPr>
            <a:r>
              <a:rPr lang="fr-FR" sz="2800" dirty="0">
                <a:solidFill>
                  <a:srgbClr val="0000FF"/>
                </a:solidFill>
                <a:ea typeface="MS Mincho" panose="02020609040205080304" pitchFamily="49" charset="-128"/>
                <a:cs typeface="Times New Roman" panose="02020603050405020304" pitchFamily="18" charset="0"/>
              </a:rPr>
              <a:t>Savoir interroger des sources </a:t>
            </a:r>
            <a:r>
              <a:rPr lang="fr-FR" sz="2800" dirty="0" smtClean="0">
                <a:solidFill>
                  <a:srgbClr val="0000FF"/>
                </a:solidFill>
                <a:ea typeface="MS Mincho" panose="02020609040205080304" pitchFamily="49" charset="-128"/>
                <a:cs typeface="Times New Roman" panose="02020603050405020304" pitchFamily="18" charset="0"/>
              </a:rPr>
              <a:t>d’informations</a:t>
            </a:r>
          </a:p>
          <a:p>
            <a:pPr marL="800100" lvl="1" indent="-342900">
              <a:buFont typeface="+mj-lt"/>
              <a:buAutoNum type="arabicPeriod"/>
            </a:pPr>
            <a:r>
              <a:rPr lang="fr-FR" sz="2800" b="1" dirty="0" smtClean="0">
                <a:solidFill>
                  <a:srgbClr val="FF0000"/>
                </a:solidFill>
                <a:ea typeface="Calibri" panose="020F0502020204030204" pitchFamily="34" charset="0"/>
                <a:cs typeface="Times New Roman" panose="02020603050405020304" pitchFamily="18" charset="0"/>
              </a:rPr>
              <a:t>Utiliser </a:t>
            </a:r>
            <a:r>
              <a:rPr lang="fr-FR" sz="2800" b="1" dirty="0">
                <a:solidFill>
                  <a:srgbClr val="FF0000"/>
                </a:solidFill>
                <a:ea typeface="Calibri" panose="020F0502020204030204" pitchFamily="34" charset="0"/>
                <a:cs typeface="Times New Roman" panose="02020603050405020304" pitchFamily="18" charset="0"/>
              </a:rPr>
              <a:t>une plate - forme d’écriture collaborative </a:t>
            </a:r>
            <a:r>
              <a:rPr lang="fr-FR" sz="2800" b="1" dirty="0" smtClean="0">
                <a:solidFill>
                  <a:srgbClr val="FF0000"/>
                </a:solidFill>
                <a:ea typeface="Calibri" panose="020F0502020204030204" pitchFamily="34" charset="0"/>
                <a:cs typeface="Times New Roman" panose="02020603050405020304" pitchFamily="18" charset="0"/>
              </a:rPr>
              <a:t>synchrone</a:t>
            </a:r>
          </a:p>
          <a:p>
            <a:pPr marL="800100" lvl="1" indent="-342900">
              <a:buFont typeface="+mj-lt"/>
              <a:buAutoNum type="arabicPeriod"/>
            </a:pPr>
            <a:r>
              <a:rPr lang="fr-FR" sz="2800" b="1" dirty="0">
                <a:solidFill>
                  <a:srgbClr val="FF0000"/>
                </a:solidFill>
              </a:rPr>
              <a:t>Acquérir la possibilité de coopérer et de  réaliser des </a:t>
            </a:r>
            <a:r>
              <a:rPr lang="fr-FR" sz="2800" b="1" dirty="0" smtClean="0">
                <a:solidFill>
                  <a:srgbClr val="FF0000"/>
                </a:solidFill>
              </a:rPr>
              <a:t>projets</a:t>
            </a:r>
          </a:p>
          <a:p>
            <a:pPr marL="800100" lvl="1" indent="-342900">
              <a:buFont typeface="+mj-lt"/>
              <a:buAutoNum type="arabicPeriod"/>
            </a:pPr>
            <a:r>
              <a:rPr lang="fr-FR" sz="2800" dirty="0">
                <a:solidFill>
                  <a:srgbClr val="0000FF"/>
                </a:solidFill>
              </a:rPr>
              <a:t>Réaliser  un croquis de l’organisation du territoire </a:t>
            </a:r>
            <a:r>
              <a:rPr lang="fr-FR" sz="2800" dirty="0" smtClean="0">
                <a:solidFill>
                  <a:srgbClr val="0000FF"/>
                </a:solidFill>
              </a:rPr>
              <a:t>régional</a:t>
            </a:r>
            <a:endParaRPr lang="fr-FR" sz="2800" dirty="0">
              <a:solidFill>
                <a:srgbClr val="0000FF"/>
              </a:solidFill>
              <a:latin typeface="Cambria" panose="02040503050406030204" pitchFamily="18" charset="0"/>
              <a:ea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Ø"/>
            </a:pPr>
            <a:endParaRPr lang="fr-FR" sz="3200" dirty="0">
              <a:solidFill>
                <a:prstClr val="black"/>
              </a:solidFill>
              <a:ea typeface="MS Mincho" panose="02020609040205080304" pitchFamily="49" charset="-128"/>
              <a:cs typeface="Times New Roman" panose="02020603050405020304" pitchFamily="18" charset="0"/>
            </a:endParaRPr>
          </a:p>
          <a:p>
            <a:pPr lvl="1"/>
            <a:endParaRPr lang="fr-FR" dirty="0">
              <a:solidFill>
                <a:prstClr val="black"/>
              </a:solidFill>
              <a:ea typeface="MS Mincho" panose="02020609040205080304" pitchFamily="49" charset="-128"/>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2</a:t>
            </a:fld>
            <a:endParaRPr lang="fr-FR"/>
          </a:p>
        </p:txBody>
      </p:sp>
    </p:spTree>
    <p:extLst>
      <p:ext uri="{BB962C8B-B14F-4D97-AF65-F5344CB8AC3E}">
        <p14:creationId xmlns:p14="http://schemas.microsoft.com/office/powerpoint/2010/main" val="128222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4534" y="1209724"/>
            <a:ext cx="8802929" cy="121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8997" y="128220"/>
            <a:ext cx="8239093" cy="400110"/>
          </a:xfrm>
          <a:prstGeom prst="rect">
            <a:avLst/>
          </a:prstGeom>
          <a:solidFill>
            <a:schemeClr val="accent2">
              <a:lumMod val="20000"/>
              <a:lumOff val="80000"/>
            </a:schemeClr>
          </a:solidFill>
        </p:spPr>
        <p:txBody>
          <a:bodyPr wrap="square">
            <a:spAutoFit/>
          </a:bodyPr>
          <a:lstStyle/>
          <a:p>
            <a:pPr hangingPunct="0">
              <a:spcAft>
                <a:spcPts val="0"/>
              </a:spcAft>
            </a:pPr>
            <a:r>
              <a:rPr lang="fr-FR" sz="2000" b="1" kern="150" dirty="0">
                <a:latin typeface="Calibri" panose="020F0502020204030204" pitchFamily="34" charset="0"/>
                <a:ea typeface="Times New Roman" panose="02020603050405020304" pitchFamily="18" charset="0"/>
                <a:cs typeface="Times New Roman" panose="02020603050405020304" pitchFamily="18" charset="0"/>
              </a:rPr>
              <a:t>I - </a:t>
            </a:r>
            <a:r>
              <a:rPr lang="fr-FR" sz="2000" b="1" u="sng" kern="150" dirty="0">
                <a:latin typeface="Calibri" panose="020F0502020204030204" pitchFamily="34" charset="0"/>
                <a:ea typeface="Times New Roman" panose="02020603050405020304" pitchFamily="18" charset="0"/>
                <a:cs typeface="Times New Roman" panose="02020603050405020304" pitchFamily="18" charset="0"/>
              </a:rPr>
              <a:t>Présentation de ma région : quelle est sa place en France et en Europe</a:t>
            </a:r>
            <a:r>
              <a:rPr lang="fr-FR" sz="2000" b="1" kern="150" dirty="0">
                <a:latin typeface="Calibri" panose="020F0502020204030204" pitchFamily="34" charset="0"/>
                <a:ea typeface="Times New Roman" panose="02020603050405020304" pitchFamily="18" charset="0"/>
                <a:cs typeface="Times New Roman" panose="02020603050405020304" pitchFamily="18" charset="0"/>
              </a:rPr>
              <a:t> ? </a:t>
            </a:r>
            <a:endParaRPr lang="fr-FR" sz="2000"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1481277" y="841695"/>
            <a:ext cx="9270468" cy="5056619"/>
          </a:xfrm>
          <a:prstGeom prst="rect">
            <a:avLst/>
          </a:prstGeom>
        </p:spPr>
      </p:pic>
      <p:pic>
        <p:nvPicPr>
          <p:cNvPr id="10" name="Image 9"/>
          <p:cNvPicPr>
            <a:picLocks noChangeAspect="1"/>
          </p:cNvPicPr>
          <p:nvPr/>
        </p:nvPicPr>
        <p:blipFill>
          <a:blip r:embed="rId4"/>
          <a:stretch>
            <a:fillRect/>
          </a:stretch>
        </p:blipFill>
        <p:spPr>
          <a:xfrm rot="20679110">
            <a:off x="1946206" y="3807207"/>
            <a:ext cx="8953092" cy="1101485"/>
          </a:xfrm>
          <a:prstGeom prst="rect">
            <a:avLst/>
          </a:prstGeom>
        </p:spPr>
      </p:pic>
      <p:sp>
        <p:nvSpPr>
          <p:cNvPr id="11" name="Rectangle 10"/>
          <p:cNvSpPr/>
          <p:nvPr/>
        </p:nvSpPr>
        <p:spPr>
          <a:xfrm>
            <a:off x="8527995" y="5528982"/>
            <a:ext cx="2223750" cy="369332"/>
          </a:xfrm>
          <a:prstGeom prst="rect">
            <a:avLst/>
          </a:prstGeom>
          <a:solidFill>
            <a:schemeClr val="accent1">
              <a:lumMod val="20000"/>
              <a:lumOff val="80000"/>
            </a:schemeClr>
          </a:solidFill>
        </p:spPr>
        <p:txBody>
          <a:bodyPr wrap="none">
            <a:spAutoFit/>
          </a:bodyPr>
          <a:lstStyle/>
          <a:p>
            <a:pPr algn="just" hangingPunct="0">
              <a:spcAft>
                <a:spcPts val="0"/>
              </a:spcAft>
            </a:pPr>
            <a:r>
              <a:rPr lang="fr-FR" u="sng" kern="150" dirty="0">
                <a:solidFill>
                  <a:srgbClr val="006621"/>
                </a:solidFill>
                <a:latin typeface="Arial" panose="020B0604020202020204" pitchFamily="34" charset="0"/>
                <a:ea typeface="Times New Roman" panose="02020603050405020304" pitchFamily="18" charset="0"/>
                <a:cs typeface="Times New Roman" panose="02020603050405020304" pitchFamily="18" charset="0"/>
                <a:hlinkClick r:id="rId5"/>
              </a:rPr>
              <a:t>www.</a:t>
            </a:r>
            <a:r>
              <a:rPr lang="fr-FR" b="1" u="sng" kern="150" dirty="0">
                <a:solidFill>
                  <a:srgbClr val="006621"/>
                </a:solidFill>
                <a:latin typeface="Arial" panose="020B0604020202020204" pitchFamily="34" charset="0"/>
                <a:ea typeface="Times New Roman" panose="02020603050405020304" pitchFamily="18" charset="0"/>
                <a:cs typeface="Times New Roman" panose="02020603050405020304" pitchFamily="18" charset="0"/>
                <a:hlinkClick r:id="rId5"/>
              </a:rPr>
              <a:t>iledefrance</a:t>
            </a:r>
            <a:r>
              <a:rPr lang="fr-FR" u="sng" kern="150" dirty="0">
                <a:solidFill>
                  <a:srgbClr val="006621"/>
                </a:solidFill>
                <a:latin typeface="Arial" panose="020B0604020202020204" pitchFamily="34" charset="0"/>
                <a:ea typeface="Times New Roman" panose="02020603050405020304" pitchFamily="18" charset="0"/>
                <a:cs typeface="Times New Roman" panose="02020603050405020304" pitchFamily="18" charset="0"/>
                <a:hlinkClick r:id="rId5"/>
              </a:rPr>
              <a:t>.fr/</a:t>
            </a:r>
            <a:endParaRPr lang="fr-FR" sz="2000"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20</a:t>
            </a:fld>
            <a:endParaRPr lang="fr-FR"/>
          </a:p>
        </p:txBody>
      </p:sp>
    </p:spTree>
    <p:extLst>
      <p:ext uri="{BB962C8B-B14F-4D97-AF65-F5344CB8AC3E}">
        <p14:creationId xmlns:p14="http://schemas.microsoft.com/office/powerpoint/2010/main" val="1427203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37" y="134391"/>
            <a:ext cx="11702300" cy="646331"/>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marL="342900" indent="-342900" hangingPunct="0">
              <a:buAutoNum type="arabicParenR"/>
            </a:pPr>
            <a:r>
              <a:rPr lang="fr-FR" dirty="0" smtClean="0"/>
              <a:t> </a:t>
            </a:r>
            <a:r>
              <a:rPr lang="fr-FR" b="1" dirty="0"/>
              <a:t>Sur le  site de l’Institut d’Aménagement et d’Urbanisme, </a:t>
            </a:r>
            <a:r>
              <a:rPr lang="fr-FR" b="1" u="sng" dirty="0">
                <a:hlinkClick r:id="rId2"/>
              </a:rPr>
              <a:t>http://www.iau-idf.fr/</a:t>
            </a:r>
            <a:r>
              <a:rPr lang="fr-FR" b="1" dirty="0"/>
              <a:t>  relevez  quels départements composent l'Ile-de-France</a:t>
            </a:r>
            <a:r>
              <a:rPr lang="fr-FR" b="1" dirty="0" smtClean="0"/>
              <a:t>.  Sur </a:t>
            </a:r>
            <a:r>
              <a:rPr lang="fr-FR" b="1" dirty="0"/>
              <a:t>la page d’accueil, cliquez sur « </a:t>
            </a:r>
            <a:r>
              <a:rPr lang="fr-FR" b="1" dirty="0" smtClean="0"/>
              <a:t>l’Ile </a:t>
            </a:r>
            <a:r>
              <a:rPr lang="fr-FR" b="1" dirty="0"/>
              <a:t>de France » puis sur « collectivités territoriales</a:t>
            </a:r>
            <a:r>
              <a:rPr lang="fr-FR" b="1" dirty="0" smtClean="0"/>
              <a:t>».</a:t>
            </a:r>
            <a:r>
              <a:rPr lang="fr-FR" b="1" kern="150" dirty="0">
                <a:latin typeface="Calibri" panose="020F0502020204030204" pitchFamily="34" charset="0"/>
                <a:ea typeface="Times New Roman" panose="02020603050405020304" pitchFamily="18" charset="0"/>
                <a:cs typeface="Times New Roman" panose="02020603050405020304" pitchFamily="18" charset="0"/>
              </a:rPr>
              <a:t> </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3"/>
          <a:stretch>
            <a:fillRect/>
          </a:stretch>
        </p:blipFill>
        <p:spPr>
          <a:xfrm>
            <a:off x="287537" y="1239982"/>
            <a:ext cx="5927285" cy="3084855"/>
          </a:xfrm>
          <a:prstGeom prst="rect">
            <a:avLst/>
          </a:prstGeom>
        </p:spPr>
      </p:pic>
      <p:pic>
        <p:nvPicPr>
          <p:cNvPr id="8" name="Image 7"/>
          <p:cNvPicPr>
            <a:picLocks noChangeAspect="1"/>
          </p:cNvPicPr>
          <p:nvPr/>
        </p:nvPicPr>
        <p:blipFill>
          <a:blip r:embed="rId4"/>
          <a:stretch>
            <a:fillRect/>
          </a:stretch>
        </p:blipFill>
        <p:spPr>
          <a:xfrm>
            <a:off x="7757709" y="1239982"/>
            <a:ext cx="4232128" cy="5421086"/>
          </a:xfrm>
          <a:prstGeom prst="rect">
            <a:avLst/>
          </a:prstGeom>
        </p:spPr>
      </p:pic>
      <p:sp>
        <p:nvSpPr>
          <p:cNvPr id="9" name="Rectangle 8"/>
          <p:cNvSpPr/>
          <p:nvPr/>
        </p:nvSpPr>
        <p:spPr>
          <a:xfrm>
            <a:off x="417869" y="4434365"/>
            <a:ext cx="6622774" cy="369332"/>
          </a:xfrm>
          <a:prstGeom prst="rect">
            <a:avLst/>
          </a:prstGeom>
          <a:solidFill>
            <a:schemeClr val="accent2">
              <a:lumMod val="20000"/>
              <a:lumOff val="80000"/>
            </a:schemeClr>
          </a:solidFill>
        </p:spPr>
        <p:txBody>
          <a:bodyPr wrap="square">
            <a:spAutoFit/>
          </a:bodyPr>
          <a:lstStyle/>
          <a:p>
            <a:r>
              <a:rPr lang="fr-FR" dirty="0"/>
              <a:t>http://www.iau-idf.fr/lile-de-france/collectivites-territoriales.html</a:t>
            </a:r>
          </a:p>
        </p:txBody>
      </p:sp>
      <p:pic>
        <p:nvPicPr>
          <p:cNvPr id="7" name="Image 6"/>
          <p:cNvPicPr>
            <a:picLocks noChangeAspect="1"/>
          </p:cNvPicPr>
          <p:nvPr/>
        </p:nvPicPr>
        <p:blipFill>
          <a:blip r:embed="rId5"/>
          <a:stretch>
            <a:fillRect/>
          </a:stretch>
        </p:blipFill>
        <p:spPr>
          <a:xfrm>
            <a:off x="7336517" y="4619031"/>
            <a:ext cx="1083665" cy="720280"/>
          </a:xfrm>
          <a:prstGeom prst="rect">
            <a:avLst/>
          </a:prstGeom>
        </p:spPr>
      </p:pic>
      <p:sp>
        <p:nvSpPr>
          <p:cNvPr id="2" name="Espace réservé du numéro de diapositive 1"/>
          <p:cNvSpPr>
            <a:spLocks noGrp="1"/>
          </p:cNvSpPr>
          <p:nvPr>
            <p:ph type="sldNum" sz="quarter" idx="12"/>
          </p:nvPr>
        </p:nvSpPr>
        <p:spPr/>
        <p:txBody>
          <a:bodyPr/>
          <a:lstStyle/>
          <a:p>
            <a:fld id="{F8339276-11BC-4C55-8699-862347D8D879}" type="slidenum">
              <a:rPr lang="fr-FR" smtClean="0"/>
              <a:t>21</a:t>
            </a:fld>
            <a:endParaRPr lang="fr-FR"/>
          </a:p>
        </p:txBody>
      </p:sp>
    </p:spTree>
    <p:extLst>
      <p:ext uri="{BB962C8B-B14F-4D97-AF65-F5344CB8AC3E}">
        <p14:creationId xmlns:p14="http://schemas.microsoft.com/office/powerpoint/2010/main" val="3677023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1285" y="168934"/>
            <a:ext cx="10152329" cy="792781"/>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marL="342900" indent="-342900" hangingPunct="0">
              <a:lnSpc>
                <a:spcPct val="150000"/>
              </a:lnSpc>
              <a:spcAft>
                <a:spcPts val="0"/>
              </a:spcAft>
              <a:buAutoNum type="arabicParenR" startAt="2"/>
            </a:pPr>
            <a:r>
              <a:rPr lang="fr-FR" sz="1600" b="1" kern="150" dirty="0" smtClean="0">
                <a:ea typeface="Times New Roman" panose="02020603050405020304" pitchFamily="18" charset="0"/>
                <a:cs typeface="Times New Roman" panose="02020603050405020304" pitchFamily="18" charset="0"/>
              </a:rPr>
              <a:t>Sur </a:t>
            </a:r>
            <a:r>
              <a:rPr lang="fr-FR" sz="1600" b="1" kern="150" dirty="0">
                <a:ea typeface="Times New Roman" panose="02020603050405020304" pitchFamily="18" charset="0"/>
                <a:cs typeface="Times New Roman" panose="02020603050405020304" pitchFamily="18" charset="0"/>
              </a:rPr>
              <a:t>le  site INSEE, http://www.insee.fr/fr/regions/  </a:t>
            </a:r>
            <a:r>
              <a:rPr lang="fr-FR" sz="1600" b="1" kern="150" dirty="0" smtClean="0">
                <a:latin typeface="Calibri" panose="020F0502020204030204" pitchFamily="34" charset="0"/>
                <a:ea typeface="Times New Roman" panose="02020603050405020304" pitchFamily="18" charset="0"/>
                <a:cs typeface="Times New Roman" panose="02020603050405020304" pitchFamily="18" charset="0"/>
              </a:rPr>
              <a:t>relevez </a:t>
            </a:r>
            <a:r>
              <a:rPr lang="fr-FR" sz="1600" b="1" kern="150" dirty="0">
                <a:latin typeface="Calibri" panose="020F0502020204030204" pitchFamily="34" charset="0"/>
                <a:ea typeface="Times New Roman" panose="02020603050405020304" pitchFamily="18" charset="0"/>
                <a:cs typeface="Times New Roman" panose="02020603050405020304" pitchFamily="18" charset="0"/>
              </a:rPr>
              <a:t>puis indiquez les noms </a:t>
            </a:r>
            <a:r>
              <a:rPr lang="fr-FR" sz="1600" b="1" kern="150" dirty="0" smtClean="0">
                <a:latin typeface="Calibri" panose="020F0502020204030204" pitchFamily="34" charset="0"/>
                <a:ea typeface="Times New Roman" panose="02020603050405020304" pitchFamily="18" charset="0"/>
                <a:cs typeface="Times New Roman" panose="02020603050405020304" pitchFamily="18" charset="0"/>
              </a:rPr>
              <a:t>des </a:t>
            </a:r>
            <a:r>
              <a:rPr lang="fr-FR" sz="1600" b="1" kern="150" dirty="0">
                <a:latin typeface="Calibri" panose="020F0502020204030204" pitchFamily="34" charset="0"/>
                <a:ea typeface="Times New Roman" panose="02020603050405020304" pitchFamily="18" charset="0"/>
                <a:cs typeface="Times New Roman" panose="02020603050405020304" pitchFamily="18" charset="0"/>
              </a:rPr>
              <a:t>régions sur  la carte </a:t>
            </a:r>
            <a:r>
              <a:rPr lang="fr-FR" sz="1600" b="1" kern="150" dirty="0" smtClean="0">
                <a:latin typeface="Calibri" panose="020F0502020204030204" pitchFamily="34" charset="0"/>
                <a:ea typeface="Times New Roman" panose="02020603050405020304" pitchFamily="18" charset="0"/>
                <a:cs typeface="Times New Roman" panose="02020603050405020304" pitchFamily="18" charset="0"/>
              </a:rPr>
              <a:t>jointe</a:t>
            </a:r>
          </a:p>
          <a:p>
            <a:pPr hangingPunct="0">
              <a:lnSpc>
                <a:spcPct val="150000"/>
              </a:lnSpc>
              <a:spcAft>
                <a:spcPts val="0"/>
              </a:spcAft>
            </a:pPr>
            <a:r>
              <a:rPr lang="fr-FR" sz="1600" b="1" kern="150" dirty="0" smtClean="0">
                <a:latin typeface="Calibri" panose="020F0502020204030204" pitchFamily="34" charset="0"/>
                <a:ea typeface="Times New Roman" panose="02020603050405020304" pitchFamily="18" charset="0"/>
                <a:cs typeface="Times New Roman" panose="02020603050405020304" pitchFamily="18" charset="0"/>
              </a:rPr>
              <a:t>et </a:t>
            </a:r>
            <a:r>
              <a:rPr lang="fr-FR" sz="1600" b="1" kern="150" dirty="0">
                <a:latin typeface="Calibri" panose="020F0502020204030204" pitchFamily="34" charset="0"/>
                <a:ea typeface="Times New Roman" panose="02020603050405020304" pitchFamily="18" charset="0"/>
                <a:cs typeface="Times New Roman" panose="02020603050405020304" pitchFamily="18" charset="0"/>
              </a:rPr>
              <a:t>coloriez l'Ile-de-France en rouge </a:t>
            </a:r>
            <a:endParaRPr lang="fr-FR" sz="16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7324531" y="5990253"/>
            <a:ext cx="2127379" cy="419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792886" y="730514"/>
            <a:ext cx="3332835" cy="369332"/>
          </a:xfrm>
          <a:prstGeom prst="rect">
            <a:avLst/>
          </a:prstGeom>
          <a:solidFill>
            <a:schemeClr val="bg2">
              <a:lumMod val="90000"/>
            </a:schemeClr>
          </a:solidFill>
        </p:spPr>
        <p:txBody>
          <a:bodyPr wrap="none">
            <a:spAutoFit/>
          </a:bodyPr>
          <a:lstStyle/>
          <a:p>
            <a:r>
              <a:rPr lang="fr-FR" b="1" kern="150" dirty="0">
                <a:latin typeface="Calibri" panose="020F0502020204030204" pitchFamily="34" charset="0"/>
                <a:ea typeface="Times New Roman" panose="02020603050405020304" pitchFamily="18" charset="0"/>
                <a:cs typeface="Times New Roman" panose="02020603050405020304" pitchFamily="18" charset="0"/>
              </a:rPr>
              <a:t>http://www.insee.fr/fr/regions/</a:t>
            </a:r>
            <a:r>
              <a:rPr lang="fr-FR" kern="150" dirty="0">
                <a:latin typeface="Calibri" panose="020F0502020204030204" pitchFamily="34" charset="0"/>
                <a:ea typeface="Times New Roman" panose="02020603050405020304" pitchFamily="18" charset="0"/>
                <a:cs typeface="Times New Roman" panose="02020603050405020304" pitchFamily="18" charset="0"/>
              </a:rPr>
              <a:t> </a:t>
            </a:r>
            <a:endParaRPr lang="fr-FR" dirty="0"/>
          </a:p>
        </p:txBody>
      </p:sp>
      <p:pic>
        <p:nvPicPr>
          <p:cNvPr id="2" name="Image 1"/>
          <p:cNvPicPr>
            <a:picLocks noChangeAspect="1"/>
          </p:cNvPicPr>
          <p:nvPr/>
        </p:nvPicPr>
        <p:blipFill>
          <a:blip r:embed="rId2"/>
          <a:stretch>
            <a:fillRect/>
          </a:stretch>
        </p:blipFill>
        <p:spPr>
          <a:xfrm>
            <a:off x="3102097" y="1099846"/>
            <a:ext cx="7830257" cy="5427792"/>
          </a:xfrm>
          <a:prstGeom prst="rect">
            <a:avLst/>
          </a:prstGeom>
        </p:spPr>
      </p:pic>
      <p:pic>
        <p:nvPicPr>
          <p:cNvPr id="4" name="Image 3"/>
          <p:cNvPicPr>
            <a:picLocks noChangeAspect="1"/>
          </p:cNvPicPr>
          <p:nvPr/>
        </p:nvPicPr>
        <p:blipFill>
          <a:blip r:embed="rId3"/>
          <a:stretch>
            <a:fillRect/>
          </a:stretch>
        </p:blipFill>
        <p:spPr>
          <a:xfrm>
            <a:off x="8961914" y="2604048"/>
            <a:ext cx="2171700" cy="2143125"/>
          </a:xfrm>
          <a:prstGeom prst="rect">
            <a:avLst/>
          </a:prstGeom>
        </p:spPr>
      </p:pic>
      <p:pic>
        <p:nvPicPr>
          <p:cNvPr id="8" name="Image 7"/>
          <p:cNvPicPr>
            <a:picLocks noChangeAspect="1"/>
          </p:cNvPicPr>
          <p:nvPr/>
        </p:nvPicPr>
        <p:blipFill>
          <a:blip r:embed="rId4"/>
          <a:stretch>
            <a:fillRect/>
          </a:stretch>
        </p:blipFill>
        <p:spPr>
          <a:xfrm>
            <a:off x="267598" y="3179317"/>
            <a:ext cx="4438838" cy="1046484"/>
          </a:xfrm>
          <a:prstGeom prst="rect">
            <a:avLst/>
          </a:prstGeom>
        </p:spPr>
      </p:pic>
      <p:sp>
        <p:nvSpPr>
          <p:cNvPr id="6" name="Rectangle 5"/>
          <p:cNvSpPr/>
          <p:nvPr/>
        </p:nvSpPr>
        <p:spPr>
          <a:xfrm>
            <a:off x="8639607" y="1386557"/>
            <a:ext cx="548640" cy="217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rot="20993935">
            <a:off x="335815" y="4769842"/>
            <a:ext cx="2649165" cy="1569660"/>
          </a:xfrm>
          <a:prstGeom prst="rect">
            <a:avLst/>
          </a:prstGeom>
          <a:solidFill>
            <a:srgbClr val="FFFF00"/>
          </a:solidFill>
        </p:spPr>
        <p:txBody>
          <a:bodyPr wrap="square">
            <a:spAutoFit/>
          </a:bodyPr>
          <a:lstStyle/>
          <a:p>
            <a:r>
              <a:rPr lang="fr-FR" sz="1600" b="1" dirty="0">
                <a:solidFill>
                  <a:srgbClr val="2F1A14"/>
                </a:solidFill>
                <a:latin typeface="Monotype Corsiva" panose="03010101010201010101" pitchFamily="66" charset="0"/>
              </a:rPr>
              <a:t>Un site qui propose des vidéos éducatives notamment en histoire, géographie et éducation civique.</a:t>
            </a:r>
          </a:p>
          <a:p>
            <a:r>
              <a:rPr lang="fr-FR" sz="1600" b="1" dirty="0">
                <a:solidFill>
                  <a:srgbClr val="2F1A14"/>
                </a:solidFill>
                <a:latin typeface="Monotype Corsiva" panose="03010101010201010101" pitchFamily="66" charset="0"/>
              </a:rPr>
              <a:t>Ces vidéos sont parfois associées à des dossiers ou à des jeux éducatifs</a:t>
            </a:r>
            <a:r>
              <a:rPr lang="fr-FR" sz="1600" dirty="0">
                <a:solidFill>
                  <a:srgbClr val="2F1A14"/>
                </a:solidFill>
                <a:latin typeface="Papyrus" panose="03070502060502030205" pitchFamily="66" charset="0"/>
              </a:rPr>
              <a:t>.</a:t>
            </a:r>
            <a:endParaRPr lang="fr-FR" sz="1600" dirty="0"/>
          </a:p>
        </p:txBody>
      </p:sp>
      <p:sp>
        <p:nvSpPr>
          <p:cNvPr id="3" name="Espace réservé du numéro de diapositive 2"/>
          <p:cNvSpPr>
            <a:spLocks noGrp="1"/>
          </p:cNvSpPr>
          <p:nvPr>
            <p:ph type="sldNum" sz="quarter" idx="12"/>
          </p:nvPr>
        </p:nvSpPr>
        <p:spPr/>
        <p:txBody>
          <a:bodyPr/>
          <a:lstStyle/>
          <a:p>
            <a:fld id="{F8339276-11BC-4C55-8699-862347D8D879}" type="slidenum">
              <a:rPr lang="fr-FR" smtClean="0"/>
              <a:t>22</a:t>
            </a:fld>
            <a:endParaRPr lang="fr-FR"/>
          </a:p>
        </p:txBody>
      </p:sp>
    </p:spTree>
    <p:extLst>
      <p:ext uri="{BB962C8B-B14F-4D97-AF65-F5344CB8AC3E}">
        <p14:creationId xmlns:p14="http://schemas.microsoft.com/office/powerpoint/2010/main" val="682384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67333" y="1017911"/>
            <a:ext cx="8134350" cy="5400675"/>
          </a:xfrm>
          <a:prstGeom prst="rect">
            <a:avLst/>
          </a:prstGeom>
        </p:spPr>
      </p:pic>
      <p:pic>
        <p:nvPicPr>
          <p:cNvPr id="3" name="Image 2"/>
          <p:cNvPicPr>
            <a:picLocks noChangeAspect="1"/>
          </p:cNvPicPr>
          <p:nvPr/>
        </p:nvPicPr>
        <p:blipFill>
          <a:blip r:embed="rId3"/>
          <a:stretch>
            <a:fillRect/>
          </a:stretch>
        </p:blipFill>
        <p:spPr>
          <a:xfrm>
            <a:off x="86308" y="92664"/>
            <a:ext cx="4648200" cy="714375"/>
          </a:xfrm>
          <a:prstGeom prst="rect">
            <a:avLst/>
          </a:prstGeom>
        </p:spPr>
      </p:pic>
      <p:pic>
        <p:nvPicPr>
          <p:cNvPr id="4" name="Image 3"/>
          <p:cNvPicPr>
            <a:picLocks noChangeAspect="1"/>
          </p:cNvPicPr>
          <p:nvPr/>
        </p:nvPicPr>
        <p:blipFill>
          <a:blip r:embed="rId4"/>
          <a:stretch>
            <a:fillRect/>
          </a:stretch>
        </p:blipFill>
        <p:spPr>
          <a:xfrm>
            <a:off x="8801683" y="371474"/>
            <a:ext cx="3008053" cy="2788954"/>
          </a:xfrm>
          <a:prstGeom prst="rect">
            <a:avLst/>
          </a:prstGeom>
        </p:spPr>
      </p:pic>
      <p:pic>
        <p:nvPicPr>
          <p:cNvPr id="6" name="Image 5"/>
          <p:cNvPicPr>
            <a:picLocks noChangeAspect="1"/>
          </p:cNvPicPr>
          <p:nvPr/>
        </p:nvPicPr>
        <p:blipFill>
          <a:blip r:embed="rId5"/>
          <a:stretch>
            <a:fillRect/>
          </a:stretch>
        </p:blipFill>
        <p:spPr>
          <a:xfrm>
            <a:off x="8988894" y="3718248"/>
            <a:ext cx="2820842" cy="2638102"/>
          </a:xfrm>
          <a:prstGeom prst="rect">
            <a:avLst/>
          </a:prstGeom>
        </p:spPr>
      </p:pic>
      <p:sp>
        <p:nvSpPr>
          <p:cNvPr id="5" name="Espace réservé du numéro de diapositive 4"/>
          <p:cNvSpPr>
            <a:spLocks noGrp="1"/>
          </p:cNvSpPr>
          <p:nvPr>
            <p:ph type="sldNum" sz="quarter" idx="12"/>
          </p:nvPr>
        </p:nvSpPr>
        <p:spPr/>
        <p:txBody>
          <a:bodyPr/>
          <a:lstStyle/>
          <a:p>
            <a:fld id="{F8339276-11BC-4C55-8699-862347D8D879}" type="slidenum">
              <a:rPr lang="fr-FR" smtClean="0"/>
              <a:t>23</a:t>
            </a:fld>
            <a:endParaRPr lang="fr-FR"/>
          </a:p>
        </p:txBody>
      </p:sp>
    </p:spTree>
    <p:extLst>
      <p:ext uri="{BB962C8B-B14F-4D97-AF65-F5344CB8AC3E}">
        <p14:creationId xmlns:p14="http://schemas.microsoft.com/office/powerpoint/2010/main" val="2741633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6" y="153630"/>
            <a:ext cx="6925883" cy="646331"/>
          </a:xfrm>
          <a:prstGeom prst="rect">
            <a:avLst/>
          </a:prstGeom>
          <a:solidFill>
            <a:schemeClr val="accent4">
              <a:lumMod val="40000"/>
              <a:lumOff val="60000"/>
            </a:schemeClr>
          </a:solidFill>
          <a:ln>
            <a:solidFill>
              <a:schemeClr val="accent3">
                <a:lumMod val="75000"/>
              </a:schemeClr>
            </a:solidFill>
          </a:ln>
        </p:spPr>
        <p:txBody>
          <a:bodyPr wrap="square">
            <a:spAutoFit/>
          </a:bodyPr>
          <a:lstStyle/>
          <a:p>
            <a:r>
              <a:rPr lang="fr-FR" b="1" kern="150" dirty="0">
                <a:latin typeface="Calibri" panose="020F0502020204030204" pitchFamily="34" charset="0"/>
                <a:ea typeface="Times New Roman" panose="02020603050405020304" pitchFamily="18" charset="0"/>
                <a:cs typeface="Times New Roman" panose="02020603050405020304" pitchFamily="18" charset="0"/>
              </a:rPr>
              <a:t>3) A l'aide de la page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ttp</a:t>
            </a:r>
            <a:r>
              <a:rPr lang="fr-FR" b="1" kern="150" dirty="0">
                <a:latin typeface="Calibri" panose="020F0502020204030204" pitchFamily="34" charset="0"/>
                <a:ea typeface="Times New Roman" panose="02020603050405020304" pitchFamily="18" charset="0"/>
                <a:cs typeface="Times New Roman" panose="02020603050405020304" pitchFamily="18" charset="0"/>
              </a:rPr>
              <a:t>://www.iledefrance.fr/territoire/carte-identite que pouvez-vous dire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du </a:t>
            </a:r>
            <a:r>
              <a:rPr lang="fr-FR" b="1" kern="150" dirty="0">
                <a:latin typeface="Calibri" panose="020F0502020204030204" pitchFamily="34" charset="0"/>
                <a:ea typeface="Times New Roman" panose="02020603050405020304" pitchFamily="18" charset="0"/>
                <a:cs typeface="Times New Roman" panose="02020603050405020304" pitchFamily="18" charset="0"/>
              </a:rPr>
              <a:t>nombre d’habitants de notre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région?</a:t>
            </a:r>
            <a:endParaRPr lang="fr-FR" b="1" dirty="0"/>
          </a:p>
        </p:txBody>
      </p:sp>
      <p:pic>
        <p:nvPicPr>
          <p:cNvPr id="3" name="Image 2"/>
          <p:cNvPicPr>
            <a:picLocks noChangeAspect="1"/>
          </p:cNvPicPr>
          <p:nvPr/>
        </p:nvPicPr>
        <p:blipFill>
          <a:blip r:embed="rId2"/>
          <a:stretch>
            <a:fillRect/>
          </a:stretch>
        </p:blipFill>
        <p:spPr>
          <a:xfrm>
            <a:off x="7511143" y="153630"/>
            <a:ext cx="4172650" cy="4440284"/>
          </a:xfrm>
          <a:prstGeom prst="rect">
            <a:avLst/>
          </a:prstGeom>
        </p:spPr>
      </p:pic>
      <p:pic>
        <p:nvPicPr>
          <p:cNvPr id="7" name="Image 6"/>
          <p:cNvPicPr>
            <a:picLocks noChangeAspect="1"/>
          </p:cNvPicPr>
          <p:nvPr/>
        </p:nvPicPr>
        <p:blipFill>
          <a:blip r:embed="rId3"/>
          <a:stretch>
            <a:fillRect/>
          </a:stretch>
        </p:blipFill>
        <p:spPr>
          <a:xfrm>
            <a:off x="6877188" y="3815225"/>
            <a:ext cx="1685925" cy="323850"/>
          </a:xfrm>
          <a:prstGeom prst="rect">
            <a:avLst/>
          </a:prstGeom>
        </p:spPr>
      </p:pic>
      <p:pic>
        <p:nvPicPr>
          <p:cNvPr id="8" name="Image 7"/>
          <p:cNvPicPr>
            <a:picLocks noChangeAspect="1"/>
          </p:cNvPicPr>
          <p:nvPr/>
        </p:nvPicPr>
        <p:blipFill>
          <a:blip r:embed="rId4"/>
          <a:stretch>
            <a:fillRect/>
          </a:stretch>
        </p:blipFill>
        <p:spPr>
          <a:xfrm>
            <a:off x="576007" y="1520890"/>
            <a:ext cx="6419543" cy="5094513"/>
          </a:xfrm>
          <a:prstGeom prst="rect">
            <a:avLst/>
          </a:prstGeom>
        </p:spPr>
      </p:pic>
      <p:pic>
        <p:nvPicPr>
          <p:cNvPr id="4" name="Image 3"/>
          <p:cNvPicPr>
            <a:picLocks noChangeAspect="1"/>
          </p:cNvPicPr>
          <p:nvPr/>
        </p:nvPicPr>
        <p:blipFill>
          <a:blip r:embed="rId5"/>
          <a:stretch>
            <a:fillRect/>
          </a:stretch>
        </p:blipFill>
        <p:spPr>
          <a:xfrm>
            <a:off x="7720150" y="4394719"/>
            <a:ext cx="2138228" cy="2350124"/>
          </a:xfrm>
          <a:prstGeom prst="rect">
            <a:avLst/>
          </a:prstGeom>
        </p:spPr>
      </p:pic>
      <p:pic>
        <p:nvPicPr>
          <p:cNvPr id="9" name="Image 8"/>
          <p:cNvPicPr>
            <a:picLocks noChangeAspect="1"/>
          </p:cNvPicPr>
          <p:nvPr/>
        </p:nvPicPr>
        <p:blipFill>
          <a:blip r:embed="rId6"/>
          <a:stretch>
            <a:fillRect/>
          </a:stretch>
        </p:blipFill>
        <p:spPr>
          <a:xfrm>
            <a:off x="69667" y="5089752"/>
            <a:ext cx="2619375" cy="1381125"/>
          </a:xfrm>
          <a:prstGeom prst="rect">
            <a:avLst/>
          </a:prstGeom>
        </p:spPr>
      </p:pic>
      <p:sp>
        <p:nvSpPr>
          <p:cNvPr id="5" name="Espace réservé du numéro de diapositive 4"/>
          <p:cNvSpPr>
            <a:spLocks noGrp="1"/>
          </p:cNvSpPr>
          <p:nvPr>
            <p:ph type="sldNum" sz="quarter" idx="12"/>
          </p:nvPr>
        </p:nvSpPr>
        <p:spPr/>
        <p:txBody>
          <a:bodyPr/>
          <a:lstStyle/>
          <a:p>
            <a:fld id="{F8339276-11BC-4C55-8699-862347D8D879}" type="slidenum">
              <a:rPr lang="fr-FR" smtClean="0"/>
              <a:t>24</a:t>
            </a:fld>
            <a:endParaRPr lang="fr-FR"/>
          </a:p>
        </p:txBody>
      </p:sp>
    </p:spTree>
    <p:extLst>
      <p:ext uri="{BB962C8B-B14F-4D97-AF65-F5344CB8AC3E}">
        <p14:creationId xmlns:p14="http://schemas.microsoft.com/office/powerpoint/2010/main" val="3729666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09" y="172506"/>
            <a:ext cx="11870173" cy="646331"/>
          </a:xfrm>
          <a:prstGeom prst="rect">
            <a:avLst/>
          </a:prstGeom>
          <a:solidFill>
            <a:schemeClr val="accent4">
              <a:lumMod val="40000"/>
              <a:lumOff val="60000"/>
            </a:schemeClr>
          </a:solidFill>
          <a:ln>
            <a:solidFill>
              <a:schemeClr val="accent3">
                <a:lumMod val="75000"/>
              </a:schemeClr>
            </a:solidFill>
          </a:ln>
        </p:spPr>
        <p:txBody>
          <a:bodyPr wrap="square">
            <a:spAutoFit/>
          </a:bodyPr>
          <a:lstStyle/>
          <a:p>
            <a:r>
              <a:rPr lang="fr-FR" b="1" kern="150" dirty="0">
                <a:latin typeface="Calibri" panose="020F0502020204030204" pitchFamily="34" charset="0"/>
                <a:ea typeface="Times New Roman" panose="02020603050405020304" pitchFamily="18" charset="0"/>
                <a:cs typeface="Times New Roman" panose="02020603050405020304" pitchFamily="18" charset="0"/>
              </a:rPr>
              <a:t>3) A l'aide de la page </a:t>
            </a:r>
            <a:r>
              <a:rPr lang="fr-FR" b="1" kern="150" dirty="0">
                <a:latin typeface="Calibri" panose="020F0502020204030204" pitchFamily="34" charset="0"/>
                <a:ea typeface="Times New Roman" panose="02020603050405020304" pitchFamily="18" charset="0"/>
                <a:cs typeface="Times New Roman" panose="02020603050405020304" pitchFamily="18" charset="0"/>
                <a:hlinkClick r:id="rId2"/>
              </a:rPr>
              <a:t>http://www.iledefrance.fr/territoire</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hlinkClick r:id="rId2"/>
              </a:rPr>
              <a:t>/</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 carte-</a:t>
            </a:r>
            <a:r>
              <a:rPr lang="fr-FR" b="1" kern="150" dirty="0" err="1" smtClean="0">
                <a:latin typeface="Calibri" panose="020F0502020204030204" pitchFamily="34" charset="0"/>
                <a:ea typeface="Times New Roman" panose="02020603050405020304" pitchFamily="18" charset="0"/>
                <a:cs typeface="Times New Roman" panose="02020603050405020304" pitchFamily="18" charset="0"/>
              </a:rPr>
              <a:t>identite</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 </a:t>
            </a:r>
            <a:r>
              <a:rPr lang="fr-FR" b="1" kern="150" dirty="0">
                <a:latin typeface="Calibri" panose="020F0502020204030204" pitchFamily="34" charset="0"/>
                <a:ea typeface="Times New Roman" panose="02020603050405020304" pitchFamily="18" charset="0"/>
                <a:cs typeface="Times New Roman" panose="02020603050405020304" pitchFamily="18" charset="0"/>
              </a:rPr>
              <a:t>que pouvez-vous dire de la  richesse (PIB</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 de l’IDF?</a:t>
            </a:r>
            <a:endParaRPr lang="fr-FR" b="1" dirty="0"/>
          </a:p>
        </p:txBody>
      </p:sp>
      <p:sp>
        <p:nvSpPr>
          <p:cNvPr id="2" name="Ellipse 1"/>
          <p:cNvSpPr/>
          <p:nvPr/>
        </p:nvSpPr>
        <p:spPr>
          <a:xfrm>
            <a:off x="69667" y="5513696"/>
            <a:ext cx="2891897" cy="8871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69667" y="764464"/>
            <a:ext cx="3481786" cy="1336212"/>
          </a:xfrm>
          <a:prstGeom prst="rect">
            <a:avLst/>
          </a:prstGeom>
        </p:spPr>
      </p:pic>
      <p:sp>
        <p:nvSpPr>
          <p:cNvPr id="7" name="Rectangle 6"/>
          <p:cNvSpPr/>
          <p:nvPr/>
        </p:nvSpPr>
        <p:spPr>
          <a:xfrm>
            <a:off x="3815251" y="1145987"/>
            <a:ext cx="3229243" cy="1477328"/>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spcAft>
                <a:spcPts val="0"/>
              </a:spcAft>
            </a:pPr>
            <a:r>
              <a:rPr lang="fr-FR" b="1" kern="150" dirty="0">
                <a:latin typeface="Calibri" panose="020F0502020204030204" pitchFamily="34" charset="0"/>
                <a:ea typeface="Times New Roman" panose="02020603050405020304" pitchFamily="18" charset="0"/>
                <a:cs typeface="Times New Roman" panose="02020603050405020304" pitchFamily="18" charset="0"/>
              </a:rPr>
              <a:t>4) Sur le  site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du </a:t>
            </a:r>
            <a:r>
              <a:rPr lang="fr-FR" b="1" kern="150" dirty="0">
                <a:latin typeface="Calibri" panose="020F0502020204030204" pitchFamily="34" charset="0"/>
                <a:ea typeface="Times New Roman" panose="02020603050405020304" pitchFamily="18" charset="0"/>
                <a:cs typeface="Times New Roman" panose="02020603050405020304" pitchFamily="18" charset="0"/>
              </a:rPr>
              <a:t>conseil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régional, </a:t>
            </a:r>
            <a:r>
              <a:rPr lang="fr-FR" b="1" u="sng" kern="150"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4"/>
              </a:rPr>
              <a:t>www.iledefrance.fr/</a:t>
            </a:r>
            <a:r>
              <a:rPr lang="fr-FR" b="1" kern="150" dirty="0">
                <a:latin typeface="Calibri" panose="020F0502020204030204" pitchFamily="34" charset="0"/>
                <a:ea typeface="Times New Roman" panose="02020603050405020304" pitchFamily="18" charset="0"/>
                <a:cs typeface="Arial" panose="020B0604020202020204" pitchFamily="34" charset="0"/>
              </a:rPr>
              <a:t> </a:t>
            </a:r>
            <a:endParaRPr lang="fr-FR" b="1" kern="150" dirty="0" smtClean="0">
              <a:latin typeface="Calibri" panose="020F0502020204030204" pitchFamily="34" charset="0"/>
              <a:ea typeface="Times New Roman" panose="02020603050405020304" pitchFamily="18" charset="0"/>
              <a:cs typeface="Arial" panose="020B0604020202020204" pitchFamily="34" charset="0"/>
            </a:endParaRPr>
          </a:p>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relevez </a:t>
            </a:r>
            <a:r>
              <a:rPr lang="fr-FR" b="1" kern="150" dirty="0">
                <a:latin typeface="Calibri" panose="020F0502020204030204" pitchFamily="34" charset="0"/>
                <a:ea typeface="Times New Roman" panose="02020603050405020304" pitchFamily="18" charset="0"/>
                <a:cs typeface="Times New Roman" panose="02020603050405020304" pitchFamily="18" charset="0"/>
              </a:rPr>
              <a:t>des exemples montrant l’importance de l’Ile de France en France et en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Europe. </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5"/>
          <a:stretch>
            <a:fillRect/>
          </a:stretch>
        </p:blipFill>
        <p:spPr>
          <a:xfrm>
            <a:off x="2751621" y="2834720"/>
            <a:ext cx="4760013" cy="1192437"/>
          </a:xfrm>
          <a:prstGeom prst="rect">
            <a:avLst/>
          </a:prstGeom>
        </p:spPr>
      </p:pic>
      <p:pic>
        <p:nvPicPr>
          <p:cNvPr id="11" name="Image 10"/>
          <p:cNvPicPr>
            <a:picLocks noChangeAspect="1"/>
          </p:cNvPicPr>
          <p:nvPr/>
        </p:nvPicPr>
        <p:blipFill>
          <a:blip r:embed="rId6"/>
          <a:stretch>
            <a:fillRect/>
          </a:stretch>
        </p:blipFill>
        <p:spPr>
          <a:xfrm>
            <a:off x="2461135" y="4249783"/>
            <a:ext cx="5340984" cy="2608217"/>
          </a:xfrm>
          <a:prstGeom prst="rect">
            <a:avLst/>
          </a:prstGeom>
        </p:spPr>
      </p:pic>
      <p:pic>
        <p:nvPicPr>
          <p:cNvPr id="12" name="Image 11"/>
          <p:cNvPicPr>
            <a:picLocks noChangeAspect="1"/>
          </p:cNvPicPr>
          <p:nvPr/>
        </p:nvPicPr>
        <p:blipFill>
          <a:blip r:embed="rId7"/>
          <a:stretch>
            <a:fillRect/>
          </a:stretch>
        </p:blipFill>
        <p:spPr>
          <a:xfrm>
            <a:off x="5019585" y="616797"/>
            <a:ext cx="7096125" cy="400050"/>
          </a:xfrm>
          <a:prstGeom prst="rect">
            <a:avLst/>
          </a:prstGeom>
        </p:spPr>
      </p:pic>
      <p:pic>
        <p:nvPicPr>
          <p:cNvPr id="6" name="Image 5"/>
          <p:cNvPicPr>
            <a:picLocks noChangeAspect="1"/>
          </p:cNvPicPr>
          <p:nvPr/>
        </p:nvPicPr>
        <p:blipFill>
          <a:blip r:embed="rId8"/>
          <a:stretch>
            <a:fillRect/>
          </a:stretch>
        </p:blipFill>
        <p:spPr>
          <a:xfrm>
            <a:off x="7961430" y="1016847"/>
            <a:ext cx="4248150" cy="5705475"/>
          </a:xfrm>
          <a:prstGeom prst="rect">
            <a:avLst/>
          </a:prstGeom>
        </p:spPr>
      </p:pic>
      <p:sp>
        <p:nvSpPr>
          <p:cNvPr id="5" name="Espace réservé du numéro de diapositive 4"/>
          <p:cNvSpPr>
            <a:spLocks noGrp="1"/>
          </p:cNvSpPr>
          <p:nvPr>
            <p:ph type="sldNum" sz="quarter" idx="12"/>
          </p:nvPr>
        </p:nvSpPr>
        <p:spPr/>
        <p:txBody>
          <a:bodyPr/>
          <a:lstStyle/>
          <a:p>
            <a:fld id="{F8339276-11BC-4C55-8699-862347D8D879}" type="slidenum">
              <a:rPr lang="fr-FR" smtClean="0"/>
              <a:t>25</a:t>
            </a:fld>
            <a:endParaRPr lang="fr-FR"/>
          </a:p>
        </p:txBody>
      </p:sp>
    </p:spTree>
    <p:extLst>
      <p:ext uri="{BB962C8B-B14F-4D97-AF65-F5344CB8AC3E}">
        <p14:creationId xmlns:p14="http://schemas.microsoft.com/office/powerpoint/2010/main" val="4240886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385" y="105358"/>
            <a:ext cx="7280452" cy="646331"/>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spcAft>
                <a:spcPts val="0"/>
              </a:spcAft>
            </a:pPr>
            <a:r>
              <a:rPr lang="fr-FR" b="1" kern="150" dirty="0">
                <a:latin typeface="Calibri" panose="020F0502020204030204" pitchFamily="34" charset="0"/>
                <a:ea typeface="Times New Roman" panose="02020603050405020304" pitchFamily="18" charset="0"/>
                <a:cs typeface="Times New Roman" panose="02020603050405020304" pitchFamily="18" charset="0"/>
              </a:rPr>
              <a:t>4) Sur le  site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du </a:t>
            </a:r>
            <a:r>
              <a:rPr lang="fr-FR" b="1" kern="150" dirty="0">
                <a:latin typeface="Calibri" panose="020F0502020204030204" pitchFamily="34" charset="0"/>
                <a:ea typeface="Times New Roman" panose="02020603050405020304" pitchFamily="18" charset="0"/>
                <a:cs typeface="Times New Roman" panose="02020603050405020304" pitchFamily="18" charset="0"/>
              </a:rPr>
              <a:t>conseil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régional, </a:t>
            </a:r>
            <a:r>
              <a:rPr lang="fr-FR" b="1" u="sng" kern="150"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2"/>
              </a:rPr>
              <a:t>www.iledefrance.fr/</a:t>
            </a:r>
            <a:r>
              <a:rPr lang="fr-FR" b="1" kern="150" dirty="0">
                <a:latin typeface="Calibri" panose="020F0502020204030204" pitchFamily="34" charset="0"/>
                <a:ea typeface="Times New Roman" panose="02020603050405020304" pitchFamily="18" charset="0"/>
                <a:cs typeface="Arial" panose="020B0604020202020204" pitchFamily="34" charset="0"/>
              </a:rPr>
              <a:t>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relevez </a:t>
            </a:r>
            <a:r>
              <a:rPr lang="fr-FR" b="1" kern="150" dirty="0">
                <a:latin typeface="Calibri" panose="020F0502020204030204" pitchFamily="34" charset="0"/>
                <a:ea typeface="Times New Roman" panose="02020603050405020304" pitchFamily="18" charset="0"/>
                <a:cs typeface="Times New Roman" panose="02020603050405020304" pitchFamily="18" charset="0"/>
              </a:rPr>
              <a:t>des exemples montrant l’importance de l’Ile de France en France et en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Europe. </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 8"/>
          <p:cNvPicPr>
            <a:picLocks noChangeAspect="1"/>
          </p:cNvPicPr>
          <p:nvPr/>
        </p:nvPicPr>
        <p:blipFill>
          <a:blip r:embed="rId3"/>
          <a:stretch>
            <a:fillRect/>
          </a:stretch>
        </p:blipFill>
        <p:spPr>
          <a:xfrm>
            <a:off x="202699" y="986450"/>
            <a:ext cx="7516212" cy="2073437"/>
          </a:xfrm>
          <a:prstGeom prst="rect">
            <a:avLst/>
          </a:prstGeom>
        </p:spPr>
      </p:pic>
      <p:pic>
        <p:nvPicPr>
          <p:cNvPr id="10" name="Image 9"/>
          <p:cNvPicPr>
            <a:picLocks noChangeAspect="1"/>
          </p:cNvPicPr>
          <p:nvPr/>
        </p:nvPicPr>
        <p:blipFill>
          <a:blip r:embed="rId4"/>
          <a:stretch>
            <a:fillRect/>
          </a:stretch>
        </p:blipFill>
        <p:spPr>
          <a:xfrm>
            <a:off x="8208102" y="6245751"/>
            <a:ext cx="2514600" cy="352425"/>
          </a:xfrm>
          <a:prstGeom prst="rect">
            <a:avLst/>
          </a:prstGeom>
        </p:spPr>
      </p:pic>
      <p:pic>
        <p:nvPicPr>
          <p:cNvPr id="2" name="Image 1"/>
          <p:cNvPicPr>
            <a:picLocks noChangeAspect="1"/>
          </p:cNvPicPr>
          <p:nvPr/>
        </p:nvPicPr>
        <p:blipFill>
          <a:blip r:embed="rId5"/>
          <a:stretch>
            <a:fillRect/>
          </a:stretch>
        </p:blipFill>
        <p:spPr>
          <a:xfrm>
            <a:off x="8279752" y="310631"/>
            <a:ext cx="3619500" cy="5676900"/>
          </a:xfrm>
          <a:prstGeom prst="rect">
            <a:avLst/>
          </a:prstGeom>
        </p:spPr>
      </p:pic>
      <p:pic>
        <p:nvPicPr>
          <p:cNvPr id="3" name="Image 2"/>
          <p:cNvPicPr>
            <a:picLocks noChangeAspect="1"/>
          </p:cNvPicPr>
          <p:nvPr/>
        </p:nvPicPr>
        <p:blipFill>
          <a:blip r:embed="rId6"/>
          <a:stretch>
            <a:fillRect/>
          </a:stretch>
        </p:blipFill>
        <p:spPr>
          <a:xfrm>
            <a:off x="1127677" y="4027818"/>
            <a:ext cx="5666256" cy="2693284"/>
          </a:xfrm>
          <a:prstGeom prst="rect">
            <a:avLst/>
          </a:prstGeom>
        </p:spPr>
      </p:pic>
      <p:pic>
        <p:nvPicPr>
          <p:cNvPr id="4" name="Image 3"/>
          <p:cNvPicPr>
            <a:picLocks noChangeAspect="1"/>
          </p:cNvPicPr>
          <p:nvPr/>
        </p:nvPicPr>
        <p:blipFill>
          <a:blip r:embed="rId7"/>
          <a:stretch>
            <a:fillRect/>
          </a:stretch>
        </p:blipFill>
        <p:spPr>
          <a:xfrm>
            <a:off x="1530997" y="3294648"/>
            <a:ext cx="5076825" cy="647700"/>
          </a:xfrm>
          <a:prstGeom prst="rect">
            <a:avLst/>
          </a:prstGeom>
        </p:spPr>
      </p:pic>
      <p:sp>
        <p:nvSpPr>
          <p:cNvPr id="6" name="Espace réservé du numéro de diapositive 5"/>
          <p:cNvSpPr>
            <a:spLocks noGrp="1"/>
          </p:cNvSpPr>
          <p:nvPr>
            <p:ph type="sldNum" idx="12"/>
          </p:nvPr>
        </p:nvSpPr>
        <p:spPr/>
        <p:txBody>
          <a:bodyPr/>
          <a:lstStyle/>
          <a:p>
            <a:fld id="{F04C863F-C4B5-4B6F-BB20-699C48B23480}" type="slidenum">
              <a:rPr lang="en-GB" altLang="fr-FR" smtClean="0"/>
              <a:pPr/>
              <a:t>26</a:t>
            </a:fld>
            <a:endParaRPr lang="en-GB" altLang="fr-FR"/>
          </a:p>
        </p:txBody>
      </p:sp>
    </p:spTree>
    <p:extLst>
      <p:ext uri="{BB962C8B-B14F-4D97-AF65-F5344CB8AC3E}">
        <p14:creationId xmlns:p14="http://schemas.microsoft.com/office/powerpoint/2010/main" val="310167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240" y="3918089"/>
            <a:ext cx="6409508" cy="2308324"/>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spcAft>
                <a:spcPts val="0"/>
              </a:spcAft>
            </a:pPr>
            <a:r>
              <a:rPr lang="fr-FR" kern="150" dirty="0">
                <a:latin typeface="Calibri" panose="020F0502020204030204" pitchFamily="34" charset="0"/>
                <a:ea typeface="Times New Roman" panose="02020603050405020304" pitchFamily="18" charset="0"/>
                <a:cs typeface="Times New Roman" panose="02020603050405020304" pitchFamily="18" charset="0"/>
              </a:rPr>
              <a:t>Sur le  site du conseil </a:t>
            </a:r>
            <a:r>
              <a:rPr lang="fr-FR" kern="150" dirty="0" smtClean="0">
                <a:latin typeface="Calibri" panose="020F0502020204030204" pitchFamily="34" charset="0"/>
                <a:ea typeface="Times New Roman" panose="02020603050405020304" pitchFamily="18" charset="0"/>
                <a:cs typeface="Times New Roman" panose="02020603050405020304" pitchFamily="18" charset="0"/>
              </a:rPr>
              <a:t>régional, </a:t>
            </a:r>
            <a:r>
              <a:rPr lang="fr-FR" u="sng" kern="150"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2"/>
              </a:rPr>
              <a:t>www.</a:t>
            </a:r>
            <a:r>
              <a:rPr lang="fr-FR" b="1" u="sng" kern="150"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2"/>
              </a:rPr>
              <a:t>iledefrance</a:t>
            </a:r>
            <a:r>
              <a:rPr lang="fr-FR" u="sng" kern="150"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2"/>
              </a:rPr>
              <a:t>.fr/</a:t>
            </a:r>
            <a:r>
              <a:rPr lang="fr-FR" kern="150" dirty="0">
                <a:latin typeface="Calibri" panose="020F0502020204030204" pitchFamily="34" charset="0"/>
                <a:ea typeface="Times New Roman" panose="02020603050405020304" pitchFamily="18" charset="0"/>
                <a:cs typeface="Times New Roman" panose="02020603050405020304" pitchFamily="18" charset="0"/>
              </a:rPr>
              <a:t>, recherchez les actions du conseil </a:t>
            </a:r>
            <a:r>
              <a:rPr lang="fr-FR" kern="150" dirty="0" smtClean="0">
                <a:latin typeface="Calibri" panose="020F0502020204030204" pitchFamily="34" charset="0"/>
                <a:ea typeface="Times New Roman" panose="02020603050405020304" pitchFamily="18" charset="0"/>
                <a:cs typeface="Times New Roman" panose="02020603050405020304" pitchFamily="18" charset="0"/>
              </a:rPr>
              <a:t>régional</a:t>
            </a:r>
            <a:r>
              <a:rPr lang="fr-FR" kern="150" dirty="0">
                <a:latin typeface="Calibri" panose="020F0502020204030204" pitchFamily="34" charset="0"/>
                <a:ea typeface="Times New Roman" panose="02020603050405020304" pitchFamily="18" charset="0"/>
                <a:cs typeface="Times New Roman" panose="02020603050405020304" pitchFamily="18" charset="0"/>
              </a:rPr>
              <a:t>. Sur la page d’accueil, cliquez sur « la région » puis sur « le budget »</a:t>
            </a:r>
            <a:endParaRPr lang="fr-FR" sz="2800" kern="150" dirty="0">
              <a:latin typeface="Calibri" panose="020F0502020204030204" pitchFamily="34" charset="0"/>
              <a:ea typeface="Times New Roman" panose="02020603050405020304" pitchFamily="18" charset="0"/>
              <a:cs typeface="Times New Roman" panose="02020603050405020304" pitchFamily="18" charset="0"/>
            </a:endParaRPr>
          </a:p>
          <a:p>
            <a:pPr hangingPunct="0">
              <a:spcAft>
                <a:spcPts val="0"/>
              </a:spcAft>
            </a:pPr>
            <a:endParaRPr lang="fr-FR" b="1" kern="150" dirty="0" smtClean="0">
              <a:latin typeface="Calibri" panose="020F0502020204030204" pitchFamily="34" charset="0"/>
              <a:ea typeface="Times New Roman" panose="02020603050405020304" pitchFamily="18" charset="0"/>
              <a:cs typeface="Times New Roman" panose="02020603050405020304" pitchFamily="18" charset="0"/>
            </a:endParaRPr>
          </a:p>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5</a:t>
            </a:r>
            <a:r>
              <a:rPr lang="fr-FR" b="1" kern="150" dirty="0">
                <a:latin typeface="Calibri" panose="020F0502020204030204" pitchFamily="34" charset="0"/>
                <a:ea typeface="Times New Roman" panose="02020603050405020304" pitchFamily="18" charset="0"/>
                <a:cs typeface="Times New Roman" panose="02020603050405020304" pitchFamily="18" charset="0"/>
              </a:rPr>
              <a:t>)</a:t>
            </a:r>
            <a:r>
              <a:rPr lang="fr-FR" kern="150" dirty="0">
                <a:latin typeface="Calibri" panose="020F0502020204030204" pitchFamily="34" charset="0"/>
                <a:ea typeface="Times New Roman" panose="02020603050405020304" pitchFamily="18" charset="0"/>
                <a:cs typeface="Times New Roman" panose="02020603050405020304" pitchFamily="18" charset="0"/>
              </a:rPr>
              <a:t> </a:t>
            </a:r>
            <a:r>
              <a:rPr lang="fr-FR" b="1" kern="150" dirty="0">
                <a:latin typeface="Calibri" panose="020F0502020204030204" pitchFamily="34" charset="0"/>
                <a:ea typeface="Times New Roman" panose="02020603050405020304" pitchFamily="18" charset="0"/>
                <a:cs typeface="Times New Roman" panose="02020603050405020304" pitchFamily="18" charset="0"/>
              </a:rPr>
              <a:t>Quelles  sont les  trois priorités de conseil régional pour le budget 2014 ? </a:t>
            </a:r>
            <a:endParaRPr lang="fr-FR" b="1" kern="150" dirty="0" smtClean="0">
              <a:latin typeface="Calibri" panose="020F0502020204030204" pitchFamily="34" charset="0"/>
              <a:ea typeface="Times New Roman" panose="02020603050405020304" pitchFamily="18" charset="0"/>
              <a:cs typeface="Times New Roman" panose="02020603050405020304" pitchFamily="18" charset="0"/>
            </a:endParaRPr>
          </a:p>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Quels </a:t>
            </a:r>
            <a:r>
              <a:rPr lang="fr-FR" b="1" kern="150" dirty="0">
                <a:latin typeface="Calibri" panose="020F0502020204030204" pitchFamily="34" charset="0"/>
                <a:ea typeface="Times New Roman" panose="02020603050405020304" pitchFamily="18" charset="0"/>
                <a:cs typeface="Times New Roman" panose="02020603050405020304" pitchFamily="18" charset="0"/>
              </a:rPr>
              <a:t>sont  les 3 montants de la somme du budget  qui y sont respectivement consacrés?</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330924" y="161499"/>
            <a:ext cx="5564152" cy="400110"/>
          </a:xfrm>
          <a:prstGeom prst="rect">
            <a:avLst/>
          </a:prstGeom>
          <a:solidFill>
            <a:schemeClr val="accent2">
              <a:lumMod val="20000"/>
              <a:lumOff val="80000"/>
            </a:schemeClr>
          </a:solidFill>
        </p:spPr>
        <p:txBody>
          <a:bodyPr wrap="none">
            <a:spAutoFit/>
          </a:bodyPr>
          <a:lstStyle/>
          <a:p>
            <a:pPr hangingPunct="0">
              <a:spcAft>
                <a:spcPts val="0"/>
              </a:spcAft>
            </a:pPr>
            <a:r>
              <a:rPr lang="fr-FR" sz="2000" b="1" kern="150" dirty="0">
                <a:latin typeface="Calibri" panose="020F0502020204030204" pitchFamily="34" charset="0"/>
                <a:ea typeface="Times New Roman" panose="02020603050405020304" pitchFamily="18" charset="0"/>
                <a:cs typeface="Times New Roman" panose="02020603050405020304" pitchFamily="18" charset="0"/>
              </a:rPr>
              <a:t>II - </a:t>
            </a:r>
            <a:r>
              <a:rPr lang="fr-FR" sz="2000" b="1" u="sng" kern="150" dirty="0">
                <a:latin typeface="Calibri" panose="020F0502020204030204" pitchFamily="34" charset="0"/>
                <a:ea typeface="Times New Roman" panose="02020603050405020304" pitchFamily="18" charset="0"/>
                <a:cs typeface="Times New Roman" panose="02020603050405020304" pitchFamily="18" charset="0"/>
              </a:rPr>
              <a:t>A quoi sert le conseil régional d'Ile-de-France ?  </a:t>
            </a:r>
            <a:endParaRPr lang="fr-FR" sz="2000"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722812" y="747352"/>
            <a:ext cx="4777738" cy="2636771"/>
          </a:xfrm>
          <a:prstGeom prst="rect">
            <a:avLst/>
          </a:prstGeom>
        </p:spPr>
      </p:pic>
      <p:pic>
        <p:nvPicPr>
          <p:cNvPr id="6" name="Image 5"/>
          <p:cNvPicPr>
            <a:picLocks noChangeAspect="1"/>
          </p:cNvPicPr>
          <p:nvPr/>
        </p:nvPicPr>
        <p:blipFill>
          <a:blip r:embed="rId4"/>
          <a:stretch>
            <a:fillRect/>
          </a:stretch>
        </p:blipFill>
        <p:spPr>
          <a:xfrm>
            <a:off x="7339278" y="0"/>
            <a:ext cx="4708622" cy="5570764"/>
          </a:xfrm>
          <a:prstGeom prst="rect">
            <a:avLst/>
          </a:prstGeom>
        </p:spPr>
      </p:pic>
      <p:pic>
        <p:nvPicPr>
          <p:cNvPr id="7" name="Image 6"/>
          <p:cNvPicPr>
            <a:picLocks noChangeAspect="1"/>
          </p:cNvPicPr>
          <p:nvPr/>
        </p:nvPicPr>
        <p:blipFill>
          <a:blip r:embed="rId5"/>
          <a:stretch>
            <a:fillRect/>
          </a:stretch>
        </p:blipFill>
        <p:spPr>
          <a:xfrm>
            <a:off x="7448412" y="5570764"/>
            <a:ext cx="4147281" cy="676410"/>
          </a:xfrm>
          <a:prstGeom prst="rect">
            <a:avLst/>
          </a:prstGeom>
        </p:spPr>
      </p:pic>
      <p:pic>
        <p:nvPicPr>
          <p:cNvPr id="8" name="Image 7"/>
          <p:cNvPicPr>
            <a:picLocks noChangeAspect="1"/>
          </p:cNvPicPr>
          <p:nvPr/>
        </p:nvPicPr>
        <p:blipFill>
          <a:blip r:embed="rId6"/>
          <a:stretch>
            <a:fillRect/>
          </a:stretch>
        </p:blipFill>
        <p:spPr>
          <a:xfrm>
            <a:off x="8691154" y="5908969"/>
            <a:ext cx="3241629" cy="883119"/>
          </a:xfrm>
          <a:prstGeom prst="rect">
            <a:avLst/>
          </a:prstGeom>
        </p:spPr>
      </p:pic>
      <p:pic>
        <p:nvPicPr>
          <p:cNvPr id="9" name="Image 8"/>
          <p:cNvPicPr>
            <a:picLocks noChangeAspect="1"/>
          </p:cNvPicPr>
          <p:nvPr/>
        </p:nvPicPr>
        <p:blipFill>
          <a:blip r:embed="rId7"/>
          <a:stretch>
            <a:fillRect/>
          </a:stretch>
        </p:blipFill>
        <p:spPr>
          <a:xfrm>
            <a:off x="10927849" y="5493419"/>
            <a:ext cx="1083665" cy="720280"/>
          </a:xfrm>
          <a:prstGeom prst="rect">
            <a:avLst/>
          </a:prstGeom>
        </p:spPr>
      </p:pic>
      <p:sp>
        <p:nvSpPr>
          <p:cNvPr id="2" name="Espace réservé du numéro de diapositive 1"/>
          <p:cNvSpPr>
            <a:spLocks noGrp="1"/>
          </p:cNvSpPr>
          <p:nvPr>
            <p:ph type="sldNum" idx="12"/>
          </p:nvPr>
        </p:nvSpPr>
        <p:spPr/>
        <p:txBody>
          <a:bodyPr/>
          <a:lstStyle/>
          <a:p>
            <a:fld id="{F04C863F-C4B5-4B6F-BB20-699C48B23480}" type="slidenum">
              <a:rPr lang="en-GB" altLang="fr-FR" smtClean="0"/>
              <a:pPr/>
              <a:t>27</a:t>
            </a:fld>
            <a:endParaRPr lang="en-GB" altLang="fr-FR"/>
          </a:p>
        </p:txBody>
      </p:sp>
    </p:spTree>
    <p:extLst>
      <p:ext uri="{BB962C8B-B14F-4D97-AF65-F5344CB8AC3E}">
        <p14:creationId xmlns:p14="http://schemas.microsoft.com/office/powerpoint/2010/main" val="3884805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350001" y="824636"/>
            <a:ext cx="6878320" cy="4578350"/>
          </a:xfrm>
          <a:prstGeom prst="rect">
            <a:avLst/>
          </a:prstGeom>
          <a:noFill/>
          <a:ln>
            <a:noFill/>
          </a:ln>
        </p:spPr>
      </p:pic>
      <p:sp>
        <p:nvSpPr>
          <p:cNvPr id="5" name="Rectangle 4"/>
          <p:cNvSpPr/>
          <p:nvPr/>
        </p:nvSpPr>
        <p:spPr>
          <a:xfrm>
            <a:off x="350001" y="5944417"/>
            <a:ext cx="3525324" cy="369332"/>
          </a:xfrm>
          <a:prstGeom prst="rect">
            <a:avLst/>
          </a:prstGeom>
          <a:solidFill>
            <a:schemeClr val="accent3">
              <a:lumMod val="40000"/>
              <a:lumOff val="60000"/>
            </a:schemeClr>
          </a:solidFill>
        </p:spPr>
        <p:txBody>
          <a:bodyPr wrap="none">
            <a:spAutoFit/>
          </a:bodyPr>
          <a:lstStyle/>
          <a:p>
            <a:pPr algn="r">
              <a:spcAft>
                <a:spcPts val="0"/>
              </a:spcAft>
            </a:pPr>
            <a:r>
              <a:rPr lang="fr-FR" i="1" dirty="0">
                <a:latin typeface="Comic Sans MS" panose="030F0702030302020204" pitchFamily="66" charset="0"/>
                <a:ea typeface="MS Mincho" panose="02020609040205080304" pitchFamily="49" charset="-128"/>
                <a:cs typeface="Times New Roman" panose="02020603050405020304" pitchFamily="18" charset="0"/>
              </a:rPr>
              <a:t>Source : Conseil Régional d’IDF</a:t>
            </a:r>
            <a:endParaRPr lang="fr-FR" sz="2800" dirty="0">
              <a:ea typeface="MS Mincho" panose="02020609040205080304" pitchFamily="49" charset="-128"/>
              <a:cs typeface="Times New Roman" panose="02020603050405020304" pitchFamily="18" charset="0"/>
            </a:endParaRPr>
          </a:p>
        </p:txBody>
      </p:sp>
      <p:sp>
        <p:nvSpPr>
          <p:cNvPr id="6" name="Rectangle 5"/>
          <p:cNvSpPr/>
          <p:nvPr/>
        </p:nvSpPr>
        <p:spPr>
          <a:xfrm>
            <a:off x="454504" y="271802"/>
            <a:ext cx="6399509" cy="400110"/>
          </a:xfrm>
          <a:prstGeom prst="rect">
            <a:avLst/>
          </a:prstGeom>
          <a:solidFill>
            <a:srgbClr val="FFCC99"/>
          </a:solidFill>
        </p:spPr>
        <p:txBody>
          <a:bodyPr wrap="none">
            <a:spAutoFit/>
          </a:bodyPr>
          <a:lstStyle/>
          <a:p>
            <a:r>
              <a:rPr lang="fr-FR" sz="2000" b="1" u="sng" dirty="0">
                <a:latin typeface="Comic Sans MS" panose="030F0702030302020204" pitchFamily="66" charset="0"/>
                <a:ea typeface="MS Mincho" panose="02020609040205080304" pitchFamily="49" charset="-128"/>
                <a:cs typeface="Times New Roman" panose="02020603050405020304" pitchFamily="18" charset="0"/>
              </a:rPr>
              <a:t>Budget </a:t>
            </a:r>
            <a:r>
              <a:rPr lang="fr-FR" sz="2000" b="1" u="sng" dirty="0" smtClean="0">
                <a:latin typeface="Comic Sans MS" panose="030F0702030302020204" pitchFamily="66" charset="0"/>
                <a:ea typeface="MS Mincho" panose="02020609040205080304" pitchFamily="49" charset="-128"/>
                <a:cs typeface="Times New Roman" panose="02020603050405020304" pitchFamily="18" charset="0"/>
              </a:rPr>
              <a:t> 2013 du </a:t>
            </a:r>
            <a:r>
              <a:rPr lang="fr-FR" sz="2000" b="1" u="sng" dirty="0">
                <a:latin typeface="Comic Sans MS" panose="030F0702030302020204" pitchFamily="66" charset="0"/>
                <a:ea typeface="MS Mincho" panose="02020609040205080304" pitchFamily="49" charset="-128"/>
                <a:cs typeface="Times New Roman" panose="02020603050405020304" pitchFamily="18" charset="0"/>
              </a:rPr>
              <a:t>Conseil régional d’Île-de-France</a:t>
            </a:r>
            <a:endParaRPr lang="fr-FR" sz="2000" u="sng" dirty="0"/>
          </a:p>
        </p:txBody>
      </p:sp>
      <p:sp>
        <p:nvSpPr>
          <p:cNvPr id="2" name="Rectangle 1"/>
          <p:cNvSpPr/>
          <p:nvPr/>
        </p:nvSpPr>
        <p:spPr>
          <a:xfrm>
            <a:off x="8048725" y="1321509"/>
            <a:ext cx="3928187" cy="2954655"/>
          </a:xfrm>
          <a:prstGeom prst="rect">
            <a:avLst/>
          </a:prstGeom>
          <a:solidFill>
            <a:schemeClr val="bg2">
              <a:lumMod val="90000"/>
            </a:schemeClr>
          </a:solidFill>
          <a:ln>
            <a:solidFill>
              <a:schemeClr val="accent3">
                <a:lumMod val="75000"/>
              </a:schemeClr>
            </a:solidFill>
          </a:ln>
        </p:spPr>
        <p:txBody>
          <a:bodyPr wrap="square">
            <a:spAutoFit/>
          </a:bodyPr>
          <a:lstStyle/>
          <a:p>
            <a:r>
              <a:rPr lang="fr-FR" b="1" u="sng" dirty="0" smtClean="0">
                <a:solidFill>
                  <a:srgbClr val="161616"/>
                </a:solidFill>
              </a:rPr>
              <a:t>Transports</a:t>
            </a:r>
            <a:r>
              <a:rPr lang="fr-FR" b="1" dirty="0" smtClean="0">
                <a:solidFill>
                  <a:srgbClr val="161616"/>
                </a:solidFill>
              </a:rPr>
              <a:t>:</a:t>
            </a:r>
            <a:r>
              <a:rPr lang="fr-FR" dirty="0" smtClean="0">
                <a:solidFill>
                  <a:srgbClr val="161616"/>
                </a:solidFill>
              </a:rPr>
              <a:t> </a:t>
            </a:r>
            <a:r>
              <a:rPr lang="fr-FR" b="1" dirty="0" smtClean="0">
                <a:solidFill>
                  <a:srgbClr val="161616"/>
                </a:solidFill>
              </a:rPr>
              <a:t>un </a:t>
            </a:r>
            <a:r>
              <a:rPr lang="fr-FR" b="1" dirty="0">
                <a:solidFill>
                  <a:srgbClr val="161616"/>
                </a:solidFill>
              </a:rPr>
              <a:t>milliard </a:t>
            </a:r>
            <a:r>
              <a:rPr lang="fr-FR" b="1" dirty="0" smtClean="0">
                <a:solidFill>
                  <a:srgbClr val="161616"/>
                </a:solidFill>
              </a:rPr>
              <a:t>d'euros</a:t>
            </a:r>
            <a:r>
              <a:rPr lang="fr-FR" dirty="0" smtClean="0">
                <a:solidFill>
                  <a:srgbClr val="161616"/>
                </a:solidFill>
              </a:rPr>
              <a:t>, (</a:t>
            </a:r>
            <a:r>
              <a:rPr lang="fr-FR" b="1" dirty="0" smtClean="0">
                <a:solidFill>
                  <a:srgbClr val="161616"/>
                </a:solidFill>
              </a:rPr>
              <a:t>43 </a:t>
            </a:r>
            <a:r>
              <a:rPr lang="fr-FR" b="1" dirty="0">
                <a:solidFill>
                  <a:srgbClr val="161616"/>
                </a:solidFill>
              </a:rPr>
              <a:t>%</a:t>
            </a:r>
            <a:r>
              <a:rPr lang="fr-FR" dirty="0">
                <a:solidFill>
                  <a:srgbClr val="161616"/>
                </a:solidFill>
              </a:rPr>
              <a:t> du total des investissements </a:t>
            </a:r>
            <a:r>
              <a:rPr lang="fr-FR" dirty="0" smtClean="0">
                <a:solidFill>
                  <a:srgbClr val="161616"/>
                </a:solidFill>
              </a:rPr>
              <a:t>régionaux).</a:t>
            </a:r>
          </a:p>
          <a:p>
            <a:r>
              <a:rPr lang="fr-FR" sz="1400" dirty="0" smtClean="0">
                <a:solidFill>
                  <a:srgbClr val="161616"/>
                </a:solidFill>
              </a:rPr>
              <a:t>La </a:t>
            </a:r>
            <a:r>
              <a:rPr lang="fr-FR" sz="1400" dirty="0">
                <a:solidFill>
                  <a:srgbClr val="161616"/>
                </a:solidFill>
              </a:rPr>
              <a:t>Région </a:t>
            </a:r>
            <a:r>
              <a:rPr lang="fr-FR" sz="1400" dirty="0" smtClean="0">
                <a:solidFill>
                  <a:srgbClr val="161616"/>
                </a:solidFill>
              </a:rPr>
              <a:t>doit être en </a:t>
            </a:r>
            <a:r>
              <a:rPr lang="fr-FR" sz="1400" dirty="0">
                <a:solidFill>
                  <a:srgbClr val="161616"/>
                </a:solidFill>
              </a:rPr>
              <a:t>mesure d'honorer en 2015 son engagement de consacrer 500 millions par an aux chantiers du Nouveau Grand Paris</a:t>
            </a:r>
            <a:r>
              <a:rPr lang="fr-FR" sz="1400" dirty="0" smtClean="0">
                <a:solidFill>
                  <a:srgbClr val="161616"/>
                </a:solidFill>
              </a:rPr>
              <a:t>.</a:t>
            </a:r>
          </a:p>
          <a:p>
            <a:endParaRPr lang="fr-FR" dirty="0" smtClean="0">
              <a:solidFill>
                <a:srgbClr val="161616"/>
              </a:solidFill>
            </a:endParaRPr>
          </a:p>
          <a:p>
            <a:r>
              <a:rPr lang="fr-FR" b="1" u="sng" dirty="0"/>
              <a:t>Lycées</a:t>
            </a:r>
            <a:r>
              <a:rPr lang="fr-FR" b="1" dirty="0"/>
              <a:t> :  704 millions </a:t>
            </a:r>
            <a:r>
              <a:rPr lang="fr-FR" b="1" dirty="0" smtClean="0"/>
              <a:t>d’euros</a:t>
            </a:r>
          </a:p>
          <a:p>
            <a:endParaRPr lang="fr-FR" b="1" dirty="0" smtClean="0"/>
          </a:p>
          <a:p>
            <a:r>
              <a:rPr lang="fr-FR" b="1" u="sng" dirty="0"/>
              <a:t>Développement économique</a:t>
            </a:r>
            <a:r>
              <a:rPr lang="fr-FR" b="1" dirty="0"/>
              <a:t>, </a:t>
            </a:r>
            <a:r>
              <a:rPr lang="fr-FR" b="1" u="sng" dirty="0"/>
              <a:t>innovation, tourisme</a:t>
            </a:r>
            <a:r>
              <a:rPr lang="fr-FR" b="1" dirty="0"/>
              <a:t> : 229,64 millions d’euros</a:t>
            </a:r>
            <a:endParaRPr lang="fr-FR" dirty="0"/>
          </a:p>
        </p:txBody>
      </p:sp>
      <p:sp>
        <p:nvSpPr>
          <p:cNvPr id="7" name="Rectangle 6"/>
          <p:cNvSpPr/>
          <p:nvPr/>
        </p:nvSpPr>
        <p:spPr>
          <a:xfrm>
            <a:off x="9107762" y="641134"/>
            <a:ext cx="1989647" cy="400110"/>
          </a:xfrm>
          <a:prstGeom prst="rect">
            <a:avLst/>
          </a:prstGeom>
          <a:solidFill>
            <a:srgbClr val="FFCC99"/>
          </a:solidFill>
        </p:spPr>
        <p:txBody>
          <a:bodyPr wrap="none">
            <a:spAutoFit/>
          </a:bodyPr>
          <a:lstStyle/>
          <a:p>
            <a:r>
              <a:rPr lang="fr-FR" sz="2000" b="1" u="sng" dirty="0">
                <a:latin typeface="Comic Sans MS" panose="030F0702030302020204" pitchFamily="66" charset="0"/>
                <a:ea typeface="MS Mincho" panose="02020609040205080304" pitchFamily="49" charset="-128"/>
                <a:cs typeface="Times New Roman" panose="02020603050405020304" pitchFamily="18" charset="0"/>
              </a:rPr>
              <a:t>Budget </a:t>
            </a:r>
            <a:r>
              <a:rPr lang="fr-FR" sz="2000" b="1" u="sng" dirty="0" smtClean="0">
                <a:latin typeface="Comic Sans MS" panose="030F0702030302020204" pitchFamily="66" charset="0"/>
                <a:ea typeface="MS Mincho" panose="02020609040205080304" pitchFamily="49" charset="-128"/>
                <a:cs typeface="Times New Roman" panose="02020603050405020304" pitchFamily="18" charset="0"/>
              </a:rPr>
              <a:t> 2015 </a:t>
            </a:r>
          </a:p>
        </p:txBody>
      </p:sp>
      <p:sp>
        <p:nvSpPr>
          <p:cNvPr id="3" name="Ellipse 2"/>
          <p:cNvSpPr/>
          <p:nvPr/>
        </p:nvSpPr>
        <p:spPr>
          <a:xfrm>
            <a:off x="5882185" y="824636"/>
            <a:ext cx="1346136" cy="122252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0774325" y="1065300"/>
            <a:ext cx="1346136" cy="914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stCxn id="3" idx="7"/>
          </p:cNvCxnSpPr>
          <p:nvPr/>
        </p:nvCxnSpPr>
        <p:spPr>
          <a:xfrm>
            <a:off x="7031184" y="1003671"/>
            <a:ext cx="3743141" cy="34904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p:cNvSpPr>
            <a:spLocks noGrp="1"/>
          </p:cNvSpPr>
          <p:nvPr>
            <p:ph type="sldNum" idx="12"/>
          </p:nvPr>
        </p:nvSpPr>
        <p:spPr/>
        <p:txBody>
          <a:bodyPr/>
          <a:lstStyle/>
          <a:p>
            <a:fld id="{F04C863F-C4B5-4B6F-BB20-699C48B23480}" type="slidenum">
              <a:rPr lang="en-GB" altLang="fr-FR" smtClean="0"/>
              <a:pPr/>
              <a:t>28</a:t>
            </a:fld>
            <a:endParaRPr lang="en-GB" altLang="fr-FR"/>
          </a:p>
        </p:txBody>
      </p:sp>
    </p:spTree>
    <p:extLst>
      <p:ext uri="{BB962C8B-B14F-4D97-AF65-F5344CB8AC3E}">
        <p14:creationId xmlns:p14="http://schemas.microsoft.com/office/powerpoint/2010/main" val="769681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459320" y="948476"/>
            <a:ext cx="7911976" cy="5585791"/>
          </a:xfrm>
          <a:prstGeom prst="rect">
            <a:avLst/>
          </a:prstGeom>
          <a:noFill/>
          <a:ln>
            <a:noFill/>
          </a:ln>
        </p:spPr>
      </p:pic>
      <p:sp>
        <p:nvSpPr>
          <p:cNvPr id="4" name="Rectangle 3"/>
          <p:cNvSpPr/>
          <p:nvPr/>
        </p:nvSpPr>
        <p:spPr>
          <a:xfrm>
            <a:off x="284921" y="205553"/>
            <a:ext cx="8231282" cy="400110"/>
          </a:xfrm>
          <a:prstGeom prst="rect">
            <a:avLst/>
          </a:prstGeom>
          <a:solidFill>
            <a:schemeClr val="accent2">
              <a:lumMod val="20000"/>
              <a:lumOff val="80000"/>
            </a:schemeClr>
          </a:solidFill>
        </p:spPr>
        <p:txBody>
          <a:bodyPr wrap="square">
            <a:spAutoFit/>
          </a:bodyPr>
          <a:lstStyle/>
          <a:p>
            <a:pPr algn="ctr">
              <a:spcAft>
                <a:spcPts val="0"/>
              </a:spcAft>
            </a:pPr>
            <a:r>
              <a:rPr lang="fr-FR" sz="2000" b="1" dirty="0" smtClean="0">
                <a:latin typeface="Comic Sans MS" panose="030F0702030302020204" pitchFamily="66" charset="0"/>
                <a:ea typeface="MS Mincho" panose="02020609040205080304" pitchFamily="49" charset="-128"/>
                <a:cs typeface="Times New Roman" panose="02020603050405020304" pitchFamily="18" charset="0"/>
              </a:rPr>
              <a:t>Les </a:t>
            </a:r>
            <a:r>
              <a:rPr lang="fr-FR" sz="2000" b="1" dirty="0">
                <a:latin typeface="Comic Sans MS" panose="030F0702030302020204" pitchFamily="66" charset="0"/>
                <a:ea typeface="MS Mincho" panose="02020609040205080304" pitchFamily="49" charset="-128"/>
                <a:cs typeface="Times New Roman" panose="02020603050405020304" pitchFamily="18" charset="0"/>
              </a:rPr>
              <a:t>objectifs d’aménagement du Conseil régional d’Île-de-France </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8737601" y="276342"/>
            <a:ext cx="3105150" cy="6076950"/>
          </a:xfrm>
          <a:prstGeom prst="rect">
            <a:avLst/>
          </a:prstGeom>
        </p:spPr>
      </p:pic>
      <p:sp>
        <p:nvSpPr>
          <p:cNvPr id="5" name="Espace réservé du numéro de diapositive 4"/>
          <p:cNvSpPr>
            <a:spLocks noGrp="1"/>
          </p:cNvSpPr>
          <p:nvPr>
            <p:ph type="sldNum" idx="12"/>
          </p:nvPr>
        </p:nvSpPr>
        <p:spPr/>
        <p:txBody>
          <a:bodyPr/>
          <a:lstStyle/>
          <a:p>
            <a:fld id="{F04C863F-C4B5-4B6F-BB20-699C48B23480}" type="slidenum">
              <a:rPr lang="en-GB" altLang="fr-FR" smtClean="0"/>
              <a:pPr/>
              <a:t>29</a:t>
            </a:fld>
            <a:endParaRPr lang="en-GB" altLang="fr-FR"/>
          </a:p>
        </p:txBody>
      </p:sp>
    </p:spTree>
    <p:extLst>
      <p:ext uri="{BB962C8B-B14F-4D97-AF65-F5344CB8AC3E}">
        <p14:creationId xmlns:p14="http://schemas.microsoft.com/office/powerpoint/2010/main" val="5196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33825732"/>
              </p:ext>
            </p:extLst>
          </p:nvPr>
        </p:nvGraphicFramePr>
        <p:xfrm>
          <a:off x="200296" y="452846"/>
          <a:ext cx="11861075"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p:cNvSpPr>
            <a:spLocks noGrp="1"/>
          </p:cNvSpPr>
          <p:nvPr>
            <p:ph type="sldNum" sz="quarter" idx="12"/>
          </p:nvPr>
        </p:nvSpPr>
        <p:spPr/>
        <p:txBody>
          <a:bodyPr/>
          <a:lstStyle/>
          <a:p>
            <a:fld id="{F8339276-11BC-4C55-8699-862347D8D879}" type="slidenum">
              <a:rPr lang="fr-FR" smtClean="0"/>
              <a:t>3</a:t>
            </a:fld>
            <a:endParaRPr lang="fr-FR"/>
          </a:p>
        </p:txBody>
      </p:sp>
    </p:spTree>
    <p:extLst>
      <p:ext uri="{BB962C8B-B14F-4D97-AF65-F5344CB8AC3E}">
        <p14:creationId xmlns:p14="http://schemas.microsoft.com/office/powerpoint/2010/main" val="1102147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113552" y="783075"/>
            <a:ext cx="6875546" cy="5417334"/>
          </a:xfrm>
          <a:prstGeom prst="rect">
            <a:avLst/>
          </a:prstGeom>
        </p:spPr>
      </p:pic>
      <p:sp>
        <p:nvSpPr>
          <p:cNvPr id="2" name="Rectangle 1"/>
          <p:cNvSpPr/>
          <p:nvPr/>
        </p:nvSpPr>
        <p:spPr>
          <a:xfrm>
            <a:off x="5113552" y="783075"/>
            <a:ext cx="2815797" cy="3188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3"/>
          <a:stretch>
            <a:fillRect/>
          </a:stretch>
        </p:blipFill>
        <p:spPr>
          <a:xfrm>
            <a:off x="5874653" y="2804804"/>
            <a:ext cx="1685925" cy="323850"/>
          </a:xfrm>
          <a:prstGeom prst="rect">
            <a:avLst/>
          </a:prstGeom>
        </p:spPr>
      </p:pic>
      <p:sp>
        <p:nvSpPr>
          <p:cNvPr id="11" name="Rectangle 10"/>
          <p:cNvSpPr/>
          <p:nvPr/>
        </p:nvSpPr>
        <p:spPr>
          <a:xfrm>
            <a:off x="114299" y="121718"/>
            <a:ext cx="6750525" cy="400110"/>
          </a:xfrm>
          <a:prstGeom prst="rect">
            <a:avLst/>
          </a:prstGeom>
          <a:solidFill>
            <a:schemeClr val="accent2">
              <a:lumMod val="20000"/>
              <a:lumOff val="80000"/>
            </a:schemeClr>
          </a:solidFill>
        </p:spPr>
        <p:txBody>
          <a:bodyPr wrap="square">
            <a:spAutoFit/>
          </a:bodyPr>
          <a:lstStyle/>
          <a:p>
            <a:pPr hangingPunct="0">
              <a:spcAft>
                <a:spcPts val="0"/>
              </a:spcAft>
            </a:pPr>
            <a:r>
              <a:rPr lang="fr-FR" sz="2000" b="1" kern="150" dirty="0">
                <a:latin typeface="Calibri" panose="020F0502020204030204" pitchFamily="34" charset="0"/>
                <a:ea typeface="Times New Roman" panose="02020603050405020304" pitchFamily="18" charset="0"/>
                <a:cs typeface="Times New Roman" panose="02020603050405020304" pitchFamily="18" charset="0"/>
              </a:rPr>
              <a:t>III -</a:t>
            </a:r>
            <a:r>
              <a:rPr lang="fr-FR" sz="2000" b="1" u="sng" kern="150" dirty="0">
                <a:latin typeface="Calibri" panose="020F0502020204030204" pitchFamily="34" charset="0"/>
                <a:ea typeface="Times New Roman" panose="02020603050405020304" pitchFamily="18" charset="0"/>
                <a:cs typeface="Times New Roman" panose="02020603050405020304" pitchFamily="18" charset="0"/>
              </a:rPr>
              <a:t> Quelles sont les particularités </a:t>
            </a:r>
            <a:r>
              <a:rPr lang="fr-FR" sz="2000" b="1" u="sng" kern="150" dirty="0" smtClean="0">
                <a:latin typeface="Calibri" panose="020F0502020204030204" pitchFamily="34" charset="0"/>
                <a:ea typeface="Times New Roman" panose="02020603050405020304" pitchFamily="18" charset="0"/>
                <a:cs typeface="Times New Roman" panose="02020603050405020304" pitchFamily="18" charset="0"/>
              </a:rPr>
              <a:t>de </a:t>
            </a:r>
            <a:r>
              <a:rPr lang="fr-FR" sz="2000" b="1" u="sng" kern="150" dirty="0">
                <a:latin typeface="Calibri" panose="020F0502020204030204" pitchFamily="34" charset="0"/>
                <a:ea typeface="Times New Roman" panose="02020603050405020304" pitchFamily="18" charset="0"/>
                <a:cs typeface="Times New Roman" panose="02020603050405020304" pitchFamily="18" charset="0"/>
              </a:rPr>
              <a:t>la région Ile-de-France </a:t>
            </a:r>
            <a:r>
              <a:rPr lang="fr-FR" sz="2000" b="1" u="sng" kern="150" dirty="0" smtClean="0">
                <a:latin typeface="Calibri" panose="020F0502020204030204" pitchFamily="34" charset="0"/>
                <a:ea typeface="Times New Roman" panose="02020603050405020304" pitchFamily="18" charset="0"/>
                <a:cs typeface="Times New Roman" panose="02020603050405020304" pitchFamily="18" charset="0"/>
              </a:rPr>
              <a:t>?</a:t>
            </a:r>
            <a:endParaRPr lang="fr-FR" sz="2800" kern="15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22998" y="1339966"/>
            <a:ext cx="7437580" cy="923330"/>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6)</a:t>
            </a:r>
            <a:r>
              <a:rPr lang="fr-FR" kern="150" dirty="0" smtClean="0">
                <a:latin typeface="Calibri" panose="020F0502020204030204" pitchFamily="34" charset="0"/>
                <a:ea typeface="Times New Roman" panose="02020603050405020304" pitchFamily="18" charset="0"/>
                <a:cs typeface="Times New Roman" panose="02020603050405020304" pitchFamily="18" charset="0"/>
              </a:rPr>
              <a:t> </a:t>
            </a:r>
            <a:r>
              <a:rPr lang="fr-FR" b="1" kern="150" dirty="0">
                <a:latin typeface="Calibri" panose="020F0502020204030204" pitchFamily="34" charset="0"/>
                <a:ea typeface="Times New Roman" panose="02020603050405020304" pitchFamily="18" charset="0"/>
                <a:cs typeface="Times New Roman" panose="02020603050405020304" pitchFamily="18" charset="0"/>
              </a:rPr>
              <a:t>Sur le  site du conseil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régional</a:t>
            </a:r>
            <a:r>
              <a:rPr lang="fr-FR" b="1" kern="150" dirty="0">
                <a:latin typeface="Calibri" panose="020F0502020204030204" pitchFamily="34" charset="0"/>
                <a:ea typeface="Times New Roman" panose="02020603050405020304" pitchFamily="18" charset="0"/>
                <a:cs typeface="Times New Roman" panose="02020603050405020304" pitchFamily="18" charset="0"/>
              </a:rPr>
              <a:t>, http://www.iledefrance.fr/territoire/carte-identite,  trouvez trois éléments qui distinguent nettement les habitants de l’Ile de France du reste de la population française  </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idx="12"/>
          </p:nvPr>
        </p:nvSpPr>
        <p:spPr/>
        <p:txBody>
          <a:bodyPr/>
          <a:lstStyle/>
          <a:p>
            <a:fld id="{F04C863F-C4B5-4B6F-BB20-699C48B23480}" type="slidenum">
              <a:rPr lang="en-GB" altLang="fr-FR" smtClean="0"/>
              <a:pPr/>
              <a:t>30</a:t>
            </a:fld>
            <a:endParaRPr lang="en-GB" altLang="fr-FR"/>
          </a:p>
        </p:txBody>
      </p:sp>
    </p:spTree>
    <p:extLst>
      <p:ext uri="{BB962C8B-B14F-4D97-AF65-F5344CB8AC3E}">
        <p14:creationId xmlns:p14="http://schemas.microsoft.com/office/powerpoint/2010/main" val="309346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336" y="179581"/>
            <a:ext cx="7315201" cy="369332"/>
          </a:xfrm>
          <a:prstGeom prst="rect">
            <a:avLst/>
          </a:prstGeom>
          <a:solidFill>
            <a:schemeClr val="accent4">
              <a:lumMod val="40000"/>
              <a:lumOff val="60000"/>
            </a:schemeClr>
          </a:solidFill>
          <a:ln>
            <a:solidFill>
              <a:schemeClr val="accent3">
                <a:lumMod val="75000"/>
              </a:schemeClr>
            </a:solidFill>
          </a:ln>
        </p:spPr>
        <p:txBody>
          <a:bodyPr wrap="square">
            <a:spAutoFit/>
          </a:bodyPr>
          <a:lstStyle/>
          <a:p>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7)</a:t>
            </a:r>
            <a:r>
              <a:rPr lang="fr-FR" kern="150" dirty="0" smtClean="0">
                <a:latin typeface="Calibri" panose="020F0502020204030204" pitchFamily="34" charset="0"/>
                <a:ea typeface="Times New Roman" panose="02020603050405020304" pitchFamily="18" charset="0"/>
                <a:cs typeface="Times New Roman" panose="02020603050405020304" pitchFamily="18" charset="0"/>
              </a:rPr>
              <a:t>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Quel secteur d’ activité  domine en Ile de France ? </a:t>
            </a:r>
            <a:endParaRPr lang="fr-FR" b="1" dirty="0"/>
          </a:p>
        </p:txBody>
      </p:sp>
      <p:pic>
        <p:nvPicPr>
          <p:cNvPr id="6" name="Image 5"/>
          <p:cNvPicPr>
            <a:picLocks noChangeAspect="1"/>
          </p:cNvPicPr>
          <p:nvPr/>
        </p:nvPicPr>
        <p:blipFill>
          <a:blip r:embed="rId2"/>
          <a:stretch>
            <a:fillRect/>
          </a:stretch>
        </p:blipFill>
        <p:spPr>
          <a:xfrm>
            <a:off x="1282336" y="4018510"/>
            <a:ext cx="2514600" cy="352425"/>
          </a:xfrm>
          <a:prstGeom prst="rect">
            <a:avLst/>
          </a:prstGeom>
        </p:spPr>
      </p:pic>
      <p:pic>
        <p:nvPicPr>
          <p:cNvPr id="2" name="Image 1"/>
          <p:cNvPicPr>
            <a:picLocks noChangeAspect="1"/>
          </p:cNvPicPr>
          <p:nvPr/>
        </p:nvPicPr>
        <p:blipFill>
          <a:blip r:embed="rId3"/>
          <a:stretch>
            <a:fillRect/>
          </a:stretch>
        </p:blipFill>
        <p:spPr>
          <a:xfrm>
            <a:off x="555484" y="948747"/>
            <a:ext cx="4803028" cy="2917489"/>
          </a:xfrm>
          <a:prstGeom prst="rect">
            <a:avLst/>
          </a:prstGeom>
        </p:spPr>
      </p:pic>
      <p:pic>
        <p:nvPicPr>
          <p:cNvPr id="11" name="Image 10"/>
          <p:cNvPicPr>
            <a:picLocks noChangeAspect="1"/>
          </p:cNvPicPr>
          <p:nvPr/>
        </p:nvPicPr>
        <p:blipFill>
          <a:blip r:embed="rId4"/>
          <a:stretch>
            <a:fillRect/>
          </a:stretch>
        </p:blipFill>
        <p:spPr>
          <a:xfrm>
            <a:off x="6150530" y="2801627"/>
            <a:ext cx="5669999" cy="3311965"/>
          </a:xfrm>
          <a:prstGeom prst="rect">
            <a:avLst/>
          </a:prstGeom>
        </p:spPr>
      </p:pic>
      <p:sp>
        <p:nvSpPr>
          <p:cNvPr id="4" name="Espace réservé du numéro de diapositive 3"/>
          <p:cNvSpPr>
            <a:spLocks noGrp="1"/>
          </p:cNvSpPr>
          <p:nvPr>
            <p:ph type="sldNum" idx="12"/>
          </p:nvPr>
        </p:nvSpPr>
        <p:spPr/>
        <p:txBody>
          <a:bodyPr/>
          <a:lstStyle/>
          <a:p>
            <a:fld id="{F04C863F-C4B5-4B6F-BB20-699C48B23480}" type="slidenum">
              <a:rPr lang="en-GB" altLang="fr-FR" smtClean="0"/>
              <a:pPr/>
              <a:t>31</a:t>
            </a:fld>
            <a:endParaRPr lang="en-GB" altLang="fr-FR"/>
          </a:p>
        </p:txBody>
      </p:sp>
    </p:spTree>
    <p:extLst>
      <p:ext uri="{BB962C8B-B14F-4D97-AF65-F5344CB8AC3E}">
        <p14:creationId xmlns:p14="http://schemas.microsoft.com/office/powerpoint/2010/main" val="3986707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3972" y="139957"/>
            <a:ext cx="7252710" cy="6484776"/>
          </a:xfrm>
          <a:prstGeom prst="rect">
            <a:avLst/>
          </a:prstGeom>
        </p:spPr>
      </p:pic>
      <p:sp>
        <p:nvSpPr>
          <p:cNvPr id="5" name="Rectangle 4"/>
          <p:cNvSpPr/>
          <p:nvPr/>
        </p:nvSpPr>
        <p:spPr>
          <a:xfrm>
            <a:off x="7288786" y="4002274"/>
            <a:ext cx="4115682" cy="1754326"/>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8) </a:t>
            </a:r>
            <a:r>
              <a:rPr lang="fr-FR" b="1" kern="150" dirty="0">
                <a:latin typeface="Calibri" panose="020F0502020204030204" pitchFamily="34" charset="0"/>
                <a:ea typeface="Times New Roman" panose="02020603050405020304" pitchFamily="18" charset="0"/>
                <a:cs typeface="Times New Roman" panose="02020603050405020304" pitchFamily="18" charset="0"/>
              </a:rPr>
              <a:t>Sur le  site Institut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d’Aménagement </a:t>
            </a:r>
            <a:r>
              <a:rPr lang="fr-FR" b="1" kern="150" dirty="0">
                <a:latin typeface="Calibri" panose="020F0502020204030204" pitchFamily="34" charset="0"/>
                <a:ea typeface="Times New Roman" panose="02020603050405020304" pitchFamily="18" charset="0"/>
                <a:cs typeface="Times New Roman" panose="02020603050405020304" pitchFamily="18" charset="0"/>
              </a:rPr>
              <a:t>et d’Urbanisme, http://www.iau-idf.fr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trouvez les principaux atouts de </a:t>
            </a:r>
            <a:r>
              <a:rPr lang="fr-FR" b="1" kern="150" dirty="0">
                <a:latin typeface="Calibri" panose="020F0502020204030204" pitchFamily="34" charset="0"/>
                <a:ea typeface="Times New Roman" panose="02020603050405020304" pitchFamily="18" charset="0"/>
                <a:cs typeface="Times New Roman" panose="02020603050405020304" pitchFamily="18" charset="0"/>
              </a:rPr>
              <a:t>l’Ile de </a:t>
            </a: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France.</a:t>
            </a:r>
          </a:p>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Sur </a:t>
            </a:r>
            <a:r>
              <a:rPr lang="fr-FR" b="1" kern="150" dirty="0">
                <a:latin typeface="Calibri" panose="020F0502020204030204" pitchFamily="34" charset="0"/>
                <a:ea typeface="Times New Roman" panose="02020603050405020304" pitchFamily="18" charset="0"/>
                <a:cs typeface="Times New Roman" panose="02020603050405020304" pitchFamily="18" charset="0"/>
              </a:rPr>
              <a:t>la page d’accueil, cliquez sur « nos publications » puis sur « chiffres- clés»</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F04C863F-C4B5-4B6F-BB20-699C48B23480}" type="slidenum">
              <a:rPr lang="en-GB" altLang="fr-FR" smtClean="0"/>
              <a:pPr/>
              <a:t>32</a:t>
            </a:fld>
            <a:endParaRPr lang="en-GB" altLang="fr-FR"/>
          </a:p>
        </p:txBody>
      </p:sp>
    </p:spTree>
    <p:extLst>
      <p:ext uri="{BB962C8B-B14F-4D97-AF65-F5344CB8AC3E}">
        <p14:creationId xmlns:p14="http://schemas.microsoft.com/office/powerpoint/2010/main" val="3116635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8766" y="314291"/>
            <a:ext cx="7524206" cy="369332"/>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9</a:t>
            </a:r>
            <a:r>
              <a:rPr lang="fr-FR" kern="150" dirty="0" smtClean="0">
                <a:latin typeface="Calibri" panose="020F0502020204030204" pitchFamily="34" charset="0"/>
                <a:ea typeface="Times New Roman" panose="02020603050405020304" pitchFamily="18" charset="0"/>
                <a:cs typeface="Times New Roman" panose="02020603050405020304" pitchFamily="18" charset="0"/>
              </a:rPr>
              <a:t>) </a:t>
            </a:r>
            <a:r>
              <a:rPr lang="fr-FR" b="1" kern="150" dirty="0">
                <a:latin typeface="Calibri" panose="020F0502020204030204" pitchFamily="34" charset="0"/>
                <a:ea typeface="Times New Roman" panose="02020603050405020304" pitchFamily="18" charset="0"/>
                <a:cs typeface="Times New Roman" panose="02020603050405020304" pitchFamily="18" charset="0"/>
              </a:rPr>
              <a:t>L’activité agricole est-elle absente de cette région très urbaine ?</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3761127" y="810442"/>
            <a:ext cx="8286750" cy="5153025"/>
          </a:xfrm>
          <a:prstGeom prst="rect">
            <a:avLst/>
          </a:prstGeom>
        </p:spPr>
      </p:pic>
      <p:pic>
        <p:nvPicPr>
          <p:cNvPr id="5" name="Image 4"/>
          <p:cNvPicPr>
            <a:picLocks noChangeAspect="1"/>
          </p:cNvPicPr>
          <p:nvPr/>
        </p:nvPicPr>
        <p:blipFill>
          <a:blip r:embed="rId3"/>
          <a:stretch>
            <a:fillRect/>
          </a:stretch>
        </p:blipFill>
        <p:spPr>
          <a:xfrm>
            <a:off x="9724593" y="5853293"/>
            <a:ext cx="2209800" cy="352425"/>
          </a:xfrm>
          <a:prstGeom prst="rect">
            <a:avLst/>
          </a:prstGeom>
        </p:spPr>
      </p:pic>
      <p:pic>
        <p:nvPicPr>
          <p:cNvPr id="6" name="Image 5"/>
          <p:cNvPicPr>
            <a:picLocks noChangeAspect="1"/>
          </p:cNvPicPr>
          <p:nvPr/>
        </p:nvPicPr>
        <p:blipFill>
          <a:blip r:embed="rId4"/>
          <a:stretch>
            <a:fillRect/>
          </a:stretch>
        </p:blipFill>
        <p:spPr>
          <a:xfrm>
            <a:off x="374469" y="1000792"/>
            <a:ext cx="3012189" cy="1984874"/>
          </a:xfrm>
          <a:prstGeom prst="rect">
            <a:avLst/>
          </a:prstGeom>
        </p:spPr>
      </p:pic>
      <p:pic>
        <p:nvPicPr>
          <p:cNvPr id="2" name="Image 1"/>
          <p:cNvPicPr>
            <a:picLocks noChangeAspect="1"/>
          </p:cNvPicPr>
          <p:nvPr/>
        </p:nvPicPr>
        <p:blipFill>
          <a:blip r:embed="rId5"/>
          <a:stretch>
            <a:fillRect/>
          </a:stretch>
        </p:blipFill>
        <p:spPr>
          <a:xfrm>
            <a:off x="374469" y="3469116"/>
            <a:ext cx="2772591" cy="2298332"/>
          </a:xfrm>
          <a:prstGeom prst="rect">
            <a:avLst/>
          </a:prstGeom>
        </p:spPr>
      </p:pic>
      <p:sp>
        <p:nvSpPr>
          <p:cNvPr id="7" name="Espace réservé du numéro de diapositive 6"/>
          <p:cNvSpPr>
            <a:spLocks noGrp="1"/>
          </p:cNvSpPr>
          <p:nvPr>
            <p:ph type="sldNum" idx="12"/>
          </p:nvPr>
        </p:nvSpPr>
        <p:spPr/>
        <p:txBody>
          <a:bodyPr/>
          <a:lstStyle/>
          <a:p>
            <a:fld id="{F04C863F-C4B5-4B6F-BB20-699C48B23480}" type="slidenum">
              <a:rPr lang="en-GB" altLang="fr-FR" smtClean="0"/>
              <a:pPr/>
              <a:t>33</a:t>
            </a:fld>
            <a:endParaRPr lang="en-GB" altLang="fr-FR"/>
          </a:p>
        </p:txBody>
      </p:sp>
    </p:spTree>
    <p:extLst>
      <p:ext uri="{BB962C8B-B14F-4D97-AF65-F5344CB8AC3E}">
        <p14:creationId xmlns:p14="http://schemas.microsoft.com/office/powerpoint/2010/main" val="2607238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613" y="1476910"/>
            <a:ext cx="11812756" cy="4893647"/>
          </a:xfrm>
          <a:prstGeom prst="rect">
            <a:avLst/>
          </a:prstGeom>
          <a:ln>
            <a:solidFill>
              <a:schemeClr val="bg2">
                <a:lumMod val="90000"/>
              </a:schemeClr>
            </a:solidFill>
          </a:ln>
        </p:spPr>
        <p:txBody>
          <a:bodyPr wrap="square">
            <a:spAutoFit/>
          </a:bodyPr>
          <a:lstStyle/>
          <a:p>
            <a:pPr algn="ctr">
              <a:spcAft>
                <a:spcPts val="0"/>
              </a:spcAft>
            </a:pPr>
            <a:r>
              <a:rPr lang="fr-FR" sz="1600" b="1" dirty="0" smtClean="0">
                <a:latin typeface="Comic Sans MS" panose="030F0702030302020204" pitchFamily="66" charset="0"/>
                <a:ea typeface="MS Mincho" panose="02020609040205080304" pitchFamily="49" charset="-128"/>
                <a:cs typeface="Times New Roman" panose="02020603050405020304" pitchFamily="18" charset="0"/>
              </a:rPr>
              <a:t>	</a:t>
            </a:r>
            <a:endParaRPr lang="fr-FR" sz="2800" dirty="0" smtClean="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fr-FR" sz="2000" dirty="0" smtClean="0">
                <a:latin typeface="Times New Roman" panose="02020603050405020304" pitchFamily="18" charset="0"/>
                <a:ea typeface="MS Mincho" panose="02020609040205080304" pitchFamily="49" charset="-128"/>
                <a:cs typeface="Times New Roman" panose="02020603050405020304" pitchFamily="18" charset="0"/>
              </a:rPr>
              <a:t>Le Grand Paris est un espace qui dépasse la région parisienne incluant l’Oise et les franges proches de la Haute-Normandie, de la Champagne-Ardenne et du Centre et qui compte de plus en plus de résidents sans que le nombre d’emplois ne suive. L’aire urbaine de Paris s’étend sur un rayon de 70 à 80 km, avec une densité de peuplement très supérieure à celle des autres métropoles françaises. Paris représente 9 millions d’habitants et 4 millions d’emplois avec sa banlieue. Celle-ci abrite le premier pôle d’affaires d’Europe, le premier aéroport ainsi que le premier pôle touristique (Euro Disney), en somme l’essentiel de la richesse parisienne. Et pourtant, le métro s’arrête à la sortie de Paris, ce qui fait dire que le problème posé est de « </a:t>
            </a:r>
            <a:r>
              <a:rPr lang="fr-FR" sz="2000" u="sng" dirty="0" smtClean="0">
                <a:latin typeface="Times New Roman" panose="02020603050405020304" pitchFamily="18" charset="0"/>
                <a:ea typeface="MS Mincho" panose="02020609040205080304" pitchFamily="49" charset="-128"/>
                <a:cs typeface="Times New Roman" panose="02020603050405020304" pitchFamily="18" charset="0"/>
              </a:rPr>
              <a:t>réconcilier le cœur avec les membres</a:t>
            </a:r>
            <a:r>
              <a:rPr lang="fr-FR" sz="2000" dirty="0" smtClean="0">
                <a:latin typeface="Times New Roman" panose="02020603050405020304" pitchFamily="18" charset="0"/>
                <a:ea typeface="MS Mincho" panose="02020609040205080304" pitchFamily="49" charset="-128"/>
                <a:cs typeface="Times New Roman" panose="02020603050405020304" pitchFamily="18" charset="0"/>
              </a:rPr>
              <a:t> ». Les enjeux peuvent se décliner en quatre grands thèmes. En tête, les </a:t>
            </a:r>
            <a:r>
              <a:rPr lang="fr-FR" sz="2000" b="1" dirty="0" smtClean="0">
                <a:latin typeface="Times New Roman" panose="02020603050405020304" pitchFamily="18" charset="0"/>
                <a:ea typeface="MS Mincho" panose="02020609040205080304" pitchFamily="49" charset="-128"/>
                <a:cs typeface="Times New Roman" panose="02020603050405020304" pitchFamily="18" charset="0"/>
              </a:rPr>
              <a:t>transports</a:t>
            </a:r>
            <a:r>
              <a:rPr lang="fr-FR" sz="2000"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fr-FR" sz="2000" dirty="0" smtClean="0">
                <a:latin typeface="Times New Roman" panose="02020603050405020304" pitchFamily="18" charset="0"/>
                <a:ea typeface="MS Mincho" panose="02020609040205080304" pitchFamily="49" charset="-128"/>
                <a:cs typeface="Times New Roman" panose="02020603050405020304" pitchFamily="18" charset="0"/>
              </a:rPr>
              <a:t>qui sont proches de l’implosion. Faut-il traiter les urgences liées à la saturation actuelle et/ou effectuer des choix à long terme ? Les </a:t>
            </a:r>
            <a:r>
              <a:rPr lang="fr-FR" sz="2000" b="1" dirty="0" smtClean="0">
                <a:latin typeface="Times New Roman" panose="02020603050405020304" pitchFamily="18" charset="0"/>
                <a:ea typeface="MS Mincho" panose="02020609040205080304" pitchFamily="49" charset="-128"/>
                <a:cs typeface="Times New Roman" panose="02020603050405020304" pitchFamily="18" charset="0"/>
              </a:rPr>
              <a:t>besoins en logement </a:t>
            </a:r>
            <a:r>
              <a:rPr lang="fr-FR" sz="2000" dirty="0" smtClean="0">
                <a:latin typeface="Times New Roman" panose="02020603050405020304" pitchFamily="18" charset="0"/>
                <a:ea typeface="MS Mincho" panose="02020609040205080304" pitchFamily="49" charset="-128"/>
                <a:cs typeface="Times New Roman" panose="02020603050405020304" pitchFamily="18" charset="0"/>
              </a:rPr>
              <a:t>s’élèvent à 60 000 nouveaux logements par an. (…) Se pose également le problème des </a:t>
            </a:r>
            <a:r>
              <a:rPr lang="fr-FR" sz="2000" b="1" dirty="0" smtClean="0">
                <a:latin typeface="Times New Roman" panose="02020603050405020304" pitchFamily="18" charset="0"/>
                <a:ea typeface="MS Mincho" panose="02020609040205080304" pitchFamily="49" charset="-128"/>
                <a:cs typeface="Times New Roman" panose="02020603050405020304" pitchFamily="18" charset="0"/>
              </a:rPr>
              <a:t>inégalités très fortes entre l’ouest et l’est de la région</a:t>
            </a:r>
            <a:r>
              <a:rPr lang="fr-FR" sz="2000" dirty="0" smtClean="0">
                <a:latin typeface="Times New Roman" panose="02020603050405020304" pitchFamily="18" charset="0"/>
                <a:ea typeface="MS Mincho" panose="02020609040205080304" pitchFamily="49" charset="-128"/>
                <a:cs typeface="Times New Roman" panose="02020603050405020304" pitchFamily="18" charset="0"/>
              </a:rPr>
              <a:t>. Enfin la </a:t>
            </a:r>
            <a:r>
              <a:rPr lang="fr-FR" sz="2000" b="1" dirty="0" smtClean="0">
                <a:latin typeface="Times New Roman" panose="02020603050405020304" pitchFamily="18" charset="0"/>
                <a:ea typeface="MS Mincho" panose="02020609040205080304" pitchFamily="49" charset="-128"/>
                <a:cs typeface="Times New Roman" panose="02020603050405020304" pitchFamily="18" charset="0"/>
              </a:rPr>
              <a:t>région capitale doit rester compétitive </a:t>
            </a:r>
            <a:r>
              <a:rPr lang="fr-FR" sz="2000" dirty="0" smtClean="0">
                <a:latin typeface="Times New Roman" panose="02020603050405020304" pitchFamily="18" charset="0"/>
                <a:ea typeface="MS Mincho" panose="02020609040205080304" pitchFamily="49" charset="-128"/>
                <a:cs typeface="Times New Roman" panose="02020603050405020304" pitchFamily="18" charset="0"/>
              </a:rPr>
              <a:t>par rapport aux autres métropoles mondiales que sont Londres, New York ou Tokyo. Les enjeux sont donc non seulement locaux mais aussi nationaux et internationaux.</a:t>
            </a:r>
            <a:endParaRPr lang="fr-FR" sz="2000" dirty="0" smtClean="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fr-FR" dirty="0">
                <a:latin typeface="Times New Roman" panose="02020603050405020304" pitchFamily="18" charset="0"/>
                <a:ea typeface="MS Mincho" panose="02020609040205080304" pitchFamily="49" charset="-128"/>
                <a:cs typeface="Times New Roman" panose="02020603050405020304" pitchFamily="18" charset="0"/>
              </a:rPr>
              <a:t> </a:t>
            </a:r>
            <a:endParaRPr lang="fr-FR" sz="2800" dirty="0">
              <a:latin typeface="Cambria" panose="02040503050406030204" pitchFamily="18" charset="0"/>
              <a:ea typeface="MS Mincho" panose="02020609040205080304" pitchFamily="49" charset="-128"/>
              <a:cs typeface="Times New Roman" panose="02020603050405020304" pitchFamily="18" charset="0"/>
            </a:endParaRPr>
          </a:p>
          <a:p>
            <a:pPr algn="r">
              <a:spcAft>
                <a:spcPts val="0"/>
              </a:spcAft>
            </a:pPr>
            <a:r>
              <a:rPr lang="fr-FR" dirty="0">
                <a:latin typeface="Times New Roman" panose="02020603050405020304" pitchFamily="18" charset="0"/>
                <a:ea typeface="MS Mincho" panose="02020609040205080304" pitchFamily="49" charset="-128"/>
                <a:cs typeface="Times New Roman" panose="02020603050405020304" pitchFamily="18" charset="0"/>
              </a:rPr>
              <a:t>F. </a:t>
            </a:r>
            <a:r>
              <a:rPr lang="fr-FR" dirty="0" err="1">
                <a:latin typeface="Times New Roman" panose="02020603050405020304" pitchFamily="18" charset="0"/>
                <a:ea typeface="MS Mincho" panose="02020609040205080304" pitchFamily="49" charset="-128"/>
                <a:cs typeface="Times New Roman" panose="02020603050405020304" pitchFamily="18" charset="0"/>
              </a:rPr>
              <a:t>Gilli</a:t>
            </a:r>
            <a:r>
              <a:rPr lang="fr-FR" dirty="0">
                <a:latin typeface="Times New Roman" panose="02020603050405020304" pitchFamily="18" charset="0"/>
                <a:ea typeface="MS Mincho" panose="02020609040205080304" pitchFamily="49" charset="-128"/>
                <a:cs typeface="Times New Roman" panose="02020603050405020304" pitchFamily="18" charset="0"/>
              </a:rPr>
              <a:t>, « Le Grand Paris : du rêve à la réalité », </a:t>
            </a:r>
            <a:r>
              <a:rPr lang="fr-FR" i="1" dirty="0">
                <a:latin typeface="Times New Roman" panose="02020603050405020304" pitchFamily="18" charset="0"/>
                <a:ea typeface="MS Mincho" panose="02020609040205080304" pitchFamily="49" charset="-128"/>
                <a:cs typeface="Times New Roman" panose="02020603050405020304" pitchFamily="18" charset="0"/>
              </a:rPr>
              <a:t>Café géographiques</a:t>
            </a:r>
            <a:r>
              <a:rPr lang="fr-FR" dirty="0">
                <a:latin typeface="Times New Roman" panose="02020603050405020304" pitchFamily="18" charset="0"/>
                <a:ea typeface="MS Mincho" panose="02020609040205080304" pitchFamily="49" charset="-128"/>
                <a:cs typeface="Times New Roman" panose="02020603050405020304" pitchFamily="18" charset="0"/>
              </a:rPr>
              <a:t>, 30 mars 2010</a:t>
            </a:r>
            <a:endParaRPr lang="fr-FR" sz="2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Rectangle 3"/>
          <p:cNvSpPr/>
          <p:nvPr/>
        </p:nvSpPr>
        <p:spPr>
          <a:xfrm>
            <a:off x="8382646" y="1292244"/>
            <a:ext cx="3127779" cy="369332"/>
          </a:xfrm>
          <a:prstGeom prst="rect">
            <a:avLst/>
          </a:prstGeom>
          <a:solidFill>
            <a:srgbClr val="92D050"/>
          </a:solidFill>
        </p:spPr>
        <p:txBody>
          <a:bodyPr wrap="none">
            <a:spAutoFit/>
          </a:bodyPr>
          <a:lstStyle/>
          <a:p>
            <a:pPr algn="ctr">
              <a:spcAft>
                <a:spcPts val="0"/>
              </a:spcAft>
            </a:pPr>
            <a:r>
              <a:rPr lang="fr-FR" b="1" dirty="0">
                <a:latin typeface="Comic Sans MS" panose="030F0702030302020204" pitchFamily="66" charset="0"/>
                <a:ea typeface="MS Mincho" panose="02020609040205080304" pitchFamily="49" charset="-128"/>
                <a:cs typeface="Times New Roman" panose="02020603050405020304" pitchFamily="18" charset="0"/>
              </a:rPr>
              <a:t>Les enjeux du Grand Paris</a:t>
            </a:r>
            <a:endParaRPr lang="fr-FR"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5" name="Rectangle 4"/>
          <p:cNvSpPr/>
          <p:nvPr/>
        </p:nvSpPr>
        <p:spPr>
          <a:xfrm>
            <a:off x="261257" y="377278"/>
            <a:ext cx="3983197" cy="677108"/>
          </a:xfrm>
          <a:prstGeom prst="rect">
            <a:avLst/>
          </a:prstGeom>
          <a:solidFill>
            <a:schemeClr val="accent2">
              <a:lumMod val="20000"/>
              <a:lumOff val="80000"/>
            </a:schemeClr>
          </a:solidFill>
        </p:spPr>
        <p:txBody>
          <a:bodyPr wrap="square">
            <a:spAutoFit/>
          </a:bodyPr>
          <a:lstStyle/>
          <a:p>
            <a:pPr hangingPunct="0"/>
            <a:r>
              <a:rPr lang="fr-FR" sz="2000" b="1" dirty="0" smtClean="0"/>
              <a:t>IV</a:t>
            </a:r>
            <a:r>
              <a:rPr lang="fr-FR" sz="2000" b="1" dirty="0"/>
              <a:t>) - </a:t>
            </a:r>
            <a:r>
              <a:rPr lang="fr-FR" sz="2000" b="1" u="sng" dirty="0"/>
              <a:t>L’aménagement de ma région </a:t>
            </a:r>
            <a:r>
              <a:rPr lang="fr-FR" sz="2000" b="1" dirty="0"/>
              <a:t>     </a:t>
            </a:r>
            <a:endParaRPr lang="fr-FR" sz="2000" dirty="0"/>
          </a:p>
          <a:p>
            <a:pPr hangingPunct="0">
              <a:spcAft>
                <a:spcPts val="0"/>
              </a:spcAft>
            </a:pPr>
            <a:r>
              <a:rPr lang="fr-FR" b="1" kern="150" dirty="0" smtClean="0">
                <a:latin typeface="Calibri" panose="020F0502020204030204" pitchFamily="34" charset="0"/>
                <a:ea typeface="Times New Roman" panose="02020603050405020304" pitchFamily="18" charset="0"/>
                <a:cs typeface="Times New Roman" panose="02020603050405020304" pitchFamily="18" charset="0"/>
              </a:rPr>
              <a:t> </a:t>
            </a:r>
            <a:endParaRPr lang="fr-FR" sz="2800"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idx="12"/>
          </p:nvPr>
        </p:nvSpPr>
        <p:spPr/>
        <p:txBody>
          <a:bodyPr/>
          <a:lstStyle/>
          <a:p>
            <a:fld id="{F04C863F-C4B5-4B6F-BB20-699C48B23480}" type="slidenum">
              <a:rPr lang="en-GB" altLang="fr-FR" smtClean="0"/>
              <a:pPr/>
              <a:t>34</a:t>
            </a:fld>
            <a:endParaRPr lang="en-GB" altLang="fr-FR"/>
          </a:p>
        </p:txBody>
      </p:sp>
    </p:spTree>
    <p:extLst>
      <p:ext uri="{BB962C8B-B14F-4D97-AF65-F5344CB8AC3E}">
        <p14:creationId xmlns:p14="http://schemas.microsoft.com/office/powerpoint/2010/main" val="4250012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26940" y="0"/>
            <a:ext cx="9523030" cy="6826509"/>
          </a:xfrm>
          <a:prstGeom prst="rect">
            <a:avLst/>
          </a:prstGeom>
        </p:spPr>
      </p:pic>
      <p:sp>
        <p:nvSpPr>
          <p:cNvPr id="2" name="Espace réservé du numéro de diapositive 1"/>
          <p:cNvSpPr>
            <a:spLocks noGrp="1"/>
          </p:cNvSpPr>
          <p:nvPr>
            <p:ph type="sldNum" idx="12"/>
          </p:nvPr>
        </p:nvSpPr>
        <p:spPr/>
        <p:txBody>
          <a:bodyPr/>
          <a:lstStyle/>
          <a:p>
            <a:fld id="{F04C863F-C4B5-4B6F-BB20-699C48B23480}" type="slidenum">
              <a:rPr lang="en-GB" altLang="fr-FR" smtClean="0"/>
              <a:pPr/>
              <a:t>35</a:t>
            </a:fld>
            <a:endParaRPr lang="en-GB" altLang="fr-FR"/>
          </a:p>
        </p:txBody>
      </p:sp>
    </p:spTree>
    <p:extLst>
      <p:ext uri="{BB962C8B-B14F-4D97-AF65-F5344CB8AC3E}">
        <p14:creationId xmlns:p14="http://schemas.microsoft.com/office/powerpoint/2010/main" val="861606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10547" y="39670"/>
            <a:ext cx="7699309" cy="6818330"/>
          </a:xfrm>
          <a:prstGeom prst="rect">
            <a:avLst/>
          </a:prstGeom>
        </p:spPr>
      </p:pic>
      <p:pic>
        <p:nvPicPr>
          <p:cNvPr id="4" name="Image 3"/>
          <p:cNvPicPr>
            <a:picLocks noChangeAspect="1"/>
          </p:cNvPicPr>
          <p:nvPr/>
        </p:nvPicPr>
        <p:blipFill>
          <a:blip r:embed="rId3"/>
          <a:stretch>
            <a:fillRect/>
          </a:stretch>
        </p:blipFill>
        <p:spPr>
          <a:xfrm>
            <a:off x="8507752" y="1572402"/>
            <a:ext cx="3568296" cy="3120895"/>
          </a:xfrm>
          <a:prstGeom prst="rect">
            <a:avLst/>
          </a:prstGeom>
        </p:spPr>
      </p:pic>
      <p:sp>
        <p:nvSpPr>
          <p:cNvPr id="5" name="Rectangle 4"/>
          <p:cNvSpPr/>
          <p:nvPr/>
        </p:nvSpPr>
        <p:spPr>
          <a:xfrm>
            <a:off x="9310687" y="201439"/>
            <a:ext cx="2708398" cy="1200329"/>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r>
              <a:rPr lang="fr-FR" b="1" dirty="0" smtClean="0"/>
              <a:t>11</a:t>
            </a:r>
            <a:r>
              <a:rPr lang="fr-FR" b="1" dirty="0"/>
              <a:t>)</a:t>
            </a:r>
            <a:r>
              <a:rPr lang="fr-FR" dirty="0"/>
              <a:t> </a:t>
            </a:r>
            <a:r>
              <a:rPr lang="fr-FR" b="1" dirty="0"/>
              <a:t>Identifiez les aménagements régionaux </a:t>
            </a:r>
            <a:r>
              <a:rPr lang="fr-FR" b="1" dirty="0" smtClean="0"/>
              <a:t>prévus </a:t>
            </a:r>
            <a:r>
              <a:rPr lang="fr-FR" b="1" dirty="0"/>
              <a:t>dans le </a:t>
            </a:r>
            <a:r>
              <a:rPr lang="fr-FR" b="1" dirty="0" smtClean="0"/>
              <a:t>projet</a:t>
            </a:r>
          </a:p>
          <a:p>
            <a:pPr hangingPunct="0"/>
            <a:r>
              <a:rPr lang="fr-FR" b="1" dirty="0" smtClean="0"/>
              <a:t>du </a:t>
            </a:r>
            <a:r>
              <a:rPr lang="fr-FR" b="1" dirty="0"/>
              <a:t>Grand Paris </a:t>
            </a:r>
            <a:endParaRPr lang="fr-FR" sz="2800" b="1" kern="1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4"/>
          <a:stretch>
            <a:fillRect/>
          </a:stretch>
        </p:blipFill>
        <p:spPr>
          <a:xfrm>
            <a:off x="10040998" y="5038014"/>
            <a:ext cx="1247775" cy="876300"/>
          </a:xfrm>
          <a:prstGeom prst="rect">
            <a:avLst/>
          </a:prstGeom>
        </p:spPr>
      </p:pic>
      <p:sp>
        <p:nvSpPr>
          <p:cNvPr id="6" name="Espace réservé du numéro de diapositive 5"/>
          <p:cNvSpPr>
            <a:spLocks noGrp="1"/>
          </p:cNvSpPr>
          <p:nvPr>
            <p:ph type="sldNum" idx="12"/>
          </p:nvPr>
        </p:nvSpPr>
        <p:spPr/>
        <p:txBody>
          <a:bodyPr/>
          <a:lstStyle/>
          <a:p>
            <a:fld id="{F04C863F-C4B5-4B6F-BB20-699C48B23480}" type="slidenum">
              <a:rPr lang="en-GB" altLang="fr-FR" smtClean="0"/>
              <a:pPr/>
              <a:t>36</a:t>
            </a:fld>
            <a:endParaRPr lang="en-GB" altLang="fr-FR"/>
          </a:p>
        </p:txBody>
      </p:sp>
    </p:spTree>
    <p:extLst>
      <p:ext uri="{BB962C8B-B14F-4D97-AF65-F5344CB8AC3E}">
        <p14:creationId xmlns:p14="http://schemas.microsoft.com/office/powerpoint/2010/main" val="3626488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229" y="157395"/>
            <a:ext cx="5753498" cy="369332"/>
          </a:xfrm>
          <a:prstGeom prst="rect">
            <a:avLst/>
          </a:prstGeom>
          <a:solidFill>
            <a:schemeClr val="accent2">
              <a:lumMod val="20000"/>
              <a:lumOff val="80000"/>
            </a:schemeClr>
          </a:solidFill>
        </p:spPr>
        <p:txBody>
          <a:bodyPr wrap="none">
            <a:spAutoFit/>
          </a:bodyPr>
          <a:lstStyle/>
          <a:p>
            <a:pPr algn="ctr">
              <a:spcAft>
                <a:spcPts val="0"/>
              </a:spcAft>
            </a:pPr>
            <a:r>
              <a:rPr lang="fr-FR" b="1" dirty="0">
                <a:latin typeface="Comic Sans MS" panose="030F0702030302020204" pitchFamily="66" charset="0"/>
                <a:ea typeface="MS Mincho" panose="02020609040205080304" pitchFamily="49" charset="-128"/>
                <a:cs typeface="Times New Roman" panose="02020603050405020304" pitchFamily="18" charset="0"/>
              </a:rPr>
              <a:t>le projet du Grand Paris, une pluralité de projets</a:t>
            </a:r>
            <a:endParaRPr lang="fr-FR" sz="20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2" descr="http://www.lfval.net/secondaire/IMG/jpg/1G2_doc_5_7_poles_du_grand_paris_carte_du_Figa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550"/>
            <a:ext cx="8222613" cy="585144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 1"/>
          <p:cNvPicPr>
            <a:picLocks noChangeAspect="1"/>
          </p:cNvPicPr>
          <p:nvPr/>
        </p:nvPicPr>
        <p:blipFill>
          <a:blip r:embed="rId3"/>
          <a:stretch>
            <a:fillRect/>
          </a:stretch>
        </p:blipFill>
        <p:spPr>
          <a:xfrm>
            <a:off x="8855485" y="5851883"/>
            <a:ext cx="1619250" cy="257175"/>
          </a:xfrm>
          <a:prstGeom prst="rect">
            <a:avLst/>
          </a:prstGeom>
        </p:spPr>
      </p:pic>
      <p:sp>
        <p:nvSpPr>
          <p:cNvPr id="7" name="Rectangle 6"/>
          <p:cNvSpPr/>
          <p:nvPr/>
        </p:nvSpPr>
        <p:spPr>
          <a:xfrm>
            <a:off x="7412988" y="201439"/>
            <a:ext cx="4606097" cy="1292662"/>
          </a:xfrm>
          <a:prstGeom prst="rect">
            <a:avLst/>
          </a:prstGeom>
          <a:solidFill>
            <a:schemeClr val="accent4">
              <a:lumMod val="40000"/>
              <a:lumOff val="60000"/>
            </a:schemeClr>
          </a:solidFill>
          <a:ln>
            <a:solidFill>
              <a:schemeClr val="accent3">
                <a:lumMod val="75000"/>
              </a:schemeClr>
            </a:solidFill>
          </a:ln>
        </p:spPr>
        <p:txBody>
          <a:bodyPr wrap="square">
            <a:spAutoFit/>
          </a:bodyPr>
          <a:lstStyle/>
          <a:p>
            <a:pPr hangingPunct="0"/>
            <a:r>
              <a:rPr lang="fr-FR" b="1" dirty="0" smtClean="0"/>
              <a:t>10)</a:t>
            </a:r>
            <a:r>
              <a:rPr lang="fr-FR" dirty="0" smtClean="0"/>
              <a:t> </a:t>
            </a:r>
            <a:r>
              <a:rPr lang="fr-FR" b="1" dirty="0"/>
              <a:t>Identifiez les aménagements régionaux </a:t>
            </a:r>
            <a:r>
              <a:rPr lang="fr-FR" b="1" dirty="0" smtClean="0"/>
              <a:t>prévus </a:t>
            </a:r>
            <a:r>
              <a:rPr lang="fr-FR" b="1" dirty="0"/>
              <a:t>dans le </a:t>
            </a:r>
            <a:r>
              <a:rPr lang="fr-FR" b="1" dirty="0" smtClean="0"/>
              <a:t>projet du </a:t>
            </a:r>
            <a:r>
              <a:rPr lang="fr-FR" b="1" dirty="0"/>
              <a:t>Grand Paris </a:t>
            </a:r>
            <a:endParaRPr lang="fr-FR" b="1" dirty="0" smtClean="0"/>
          </a:p>
          <a:p>
            <a:pPr hangingPunct="0"/>
            <a:r>
              <a:rPr lang="fr-FR" sz="1400" b="1" dirty="0"/>
              <a:t>http://fr.padlet.com/isabeneteau/vvzm0akcgbyu/wish/50563623</a:t>
            </a:r>
            <a:endParaRPr lang="fr-FR" sz="2800" b="1" kern="150" dirty="0">
              <a:latin typeface="Calibri" panose="020F0502020204030204" pitchFamily="34" charset="0"/>
              <a:ea typeface="Times New Roman" panose="02020603050405020304" pitchFamily="18" charset="0"/>
              <a:cs typeface="Times New Roman" panose="02020603050405020304" pitchFamily="18" charset="0"/>
            </a:endParaRPr>
          </a:p>
          <a:p>
            <a:pPr hangingPunct="0"/>
            <a:endParaRPr lang="fr-FR" sz="1400" b="1" dirty="0" smtClean="0"/>
          </a:p>
        </p:txBody>
      </p:sp>
      <p:sp>
        <p:nvSpPr>
          <p:cNvPr id="3" name="Rectangle 2"/>
          <p:cNvSpPr/>
          <p:nvPr/>
        </p:nvSpPr>
        <p:spPr>
          <a:xfrm>
            <a:off x="7412988" y="2641940"/>
            <a:ext cx="4606098" cy="923330"/>
          </a:xfrm>
          <a:prstGeom prst="rect">
            <a:avLst/>
          </a:prstGeom>
          <a:solidFill>
            <a:schemeClr val="accent4">
              <a:lumMod val="40000"/>
              <a:lumOff val="60000"/>
            </a:schemeClr>
          </a:solidFill>
          <a:ln>
            <a:solidFill>
              <a:schemeClr val="tx1"/>
            </a:solidFill>
          </a:ln>
        </p:spPr>
        <p:txBody>
          <a:bodyPr wrap="square">
            <a:spAutoFit/>
          </a:bodyPr>
          <a:lstStyle/>
          <a:p>
            <a:pPr hangingPunct="0"/>
            <a:r>
              <a:rPr lang="fr-FR" b="1" dirty="0" smtClean="0"/>
              <a:t>11)</a:t>
            </a:r>
            <a:r>
              <a:rPr lang="fr-FR" dirty="0" smtClean="0"/>
              <a:t> </a:t>
            </a:r>
            <a:r>
              <a:rPr lang="fr-FR" b="1" dirty="0"/>
              <a:t>Quels acteurs sont </a:t>
            </a:r>
            <a:r>
              <a:rPr lang="fr-FR" b="1" dirty="0" smtClean="0"/>
              <a:t>impliqués </a:t>
            </a:r>
            <a:r>
              <a:rPr lang="fr-FR" b="1" dirty="0"/>
              <a:t>dans les aménagements régionaux prévus dans le projet du Grand Paris </a:t>
            </a:r>
            <a:r>
              <a:rPr lang="fr-FR" b="1" dirty="0" smtClean="0"/>
              <a:t>?</a:t>
            </a:r>
            <a:endParaRPr lang="fr-FR" b="1" dirty="0"/>
          </a:p>
        </p:txBody>
      </p:sp>
      <p:sp>
        <p:nvSpPr>
          <p:cNvPr id="5" name="Espace réservé du numéro de diapositive 4"/>
          <p:cNvSpPr>
            <a:spLocks noGrp="1"/>
          </p:cNvSpPr>
          <p:nvPr>
            <p:ph type="sldNum" idx="12"/>
          </p:nvPr>
        </p:nvSpPr>
        <p:spPr/>
        <p:txBody>
          <a:bodyPr/>
          <a:lstStyle/>
          <a:p>
            <a:fld id="{F04C863F-C4B5-4B6F-BB20-699C48B23480}" type="slidenum">
              <a:rPr lang="en-GB" altLang="fr-FR" smtClean="0"/>
              <a:pPr/>
              <a:t>37</a:t>
            </a:fld>
            <a:endParaRPr lang="en-GB" altLang="fr-FR"/>
          </a:p>
        </p:txBody>
      </p:sp>
    </p:spTree>
    <p:extLst>
      <p:ext uri="{BB962C8B-B14F-4D97-AF65-F5344CB8AC3E}">
        <p14:creationId xmlns:p14="http://schemas.microsoft.com/office/powerpoint/2010/main" val="750641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574" y="111002"/>
            <a:ext cx="3375219" cy="369332"/>
          </a:xfrm>
          <a:prstGeom prst="rect">
            <a:avLst/>
          </a:prstGeom>
          <a:solidFill>
            <a:schemeClr val="accent6">
              <a:lumMod val="20000"/>
              <a:lumOff val="80000"/>
            </a:schemeClr>
          </a:solidFill>
        </p:spPr>
        <p:txBody>
          <a:bodyPr wrap="none">
            <a:spAutoFit/>
          </a:bodyPr>
          <a:lstStyle/>
          <a:p>
            <a:r>
              <a:rPr lang="fr-FR" dirty="0" smtClean="0">
                <a:solidFill>
                  <a:schemeClr val="accent6">
                    <a:lumMod val="50000"/>
                  </a:schemeClr>
                </a:solidFill>
              </a:rPr>
              <a:t>CORRECTION DU QUESTIONNAIRE</a:t>
            </a:r>
            <a:endParaRPr lang="fr-FR" dirty="0">
              <a:solidFill>
                <a:schemeClr val="accent6">
                  <a:lumMod val="50000"/>
                </a:schemeClr>
              </a:solidFill>
            </a:endParaRPr>
          </a:p>
        </p:txBody>
      </p:sp>
      <p:sp>
        <p:nvSpPr>
          <p:cNvPr id="3" name="Rectangle 2"/>
          <p:cNvSpPr/>
          <p:nvPr/>
        </p:nvSpPr>
        <p:spPr>
          <a:xfrm>
            <a:off x="5315838" y="1937770"/>
            <a:ext cx="142135" cy="108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457303" y="99044"/>
            <a:ext cx="8734697" cy="6838282"/>
          </a:xfrm>
          <a:prstGeom prst="rect">
            <a:avLst/>
          </a:prstGeom>
        </p:spPr>
        <p:txBody>
          <a:bodyPr wrap="square">
            <a:spAutoFit/>
          </a:bodyPr>
          <a:lstStyle/>
          <a:p>
            <a:pPr algn="ctr">
              <a:lnSpc>
                <a:spcPct val="115000"/>
              </a:lnSpc>
              <a:spcAft>
                <a:spcPts val="1000"/>
              </a:spcAft>
            </a:pPr>
            <a:r>
              <a:rPr lang="fr-FR" sz="1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CORRECTION DU DOSSIER SUR LA REGION ILE-DE-FRANCE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 Présentation de ma région : quelle est sa place en France et en Europe ?</a:t>
            </a:r>
            <a:r>
              <a:rPr lang="fr-FR" sz="1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LOGO :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L’étoile représente la région et chaque pointe l’un des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8 départements</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qui la composent.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1)-</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Val-d’Oise ; Seine-Saint-Denis ; Val-de-Marne ; Seine-et-Marne ; Essonne : Yvelines ; Hauts-de-Seine ; Paris</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2)-</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27 régions à indiquer + Ile-de-France en rouge.</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(Réforme territoriale applicable en 2016 avec 13 régions)</a:t>
            </a:r>
            <a:endParaRPr lang="fr-FR" sz="1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3)-</a:t>
            </a:r>
            <a:r>
              <a:rPr lang="fr-FR" sz="1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La région est, et de loin la région </a:t>
            </a: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la plus peuplée</a:t>
            </a:r>
            <a:r>
              <a:rPr lang="fr-FR" sz="1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avec 11, 8 millions d’habitants soit 19% de la population française et la </a:t>
            </a: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plus riche</a:t>
            </a:r>
            <a:r>
              <a:rPr lang="fr-FR" sz="1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de France.  Son PIB représente 29%  de la richesse nationale </a:t>
            </a:r>
            <a:endParaRPr lang="fr-FR" sz="1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4</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C’est aussi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l’une des plus riches d’Europe</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(la 6</a:t>
            </a:r>
            <a:r>
              <a:rPr lang="fr-FR" sz="1000" baseline="30000" dirty="0">
                <a:solidFill>
                  <a:srgbClr val="00B050"/>
                </a:solidFill>
                <a:latin typeface="Arial" panose="020B0604020202020204" pitchFamily="34" charset="0"/>
                <a:ea typeface="Calibri" panose="020F0502020204030204" pitchFamily="34" charset="0"/>
                <a:cs typeface="Times New Roman" panose="02020603050405020304" pitchFamily="18" charset="0"/>
              </a:rPr>
              <a:t>ème</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.Son PIB représente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4% du PIB européen</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Le PIB par habitant est nettement supérieur à la moyenne européenne. Elle est un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pôle européen</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de premier ordre. L’importance de la région en France et en Europe peut être illustrée par le pourcentage élevé des investissements étrangers en IDF (39% des investissements).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dirty="0">
                <a:latin typeface="Arial" panose="020B0604020202020204" pitchFamily="34" charset="0"/>
                <a:ea typeface="Calibri" panose="020F0502020204030204" pitchFamily="34" charset="0"/>
                <a:cs typeface="Times New Roman" panose="02020603050405020304" pitchFamily="18" charset="0"/>
              </a:rPr>
              <a:t> </a:t>
            </a:r>
            <a:r>
              <a:rPr lang="fr-FR" sz="1000" b="1" u="sng"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II</a:t>
            </a:r>
            <a:r>
              <a:rPr lang="fr-FR" sz="1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 A quoi sert le conseil régional d'Ile-de-France ?</a:t>
            </a:r>
            <a:r>
              <a:rPr lang="fr-FR" sz="1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sz="1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5)-</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Transports &amp; mobilité</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(1,7milliard) ;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Lycées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(673 millions),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Economie, innovation &amp; tourisme</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(241 millions)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III)-Quelles sont les particularités économiques de la région Ile-de-France ? </a:t>
            </a:r>
            <a:r>
              <a:rPr lang="fr-FR" sz="1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6)-</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Plus jeunes ; Plus de population d’origine étrangère ; Plus mobile ; Plus densément peuplé.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7)-</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Prédominance du secteur tertiaire (banque, tourisme, aide à la personne, commerce)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8)-</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Tourisme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Industrie</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dont une forte densité d’entreprises technologiques. Des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pôles de compétitivité</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de réputation internationale ; Activités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financières</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et de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recherche-développement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Activités culturelles.</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Dotée d’</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infrastructures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de premier plan qui la relient aux autres métropoles européennes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9)-</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Non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49%</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de la superficie de la région est occupée par des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espaces agricoles</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On y trouve une majorité de grandes exploitations. La production agricole est surtout céréalière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IV)- L’aménagement de ma région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10)-</a:t>
            </a:r>
            <a:r>
              <a:rPr lang="fr-FR" sz="1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Le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réseau de métro automatique</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et le développement de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pôles d’activité économiques et scientifiques</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constituent les aménagements régionaux du Grand Paris.</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11)-</a:t>
            </a:r>
            <a:r>
              <a:rPr lang="fr-FR" sz="1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Les acteurs impliqués sont la région </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Île-de-France</a:t>
            </a:r>
            <a:r>
              <a:rPr lang="fr-FR" sz="1000" dirty="0">
                <a:solidFill>
                  <a:srgbClr val="00B050"/>
                </a:solidFill>
                <a:latin typeface="Arial" panose="020B0604020202020204" pitchFamily="34" charset="0"/>
                <a:ea typeface="Calibri" panose="020F0502020204030204" pitchFamily="34" charset="0"/>
                <a:cs typeface="Times New Roman" panose="02020603050405020304" pitchFamily="18" charset="0"/>
              </a:rPr>
              <a:t> et l</a:t>
            </a:r>
            <a:r>
              <a:rPr lang="fr-FR" sz="10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’État </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V)- Schéma de synthèse : l’organisation de l’espace de la région Ile de France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F8339276-11BC-4C55-8699-862347D8D879}" type="slidenum">
              <a:rPr lang="fr-FR" smtClean="0"/>
              <a:t>38</a:t>
            </a:fld>
            <a:endParaRPr lang="fr-FR"/>
          </a:p>
        </p:txBody>
      </p:sp>
      <p:pic>
        <p:nvPicPr>
          <p:cNvPr id="7" name="Image 6"/>
          <p:cNvPicPr>
            <a:picLocks noChangeAspect="1"/>
          </p:cNvPicPr>
          <p:nvPr/>
        </p:nvPicPr>
        <p:blipFill>
          <a:blip r:embed="rId2"/>
          <a:stretch>
            <a:fillRect/>
          </a:stretch>
        </p:blipFill>
        <p:spPr>
          <a:xfrm>
            <a:off x="737336" y="758437"/>
            <a:ext cx="1790700" cy="1390650"/>
          </a:xfrm>
          <a:prstGeom prst="rect">
            <a:avLst/>
          </a:prstGeom>
        </p:spPr>
      </p:pic>
    </p:spTree>
    <p:extLst>
      <p:ext uri="{BB962C8B-B14F-4D97-AF65-F5344CB8AC3E}">
        <p14:creationId xmlns:p14="http://schemas.microsoft.com/office/powerpoint/2010/main" val="108647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996693195"/>
              </p:ext>
            </p:extLst>
          </p:nvPr>
        </p:nvGraphicFramePr>
        <p:xfrm>
          <a:off x="3066019" y="892447"/>
          <a:ext cx="88583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rot="20482288">
            <a:off x="91936" y="755708"/>
            <a:ext cx="3504486" cy="523220"/>
          </a:xfrm>
          <a:prstGeom prst="rect">
            <a:avLst/>
          </a:prstGeom>
          <a:solidFill>
            <a:srgbClr val="FFC000"/>
          </a:solidFill>
        </p:spPr>
        <p:txBody>
          <a:bodyPr wrap="none">
            <a:spAutoFit/>
          </a:bodyPr>
          <a:lstStyle/>
          <a:p>
            <a:r>
              <a:rPr lang="fr-FR" sz="2800" b="1" i="1" u="sng" dirty="0" smtClean="0">
                <a:latin typeface="Bradley Hand ITC" panose="03070402050302030203" pitchFamily="66" charset="0"/>
              </a:rPr>
              <a:t>Pédagogie différenciée</a:t>
            </a:r>
            <a:endParaRPr lang="fr-FR" sz="2800" b="1" dirty="0"/>
          </a:p>
        </p:txBody>
      </p:sp>
      <p:pic>
        <p:nvPicPr>
          <p:cNvPr id="8" name="Image 7"/>
          <p:cNvPicPr>
            <a:picLocks noChangeAspect="1"/>
          </p:cNvPicPr>
          <p:nvPr/>
        </p:nvPicPr>
        <p:blipFill>
          <a:blip r:embed="rId7"/>
          <a:stretch>
            <a:fillRect/>
          </a:stretch>
        </p:blipFill>
        <p:spPr>
          <a:xfrm>
            <a:off x="3450264" y="1712526"/>
            <a:ext cx="522302" cy="411371"/>
          </a:xfrm>
          <a:prstGeom prst="rect">
            <a:avLst/>
          </a:prstGeom>
        </p:spPr>
      </p:pic>
      <p:pic>
        <p:nvPicPr>
          <p:cNvPr id="11" name="Image 10"/>
          <p:cNvPicPr>
            <a:picLocks noChangeAspect="1"/>
          </p:cNvPicPr>
          <p:nvPr/>
        </p:nvPicPr>
        <p:blipFill>
          <a:blip r:embed="rId7"/>
          <a:stretch>
            <a:fillRect/>
          </a:stretch>
        </p:blipFill>
        <p:spPr>
          <a:xfrm>
            <a:off x="3426956" y="4540278"/>
            <a:ext cx="522302" cy="411371"/>
          </a:xfrm>
          <a:prstGeom prst="rect">
            <a:avLst/>
          </a:prstGeom>
        </p:spPr>
      </p:pic>
      <p:sp>
        <p:nvSpPr>
          <p:cNvPr id="2" name="Espace réservé du numéro de diapositive 1"/>
          <p:cNvSpPr>
            <a:spLocks noGrp="1"/>
          </p:cNvSpPr>
          <p:nvPr>
            <p:ph type="sldNum" idx="12"/>
          </p:nvPr>
        </p:nvSpPr>
        <p:spPr/>
        <p:txBody>
          <a:bodyPr/>
          <a:lstStyle/>
          <a:p>
            <a:fld id="{F04C863F-C4B5-4B6F-BB20-699C48B23480}" type="slidenum">
              <a:rPr lang="en-GB" altLang="fr-FR" smtClean="0"/>
              <a:pPr/>
              <a:t>39</a:t>
            </a:fld>
            <a:endParaRPr lang="en-GB" altLang="fr-FR"/>
          </a:p>
        </p:txBody>
      </p:sp>
    </p:spTree>
    <p:extLst>
      <p:ext uri="{BB962C8B-B14F-4D97-AF65-F5344CB8AC3E}">
        <p14:creationId xmlns:p14="http://schemas.microsoft.com/office/powerpoint/2010/main" val="173784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nvPr>
        </p:nvGraphicFramePr>
        <p:xfrm>
          <a:off x="5554640" y="2074458"/>
          <a:ext cx="8719782" cy="332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p:cNvGraphicFramePr/>
          <p:nvPr>
            <p:extLst>
              <p:ext uri="{D42A27DB-BD31-4B8C-83A1-F6EECF244321}">
                <p14:modId xmlns:p14="http://schemas.microsoft.com/office/powerpoint/2010/main" val="2053155002"/>
              </p:ext>
            </p:extLst>
          </p:nvPr>
        </p:nvGraphicFramePr>
        <p:xfrm>
          <a:off x="0" y="1183690"/>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itre 1"/>
          <p:cNvSpPr txBox="1">
            <a:spLocks/>
          </p:cNvSpPr>
          <p:nvPr/>
        </p:nvSpPr>
        <p:spPr>
          <a:xfrm>
            <a:off x="261775" y="213220"/>
            <a:ext cx="9036050" cy="704158"/>
          </a:xfrm>
          <a:prstGeom prst="rect">
            <a:avLst/>
          </a:prstGeom>
          <a:gradFill flip="none" rotWithShape="1">
            <a:gsLst>
              <a:gs pos="27250">
                <a:srgbClr val="C7E1FC"/>
              </a:gs>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rgbClr val="66CC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4000" b="1" dirty="0" smtClean="0">
                <a:solidFill>
                  <a:srgbClr val="0000FF"/>
                </a:solidFill>
                <a:latin typeface="Cambria" panose="02040503050406030204" pitchFamily="18" charset="0"/>
              </a:rPr>
              <a:t>Première partie - Habiter la France</a:t>
            </a:r>
            <a:endParaRPr lang="fr-FR" altLang="fr-FR" sz="4000" dirty="0" smtClean="0">
              <a:solidFill>
                <a:srgbClr val="0000FF"/>
              </a:solidFill>
              <a:latin typeface="Cambria" panose="02040503050406030204" pitchFamily="18" charset="0"/>
            </a:endParaRPr>
          </a:p>
        </p:txBody>
      </p:sp>
      <p:sp>
        <p:nvSpPr>
          <p:cNvPr id="10" name="Rectangle 9"/>
          <p:cNvSpPr/>
          <p:nvPr/>
        </p:nvSpPr>
        <p:spPr>
          <a:xfrm>
            <a:off x="8862711" y="738023"/>
            <a:ext cx="1524000" cy="68326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rgbClr val="66CCFF"/>
            </a:solidFill>
          </a:ln>
        </p:spPr>
        <p:txBody>
          <a:bodyPr wrap="square">
            <a:spAutoFit/>
          </a:bodyPr>
          <a:lstStyle/>
          <a:p>
            <a:pPr>
              <a:lnSpc>
                <a:spcPct val="80000"/>
              </a:lnSpc>
              <a:defRPr/>
            </a:pPr>
            <a:r>
              <a:rPr lang="fr-FR" altLang="fr-FR" sz="2400" dirty="0">
                <a:solidFill>
                  <a:srgbClr val="0000FF"/>
                </a:solidFill>
                <a:latin typeface="Cambria" panose="02040503050406030204" pitchFamily="18" charset="0"/>
              </a:rPr>
              <a:t>Thème 2</a:t>
            </a:r>
          </a:p>
          <a:p>
            <a:pPr>
              <a:lnSpc>
                <a:spcPct val="80000"/>
              </a:lnSpc>
              <a:defRPr/>
            </a:pPr>
            <a:r>
              <a:rPr lang="fr-FR" altLang="fr-FR" sz="2400" dirty="0">
                <a:solidFill>
                  <a:srgbClr val="0000FF"/>
                </a:solidFill>
                <a:latin typeface="Cambria" panose="02040503050406030204" pitchFamily="18" charset="0"/>
              </a:rPr>
              <a:t>La région</a:t>
            </a: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4</a:t>
            </a:fld>
            <a:endParaRPr lang="fr-FR"/>
          </a:p>
        </p:txBody>
      </p:sp>
    </p:spTree>
    <p:extLst>
      <p:ext uri="{BB962C8B-B14F-4D97-AF65-F5344CB8AC3E}">
        <p14:creationId xmlns:p14="http://schemas.microsoft.com/office/powerpoint/2010/main" val="2105604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3974" y="0"/>
            <a:ext cx="11693227" cy="6685875"/>
          </a:xfrm>
          <a:prstGeom prst="rect">
            <a:avLst/>
          </a:prstGeom>
        </p:spPr>
      </p:pic>
      <p:pic>
        <p:nvPicPr>
          <p:cNvPr id="5" name="Image 4"/>
          <p:cNvPicPr>
            <a:picLocks noChangeAspect="1"/>
          </p:cNvPicPr>
          <p:nvPr/>
        </p:nvPicPr>
        <p:blipFill>
          <a:blip r:embed="rId3"/>
          <a:stretch>
            <a:fillRect/>
          </a:stretch>
        </p:blipFill>
        <p:spPr>
          <a:xfrm>
            <a:off x="9931157" y="212387"/>
            <a:ext cx="1724025" cy="1371600"/>
          </a:xfrm>
          <a:prstGeom prst="rect">
            <a:avLst/>
          </a:prstGeom>
        </p:spPr>
      </p:pic>
      <p:sp>
        <p:nvSpPr>
          <p:cNvPr id="3" name="Espace réservé du numéro de diapositive 2"/>
          <p:cNvSpPr>
            <a:spLocks noGrp="1"/>
          </p:cNvSpPr>
          <p:nvPr>
            <p:ph type="sldNum" sz="quarter" idx="12"/>
          </p:nvPr>
        </p:nvSpPr>
        <p:spPr/>
        <p:txBody>
          <a:bodyPr/>
          <a:lstStyle/>
          <a:p>
            <a:fld id="{F8339276-11BC-4C55-8699-862347D8D879}" type="slidenum">
              <a:rPr lang="fr-FR" smtClean="0"/>
              <a:t>40</a:t>
            </a:fld>
            <a:endParaRPr lang="fr-FR"/>
          </a:p>
        </p:txBody>
      </p:sp>
    </p:spTree>
    <p:extLst>
      <p:ext uri="{BB962C8B-B14F-4D97-AF65-F5344CB8AC3E}">
        <p14:creationId xmlns:p14="http://schemas.microsoft.com/office/powerpoint/2010/main" val="3995532733"/>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1571929"/>
            <a:ext cx="11521440" cy="4552015"/>
          </a:xfrm>
          <a:prstGeom prst="rect">
            <a:avLst/>
          </a:prstGeom>
          <a:solidFill>
            <a:schemeClr val="bg1">
              <a:lumMod val="95000"/>
            </a:schemeClr>
          </a:solidFill>
          <a:ln w="38100">
            <a:solidFill>
              <a:srgbClr val="0000FF"/>
            </a:solidFill>
          </a:ln>
        </p:spPr>
        <p:style>
          <a:lnRef idx="0">
            <a:scrgbClr r="0" g="0" b="0"/>
          </a:lnRef>
          <a:fillRef idx="1001">
            <a:schemeClr val="lt2"/>
          </a:fillRef>
          <a:effectRef idx="0">
            <a:scrgbClr r="0" g="0" b="0"/>
          </a:effectRef>
          <a:fontRef idx="major"/>
        </p:style>
        <p:txBody>
          <a:bodyPr wrap="square">
            <a:spAutoFit/>
          </a:bodyPr>
          <a:lstStyle/>
          <a:p>
            <a:pPr marL="449580">
              <a:lnSpc>
                <a:spcPct val="115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Favoriser l’entraide et la collaboration entre les élèves</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dirty="0" err="1">
                <a:latin typeface="Times New Roman" panose="02020603050405020304" pitchFamily="18" charset="0"/>
                <a:ea typeface="Calibri" panose="020F0502020204030204" pitchFamily="34" charset="0"/>
                <a:cs typeface="Arial" panose="020B0604020202020204" pitchFamily="34" charset="0"/>
              </a:rPr>
              <a:t>Halina</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err="1">
                <a:latin typeface="Times New Roman" panose="02020603050405020304" pitchFamily="18" charset="0"/>
                <a:ea typeface="Calibri" panose="020F0502020204030204" pitchFamily="34" charset="0"/>
                <a:cs typeface="Arial" panose="020B0604020202020204" pitchFamily="34" charset="0"/>
              </a:rPr>
              <a:t>Przesmycki</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smtClean="0">
                <a:latin typeface="Times New Roman" panose="02020603050405020304" pitchFamily="18" charset="0"/>
                <a:ea typeface="Calibri" panose="020F0502020204030204" pitchFamily="34" charset="0"/>
                <a:cs typeface="Arial" panose="020B0604020202020204" pitchFamily="34" charset="0"/>
              </a:rPr>
              <a:t>écrit que différencier</a:t>
            </a:r>
            <a:r>
              <a:rPr lang="fr-FR" dirty="0">
                <a:latin typeface="Times New Roman" panose="02020603050405020304" pitchFamily="18" charset="0"/>
                <a:ea typeface="Calibri" panose="020F0502020204030204" pitchFamily="34" charset="0"/>
                <a:cs typeface="Arial" panose="020B0604020202020204" pitchFamily="34" charset="0"/>
              </a:rPr>
              <a:t>, c’est s’efforcer de « </a:t>
            </a:r>
            <a:r>
              <a:rPr lang="fr-FR" i="1" dirty="0">
                <a:latin typeface="Times New Roman" panose="02020603050405020304" pitchFamily="18" charset="0"/>
                <a:ea typeface="Calibri" panose="020F0502020204030204" pitchFamily="34" charset="0"/>
                <a:cs typeface="Arial" panose="020B0604020202020204" pitchFamily="34" charset="0"/>
              </a:rPr>
              <a:t>tirer le meilleur parti des possibilités de groupement et d’interaction</a:t>
            </a:r>
            <a:r>
              <a:rPr lang="fr-FR" dirty="0">
                <a:latin typeface="Times New Roman" panose="02020603050405020304" pitchFamily="18" charset="0"/>
                <a:ea typeface="Calibri" panose="020F0502020204030204" pitchFamily="34" charset="0"/>
                <a:cs typeface="Arial" panose="020B0604020202020204" pitchFamily="34" charset="0"/>
              </a:rPr>
              <a:t> » entre élèves en «</a:t>
            </a:r>
            <a:r>
              <a:rPr lang="fr-FR" i="1" dirty="0">
                <a:latin typeface="Times New Roman" panose="02020603050405020304" pitchFamily="18" charset="0"/>
                <a:ea typeface="Calibri" panose="020F0502020204030204" pitchFamily="34" charset="0"/>
                <a:cs typeface="Arial" panose="020B0604020202020204" pitchFamily="34" charset="0"/>
              </a:rPr>
              <a:t>jonglant avec les contraintes de temps et d’espace</a:t>
            </a:r>
            <a:r>
              <a:rPr lang="fr-FR" dirty="0">
                <a:latin typeface="Times New Roman" panose="02020603050405020304" pitchFamily="18" charset="0"/>
                <a:ea typeface="Calibri" panose="020F0502020204030204" pitchFamily="34" charset="0"/>
                <a:cs typeface="Arial" panose="020B0604020202020204" pitchFamily="34" charset="0"/>
              </a:rPr>
              <a:t>» afin de mettre en place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une «pédagogie individualisée» qui reconnaît l’élève comme une personne avec ses représentations propres de la situation de formation.</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une «pédagogie variée qui propose un éventail de démarches» selon les rythmes   d’apprentissage différents, dans des durées variables, par des itinéraires diversifiés, sur des supports différents et dans des situations non identiques.</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Le travail en groupe, le travail collaboratif entre élèves </a:t>
            </a:r>
            <a:r>
              <a:rPr lang="fr-FR" dirty="0">
                <a:latin typeface="Times New Roman" panose="02020603050405020304" pitchFamily="18" charset="0"/>
                <a:ea typeface="Calibri" panose="020F0502020204030204" pitchFamily="34" charset="0"/>
                <a:cs typeface="Arial" panose="020B0604020202020204" pitchFamily="34" charset="0"/>
              </a:rPr>
              <a:t>est un moyen d’y parvenir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en s’appuyant sur la complémentarité entre les élèves.</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49580">
              <a:lnSpc>
                <a:spcPct val="115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en quittant la position frontale du professeur face au groupe classe pour entrer davantage dans une posture de personne-ressources.</a:t>
            </a:r>
            <a:endParaRPr lang="fr-FR" sz="2400" dirty="0">
              <a:latin typeface="Calibri" panose="020F0502020204030204" pitchFamily="34" charset="0"/>
              <a:ea typeface="Calibri" panose="020F0502020204030204" pitchFamily="34" charset="0"/>
              <a:cs typeface="Arial" panose="020B0604020202020204" pitchFamily="34" charset="0"/>
            </a:endParaRPr>
          </a:p>
          <a:p>
            <a:pPr marL="735330" indent="-285750">
              <a:lnSpc>
                <a:spcPct val="115000"/>
              </a:lnSpc>
              <a:spcAft>
                <a:spcPts val="0"/>
              </a:spcAft>
              <a:buFontTx/>
              <a:buChar char="-"/>
            </a:pPr>
            <a:r>
              <a:rPr lang="fr-FR" dirty="0" smtClean="0">
                <a:latin typeface="Times New Roman" panose="02020603050405020304" pitchFamily="18" charset="0"/>
                <a:ea typeface="Calibri" panose="020F0502020204030204" pitchFamily="34" charset="0"/>
                <a:cs typeface="Arial" panose="020B0604020202020204" pitchFamily="34" charset="0"/>
              </a:rPr>
              <a:t>en </a:t>
            </a:r>
            <a:r>
              <a:rPr lang="fr-FR" dirty="0">
                <a:latin typeface="Times New Roman" panose="02020603050405020304" pitchFamily="18" charset="0"/>
                <a:ea typeface="Calibri" panose="020F0502020204030204" pitchFamily="34" charset="0"/>
                <a:cs typeface="Arial" panose="020B0604020202020204" pitchFamily="34" charset="0"/>
              </a:rPr>
              <a:t>mettant les élèves eux-mêmes dans une situation de transmetteur de savoir</a:t>
            </a:r>
            <a:r>
              <a:rPr lang="fr-FR" dirty="0" smtClean="0">
                <a:latin typeface="Times New Roman" panose="02020603050405020304" pitchFamily="18" charset="0"/>
                <a:ea typeface="Calibri" panose="020F0502020204030204" pitchFamily="34" charset="0"/>
                <a:cs typeface="Arial" panose="020B0604020202020204" pitchFamily="34" charset="0"/>
              </a:rPr>
              <a:t>.                                  Fanny Blet</a:t>
            </a:r>
          </a:p>
          <a:p>
            <a:pPr marL="457200">
              <a:lnSpc>
                <a:spcPct val="115000"/>
              </a:lnSpc>
              <a:spcAft>
                <a:spcPts val="1000"/>
              </a:spcAft>
            </a:pPr>
            <a:r>
              <a:rPr lang="fr-FR" dirty="0">
                <a:latin typeface="Times New Roman" panose="02020603050405020304" pitchFamily="18"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4141064" y="395154"/>
            <a:ext cx="3925113" cy="461665"/>
          </a:xfrm>
          <a:prstGeom prst="rect">
            <a:avLst/>
          </a:prstGeom>
          <a:ln w="28575">
            <a:solidFill>
              <a:srgbClr val="0000FF"/>
            </a:solidFill>
          </a:ln>
        </p:spPr>
        <p:style>
          <a:lnRef idx="2">
            <a:schemeClr val="accent5"/>
          </a:lnRef>
          <a:fillRef idx="1">
            <a:schemeClr val="lt1"/>
          </a:fillRef>
          <a:effectRef idx="0">
            <a:schemeClr val="accent5"/>
          </a:effectRef>
          <a:fontRef idx="minor">
            <a:schemeClr val="dk1"/>
          </a:fontRef>
        </p:style>
        <p:txBody>
          <a:bodyPr wrap="none">
            <a:spAutoFit/>
          </a:bodyPr>
          <a:lstStyle/>
          <a:p>
            <a:pPr algn="ctr"/>
            <a:r>
              <a:rPr lang="fr-FR" altLang="fr-FR" sz="2400" b="1" dirty="0" smtClean="0"/>
              <a:t>La collaboration entre élèves </a:t>
            </a:r>
            <a:endParaRPr lang="fr-FR" sz="2400" b="1" dirty="0"/>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41</a:t>
            </a:fld>
            <a:endParaRPr lang="fr-FR"/>
          </a:p>
        </p:txBody>
      </p:sp>
    </p:spTree>
    <p:extLst>
      <p:ext uri="{BB962C8B-B14F-4D97-AF65-F5344CB8AC3E}">
        <p14:creationId xmlns:p14="http://schemas.microsoft.com/office/powerpoint/2010/main" val="3154204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561345" y="2068132"/>
            <a:ext cx="4011215" cy="3882611"/>
          </a:xfrm>
          <a:prstGeom prst="rect">
            <a:avLst/>
          </a:prstGeom>
        </p:spPr>
      </p:pic>
      <p:sp>
        <p:nvSpPr>
          <p:cNvPr id="6" name="Rectangle 5"/>
          <p:cNvSpPr/>
          <p:nvPr/>
        </p:nvSpPr>
        <p:spPr>
          <a:xfrm>
            <a:off x="0" y="1087431"/>
            <a:ext cx="12192000" cy="369332"/>
          </a:xfrm>
          <a:prstGeom prst="rect">
            <a:avLst/>
          </a:prstGeom>
          <a:solidFill>
            <a:schemeClr val="accent4"/>
          </a:solidFill>
        </p:spPr>
        <p:txBody>
          <a:bodyPr wrap="square">
            <a:spAutoFit/>
          </a:bodyPr>
          <a:lstStyle/>
          <a:p>
            <a:r>
              <a:rPr lang="fr-FR" b="1" dirty="0" smtClean="0"/>
              <a:t>L’élève acteur de ses apprentissages:</a:t>
            </a:r>
            <a:endParaRPr lang="fr-FR" b="1" dirty="0"/>
          </a:p>
        </p:txBody>
      </p:sp>
      <p:sp>
        <p:nvSpPr>
          <p:cNvPr id="7" name="Rectangle 6"/>
          <p:cNvSpPr/>
          <p:nvPr/>
        </p:nvSpPr>
        <p:spPr>
          <a:xfrm>
            <a:off x="-42863" y="334317"/>
            <a:ext cx="10959679" cy="42165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Blip>
                <a:blip r:embed="rId3"/>
              </a:buBlip>
            </a:pPr>
            <a:r>
              <a:rPr lang="fr-FR" sz="2000" b="1" u="sng" dirty="0" smtClean="0">
                <a:solidFill>
                  <a:srgbClr val="0070C0"/>
                </a:solidFill>
                <a:latin typeface="Verdana" panose="020B0604030504040204" pitchFamily="34" charset="0"/>
                <a:ea typeface="Times New Roman" panose="02020603050405020304" pitchFamily="18" charset="0"/>
                <a:cs typeface="Times" panose="02020603050405020304" pitchFamily="18" charset="0"/>
              </a:rPr>
              <a:t>Organiser son travail pour l’efficacité de des apprentissages</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a:picLocks noChangeAspect="1"/>
          </p:cNvPicPr>
          <p:nvPr/>
        </p:nvPicPr>
        <p:blipFill>
          <a:blip r:embed="rId4"/>
          <a:stretch>
            <a:fillRect/>
          </a:stretch>
        </p:blipFill>
        <p:spPr>
          <a:xfrm>
            <a:off x="42016" y="3137954"/>
            <a:ext cx="5114247" cy="3200400"/>
          </a:xfrm>
          <a:prstGeom prst="rect">
            <a:avLst/>
          </a:prstGeom>
        </p:spPr>
      </p:pic>
      <p:pic>
        <p:nvPicPr>
          <p:cNvPr id="2" name="Image 1"/>
          <p:cNvPicPr>
            <a:picLocks noChangeAspect="1"/>
          </p:cNvPicPr>
          <p:nvPr/>
        </p:nvPicPr>
        <p:blipFill>
          <a:blip r:embed="rId5"/>
          <a:stretch>
            <a:fillRect/>
          </a:stretch>
        </p:blipFill>
        <p:spPr>
          <a:xfrm>
            <a:off x="5516916" y="1493954"/>
            <a:ext cx="6754958" cy="4844400"/>
          </a:xfrm>
          <a:prstGeom prst="rect">
            <a:avLst/>
          </a:prstGeom>
        </p:spPr>
      </p:pic>
      <p:sp>
        <p:nvSpPr>
          <p:cNvPr id="9" name="Titre 1"/>
          <p:cNvSpPr>
            <a:spLocks noGrp="1"/>
          </p:cNvSpPr>
          <p:nvPr>
            <p:ph type="title"/>
          </p:nvPr>
        </p:nvSpPr>
        <p:spPr>
          <a:xfrm>
            <a:off x="4482616" y="5293194"/>
            <a:ext cx="3433665" cy="1082351"/>
          </a:xfr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p:spPr>
        <p:txBody>
          <a:bodyPr>
            <a:normAutofit/>
          </a:bodyPr>
          <a:lstStyle/>
          <a:p>
            <a:pPr algn="ctr"/>
            <a:r>
              <a:rPr lang="fr-FR" sz="2000" b="1" dirty="0" smtClean="0"/>
              <a:t>EDU </a:t>
            </a:r>
            <a:r>
              <a:rPr lang="fr-FR" sz="2000" b="1" dirty="0" err="1" smtClean="0"/>
              <a:t>Topogramme</a:t>
            </a:r>
            <a:r>
              <a:rPr lang="fr-FR" sz="2000" b="1" dirty="0" smtClean="0"/>
              <a:t/>
            </a:r>
            <a:br>
              <a:rPr lang="fr-FR" sz="2000" b="1" dirty="0" smtClean="0"/>
            </a:br>
            <a:r>
              <a:rPr lang="fr-FR" sz="2000" dirty="0" smtClean="0"/>
              <a:t>UN OUTIL </a:t>
            </a:r>
            <a:r>
              <a:rPr lang="fr-FR" sz="2000" dirty="0"/>
              <a:t>POUR </a:t>
            </a:r>
            <a:r>
              <a:rPr lang="fr-FR" sz="2000" dirty="0" smtClean="0"/>
              <a:t>FACILITER</a:t>
            </a:r>
            <a:br>
              <a:rPr lang="fr-FR" sz="2000" dirty="0" smtClean="0"/>
            </a:br>
            <a:r>
              <a:rPr lang="fr-FR" sz="2000" dirty="0" smtClean="0"/>
              <a:t> </a:t>
            </a:r>
            <a:r>
              <a:rPr lang="fr-FR" sz="2000" b="1" dirty="0" smtClean="0"/>
              <a:t>L’ APPRENTISSAGE</a:t>
            </a:r>
            <a:endParaRPr lang="fr-FR" sz="2000" b="1" dirty="0"/>
          </a:p>
        </p:txBody>
      </p:sp>
      <p:pic>
        <p:nvPicPr>
          <p:cNvPr id="10" name="Image 9"/>
          <p:cNvPicPr>
            <a:picLocks noChangeAspect="1"/>
          </p:cNvPicPr>
          <p:nvPr/>
        </p:nvPicPr>
        <p:blipFill>
          <a:blip r:embed="rId6"/>
          <a:stretch>
            <a:fillRect/>
          </a:stretch>
        </p:blipFill>
        <p:spPr>
          <a:xfrm>
            <a:off x="184552" y="1586177"/>
            <a:ext cx="1685925" cy="1323975"/>
          </a:xfrm>
          <a:prstGeom prst="rect">
            <a:avLst/>
          </a:prstGeom>
        </p:spPr>
      </p:pic>
      <p:sp>
        <p:nvSpPr>
          <p:cNvPr id="3" name="Espace réservé du numéro de diapositive 2"/>
          <p:cNvSpPr>
            <a:spLocks noGrp="1"/>
          </p:cNvSpPr>
          <p:nvPr>
            <p:ph type="sldNum" sz="quarter" idx="12"/>
          </p:nvPr>
        </p:nvSpPr>
        <p:spPr/>
        <p:txBody>
          <a:bodyPr/>
          <a:lstStyle/>
          <a:p>
            <a:fld id="{F8339276-11BC-4C55-8699-862347D8D879}" type="slidenum">
              <a:rPr lang="fr-FR" smtClean="0"/>
              <a:t>42</a:t>
            </a:fld>
            <a:endParaRPr lang="fr-FR"/>
          </a:p>
        </p:txBody>
      </p:sp>
    </p:spTree>
    <p:extLst>
      <p:ext uri="{BB962C8B-B14F-4D97-AF65-F5344CB8AC3E}">
        <p14:creationId xmlns:p14="http://schemas.microsoft.com/office/powerpoint/2010/main" val="228616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3374" y="179583"/>
            <a:ext cx="11480800" cy="6217087"/>
          </a:xfrm>
          <a:prstGeom prst="rect">
            <a:avLst/>
          </a:prstGeom>
          <a:solidFill>
            <a:schemeClr val="bg2"/>
          </a:solidFill>
        </p:spPr>
        <p:txBody>
          <a:bodyPr wrap="square">
            <a:spAutoFit/>
          </a:bodyPr>
          <a:lstStyle/>
          <a:p>
            <a:pPr>
              <a:spcAft>
                <a:spcPts val="0"/>
              </a:spcAft>
            </a:pPr>
            <a:r>
              <a:rPr lang="fr-FR" sz="2000" b="1" dirty="0" smtClean="0">
                <a:latin typeface="Cambria" panose="02040503050406030204" pitchFamily="18" charset="0"/>
                <a:ea typeface="MS Mincho" panose="02020609040205080304" pitchFamily="49" charset="-128"/>
                <a:cs typeface="Times New Roman" panose="02020603050405020304" pitchFamily="18" charset="0"/>
              </a:rPr>
              <a:t>3</a:t>
            </a:r>
            <a:r>
              <a:rPr lang="fr-FR" sz="2000" b="1" baseline="30000" dirty="0" smtClean="0">
                <a:latin typeface="Cambria" panose="02040503050406030204" pitchFamily="18" charset="0"/>
                <a:ea typeface="MS Mincho" panose="02020609040205080304" pitchFamily="49" charset="-128"/>
                <a:cs typeface="Times New Roman" panose="02020603050405020304" pitchFamily="18" charset="0"/>
              </a:rPr>
              <a:t>ème</a:t>
            </a:r>
            <a:r>
              <a:rPr lang="fr-FR" sz="2000" b="1" dirty="0" smtClean="0">
                <a:latin typeface="Cambria" panose="02040503050406030204" pitchFamily="18" charset="0"/>
                <a:ea typeface="MS Mincho" panose="02020609040205080304" pitchFamily="49" charset="-128"/>
                <a:cs typeface="Times New Roman" panose="02020603050405020304" pitchFamily="18" charset="0"/>
              </a:rPr>
              <a:t>   </a:t>
            </a:r>
            <a:r>
              <a:rPr lang="fr-FR" sz="2000" b="1" dirty="0">
                <a:latin typeface="Cambria" panose="02040503050406030204" pitchFamily="18" charset="0"/>
                <a:ea typeface="MS Mincho" panose="02020609040205080304" pitchFamily="49" charset="-128"/>
                <a:cs typeface="Times New Roman" panose="02020603050405020304" pitchFamily="18" charset="0"/>
              </a:rPr>
              <a:t>séance et </a:t>
            </a:r>
            <a:r>
              <a:rPr lang="fr-FR" sz="2000" b="1" dirty="0" smtClean="0">
                <a:latin typeface="Cambria" panose="02040503050406030204" pitchFamily="18" charset="0"/>
                <a:ea typeface="MS Mincho" panose="02020609040205080304" pitchFamily="49" charset="-128"/>
                <a:cs typeface="Times New Roman" panose="02020603050405020304" pitchFamily="18" charset="0"/>
              </a:rPr>
              <a:t>4</a:t>
            </a:r>
            <a:r>
              <a:rPr lang="fr-FR" sz="2000" b="1" baseline="30000" dirty="0" smtClean="0">
                <a:latin typeface="Cambria" panose="02040503050406030204" pitchFamily="18" charset="0"/>
                <a:ea typeface="MS Mincho" panose="02020609040205080304" pitchFamily="49" charset="-128"/>
                <a:cs typeface="Times New Roman" panose="02020603050405020304" pitchFamily="18" charset="0"/>
              </a:rPr>
              <a:t>ème</a:t>
            </a:r>
            <a:r>
              <a:rPr lang="fr-FR" sz="2000" b="1" dirty="0" smtClean="0">
                <a:latin typeface="Cambria" panose="02040503050406030204" pitchFamily="18" charset="0"/>
                <a:ea typeface="MS Mincho" panose="02020609040205080304" pitchFamily="49" charset="-128"/>
                <a:cs typeface="Times New Roman" panose="02020603050405020304" pitchFamily="18" charset="0"/>
              </a:rPr>
              <a:t>   </a:t>
            </a:r>
            <a:r>
              <a:rPr lang="fr-FR" sz="2000" b="1" dirty="0">
                <a:latin typeface="Cambria" panose="02040503050406030204" pitchFamily="18" charset="0"/>
                <a:ea typeface="MS Mincho" panose="02020609040205080304" pitchFamily="49" charset="-128"/>
                <a:cs typeface="Times New Roman" panose="02020603050405020304" pitchFamily="18" charset="0"/>
              </a:rPr>
              <a:t>séance </a:t>
            </a:r>
            <a:r>
              <a:rPr lang="fr-FR" sz="2000" dirty="0">
                <a:latin typeface="Cambria" panose="02040503050406030204" pitchFamily="18" charset="0"/>
                <a:ea typeface="MS Mincho" panose="02020609040205080304" pitchFamily="49" charset="-128"/>
                <a:cs typeface="Times New Roman" panose="02020603050405020304" pitchFamily="18" charset="0"/>
              </a:rPr>
              <a:t> : </a:t>
            </a:r>
            <a:endParaRPr lang="fr-FR" sz="2000" dirty="0" smtClean="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endParaRPr lang="fr-FR" sz="20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spcAft>
                <a:spcPts val="0"/>
              </a:spcAft>
              <a:buFont typeface="Wingdings" panose="05000000000000000000" pitchFamily="2" charset="2"/>
              <a:buChar char="§"/>
            </a:pPr>
            <a:r>
              <a:rPr lang="fr-FR" sz="2000" b="1" u="sng" dirty="0" smtClean="0">
                <a:ea typeface="MS Mincho" panose="02020609040205080304" pitchFamily="49" charset="-128"/>
                <a:cs typeface="Times New Roman" panose="02020603050405020304" pitchFamily="18" charset="0"/>
              </a:rPr>
              <a:t>Objectif</a:t>
            </a:r>
            <a:r>
              <a:rPr lang="fr-FR" sz="2000" b="1" i="1" u="sng" dirty="0" smtClean="0">
                <a:ea typeface="MS Mincho" panose="02020609040205080304" pitchFamily="49" charset="-128"/>
                <a:cs typeface="Times New Roman" panose="02020603050405020304" pitchFamily="18" charset="0"/>
              </a:rPr>
              <a:t>:</a:t>
            </a:r>
            <a:r>
              <a:rPr lang="fr-FR" sz="2000" b="1" u="sng" dirty="0" smtClean="0">
                <a:ea typeface="MS Mincho" panose="02020609040205080304" pitchFamily="49" charset="-128"/>
                <a:cs typeface="Times New Roman" panose="02020603050405020304" pitchFamily="18" charset="0"/>
              </a:rPr>
              <a:t> </a:t>
            </a:r>
          </a:p>
          <a:p>
            <a:pPr marL="742950" lvl="1" indent="-285750">
              <a:buFont typeface="Wingdings" panose="05000000000000000000" pitchFamily="2" charset="2"/>
              <a:buChar char="§"/>
            </a:pPr>
            <a:r>
              <a:rPr lang="fr-FR" sz="2000" dirty="0" smtClean="0">
                <a:solidFill>
                  <a:srgbClr val="FF0000"/>
                </a:solidFill>
                <a:ea typeface="Times New Roman" panose="02020603050405020304" pitchFamily="18" charset="0"/>
                <a:cs typeface="Times" panose="02020603050405020304" pitchFamily="18" charset="0"/>
              </a:rPr>
              <a:t>Maîtriser </a:t>
            </a:r>
            <a:r>
              <a:rPr lang="fr-FR" sz="2000" dirty="0">
                <a:solidFill>
                  <a:srgbClr val="FF0000"/>
                </a:solidFill>
                <a:ea typeface="Times New Roman" panose="02020603050405020304" pitchFamily="18" charset="0"/>
                <a:cs typeface="Times" panose="02020603050405020304" pitchFamily="18" charset="0"/>
              </a:rPr>
              <a:t>les techniques et les règles des outils  </a:t>
            </a:r>
            <a:r>
              <a:rPr lang="fr-FR" sz="2000" dirty="0" smtClean="0">
                <a:solidFill>
                  <a:srgbClr val="FF0000"/>
                </a:solidFill>
                <a:ea typeface="Times New Roman" panose="02020603050405020304" pitchFamily="18" charset="0"/>
                <a:cs typeface="Times" panose="02020603050405020304" pitchFamily="18" charset="0"/>
              </a:rPr>
              <a:t>numériques</a:t>
            </a:r>
          </a:p>
          <a:p>
            <a:pPr marL="742950" lvl="1" indent="-285750">
              <a:buFont typeface="Wingdings" panose="05000000000000000000" pitchFamily="2" charset="2"/>
              <a:buChar char="§"/>
            </a:pPr>
            <a:r>
              <a:rPr lang="fr-FR" sz="2000" dirty="0" smtClean="0">
                <a:solidFill>
                  <a:srgbClr val="FF0000"/>
                </a:solidFill>
              </a:rPr>
              <a:t>Acquérir </a:t>
            </a:r>
            <a:r>
              <a:rPr lang="fr-FR" sz="2000" dirty="0">
                <a:solidFill>
                  <a:srgbClr val="FF0000"/>
                </a:solidFill>
              </a:rPr>
              <a:t>la possibilité de coopérer et de  réaliser des projets</a:t>
            </a:r>
          </a:p>
          <a:p>
            <a:pPr marL="742950" lvl="1" indent="-285750">
              <a:buFont typeface="Wingdings" panose="05000000000000000000" pitchFamily="2" charset="2"/>
              <a:buChar char="Ø"/>
            </a:pPr>
            <a:r>
              <a:rPr lang="fr-FR" sz="2000" dirty="0" smtClean="0">
                <a:latin typeface="Cambria" panose="02040503050406030204" pitchFamily="18" charset="0"/>
                <a:ea typeface="Calibri" panose="020F0502020204030204" pitchFamily="34" charset="0"/>
                <a:cs typeface="Times New Roman" panose="02020603050405020304" pitchFamily="18" charset="0"/>
              </a:rPr>
              <a:t>Apprendre à utiliser une plate - forme d’écriture collaborative synchrone</a:t>
            </a:r>
            <a:endParaRPr lang="fr-FR" sz="2000" dirty="0">
              <a:latin typeface="Cambria" panose="02040503050406030204" pitchFamily="18"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Ø"/>
            </a:pPr>
            <a:r>
              <a:rPr lang="fr-FR" sz="2000" dirty="0" smtClean="0">
                <a:latin typeface="Cambria" panose="02040503050406030204" pitchFamily="18" charset="0"/>
                <a:ea typeface="MS Mincho" panose="02020609040205080304" pitchFamily="49" charset="-128"/>
                <a:cs typeface="Times New Roman" panose="02020603050405020304" pitchFamily="18" charset="0"/>
              </a:rPr>
              <a:t>Travail collaboratif</a:t>
            </a:r>
          </a:p>
          <a:p>
            <a:pPr marL="742950" lvl="1" indent="-285750">
              <a:buFont typeface="Wingdings" panose="05000000000000000000" pitchFamily="2" charset="2"/>
              <a:buChar char="Ø"/>
            </a:pPr>
            <a:r>
              <a:rPr lang="fr-FR" sz="2000" dirty="0" smtClean="0">
                <a:latin typeface="Cambria" panose="02040503050406030204" pitchFamily="18" charset="0"/>
                <a:ea typeface="MS Mincho" panose="02020609040205080304" pitchFamily="49" charset="-128"/>
                <a:cs typeface="Times New Roman" panose="02020603050405020304" pitchFamily="18" charset="0"/>
              </a:rPr>
              <a:t>Traitement de texte</a:t>
            </a:r>
          </a:p>
          <a:p>
            <a:pPr marL="742950" lvl="1" indent="-285750">
              <a:buFont typeface="Wingdings" panose="05000000000000000000" pitchFamily="2" charset="2"/>
              <a:buChar char="§"/>
            </a:pPr>
            <a:endParaRPr lang="fr-FR" sz="2000" dirty="0">
              <a:solidFill>
                <a:srgbClr val="FF0000"/>
              </a:solidFill>
              <a:ea typeface="Calibri" panose="020F0502020204030204" pitchFamily="34" charset="0"/>
              <a:cs typeface="Times New Roman" panose="02020603050405020304" pitchFamily="18" charset="0"/>
            </a:endParaRPr>
          </a:p>
          <a:p>
            <a:pPr>
              <a:spcAft>
                <a:spcPts val="0"/>
              </a:spcAft>
            </a:pPr>
            <a:endParaRPr lang="fr-FR" sz="2000" dirty="0" smtClean="0">
              <a:latin typeface="Cambria" panose="02040503050406030204" pitchFamily="18" charset="0"/>
              <a:ea typeface="MS Mincho" panose="02020609040205080304" pitchFamily="49" charset="-128"/>
              <a:cs typeface="Times New Roman" panose="02020603050405020304" pitchFamily="18" charset="0"/>
            </a:endParaRPr>
          </a:p>
          <a:p>
            <a:pPr marL="285750" indent="-285750">
              <a:spcAft>
                <a:spcPts val="0"/>
              </a:spcAft>
              <a:buFont typeface="Wingdings" panose="05000000000000000000" pitchFamily="2" charset="2"/>
              <a:buChar char="§"/>
            </a:pPr>
            <a:r>
              <a:rPr lang="fr-FR" sz="2000" u="sng" dirty="0" smtClean="0">
                <a:latin typeface="Cambria" panose="02040503050406030204" pitchFamily="18" charset="0"/>
                <a:ea typeface="MS Mincho" panose="02020609040205080304" pitchFamily="49" charset="-128"/>
                <a:cs typeface="Times New Roman" panose="02020603050405020304" pitchFamily="18" charset="0"/>
              </a:rPr>
              <a:t>Démarche</a:t>
            </a:r>
            <a:r>
              <a:rPr lang="fr-FR" sz="2000" dirty="0">
                <a:latin typeface="Cambria" panose="02040503050406030204" pitchFamily="18" charset="0"/>
                <a:ea typeface="MS Mincho" panose="02020609040205080304" pitchFamily="49" charset="-128"/>
                <a:cs typeface="Times New Roman" panose="02020603050405020304" pitchFamily="18" charset="0"/>
              </a:rPr>
              <a:t> :</a:t>
            </a:r>
          </a:p>
          <a:p>
            <a:r>
              <a:rPr lang="fr-FR" sz="2000" dirty="0" smtClean="0">
                <a:latin typeface="Cambria" panose="02040503050406030204" pitchFamily="18" charset="0"/>
                <a:ea typeface="MS Mincho" panose="02020609040205080304" pitchFamily="49" charset="-128"/>
                <a:cs typeface="Times New Roman" panose="02020603050405020304" pitchFamily="18" charset="0"/>
              </a:rPr>
              <a:t>- A </a:t>
            </a:r>
            <a:r>
              <a:rPr lang="fr-FR" sz="2000" dirty="0">
                <a:latin typeface="Cambria" panose="02040503050406030204" pitchFamily="18" charset="0"/>
                <a:ea typeface="MS Mincho" panose="02020609040205080304" pitchFamily="49" charset="-128"/>
                <a:cs typeface="Times New Roman" panose="02020603050405020304" pitchFamily="18" charset="0"/>
              </a:rPr>
              <a:t>partir d’un </a:t>
            </a:r>
            <a:r>
              <a:rPr lang="fr-FR" sz="2000" u="sng" dirty="0" smtClean="0">
                <a:latin typeface="Cambria" panose="02040503050406030204" pitchFamily="18" charset="0"/>
                <a:ea typeface="MS Mincho" panose="02020609040205080304" pitchFamily="49" charset="-128"/>
                <a:cs typeface="Times New Roman" panose="02020603050405020304" pitchFamily="18" charset="0"/>
              </a:rPr>
              <a:t>questionnaire</a:t>
            </a:r>
            <a:r>
              <a:rPr lang="fr-FR" sz="2000" dirty="0" smtClean="0">
                <a:latin typeface="Cambria" panose="02040503050406030204" pitchFamily="18" charset="0"/>
                <a:ea typeface="MS Mincho" panose="02020609040205080304" pitchFamily="49" charset="-128"/>
                <a:cs typeface="Times New Roman" panose="02020603050405020304" pitchFamily="18" charset="0"/>
              </a:rPr>
              <a:t>  s’appuyant sur le thème , ma région, l’IDF, mis </a:t>
            </a:r>
            <a:r>
              <a:rPr lang="fr-FR" sz="2000" dirty="0">
                <a:latin typeface="Cambria" panose="02040503050406030204" pitchFamily="18" charset="0"/>
                <a:ea typeface="MS Mincho" panose="02020609040205080304" pitchFamily="49" charset="-128"/>
                <a:cs typeface="Times New Roman" panose="02020603050405020304" pitchFamily="18" charset="0"/>
              </a:rPr>
              <a:t>en ligne sur la </a:t>
            </a:r>
            <a:r>
              <a:rPr lang="fr-FR" sz="2000" u="sng" dirty="0" smtClean="0">
                <a:latin typeface="Cambria" panose="02040503050406030204" pitchFamily="18" charset="0"/>
                <a:ea typeface="MS Mincho" panose="02020609040205080304" pitchFamily="49" charset="-128"/>
                <a:cs typeface="Times New Roman" panose="02020603050405020304" pitchFamily="18" charset="0"/>
              </a:rPr>
              <a:t>plate-forme EDU Pad </a:t>
            </a:r>
            <a:r>
              <a:rPr lang="fr-FR" sz="2000" u="sng" dirty="0" err="1" smtClean="0">
                <a:latin typeface="Cambria" panose="02040503050406030204" pitchFamily="18" charset="0"/>
                <a:ea typeface="MS Mincho" panose="02020609040205080304" pitchFamily="49" charset="-128"/>
                <a:cs typeface="Times New Roman" panose="02020603050405020304" pitchFamily="18" charset="0"/>
              </a:rPr>
              <a:t>etherpad</a:t>
            </a:r>
            <a:r>
              <a:rPr lang="fr-FR" sz="2000" dirty="0" smtClean="0">
                <a:latin typeface="Cambria" panose="02040503050406030204" pitchFamily="18" charset="0"/>
                <a:ea typeface="MS Mincho" panose="02020609040205080304" pitchFamily="49" charset="-128"/>
                <a:cs typeface="Times New Roman" panose="02020603050405020304" pitchFamily="18" charset="0"/>
              </a:rPr>
              <a:t>, chaque </a:t>
            </a:r>
            <a:r>
              <a:rPr lang="fr-FR" sz="2000" dirty="0">
                <a:latin typeface="Cambria" panose="02040503050406030204" pitchFamily="18" charset="0"/>
                <a:ea typeface="MS Mincho" panose="02020609040205080304" pitchFamily="49" charset="-128"/>
                <a:cs typeface="Times New Roman" panose="02020603050405020304" pitchFamily="18" charset="0"/>
              </a:rPr>
              <a:t>groupe de </a:t>
            </a:r>
            <a:r>
              <a:rPr lang="fr-FR" sz="2000" dirty="0" smtClean="0">
                <a:latin typeface="Cambria" panose="02040503050406030204" pitchFamily="18" charset="0"/>
                <a:ea typeface="MS Mincho" panose="02020609040205080304" pitchFamily="49" charset="-128"/>
                <a:cs typeface="Times New Roman" panose="02020603050405020304" pitchFamily="18" charset="0"/>
              </a:rPr>
              <a:t>3 élèves doit  répondre par  </a:t>
            </a:r>
            <a:r>
              <a:rPr lang="fr-FR" sz="2000" dirty="0">
                <a:latin typeface="Cambria" panose="02040503050406030204" pitchFamily="18" charset="0"/>
                <a:ea typeface="MS Mincho" panose="02020609040205080304" pitchFamily="49" charset="-128"/>
                <a:cs typeface="Times New Roman" panose="02020603050405020304" pitchFamily="18" charset="0"/>
              </a:rPr>
              <a:t>traitement </a:t>
            </a:r>
            <a:r>
              <a:rPr lang="fr-FR" sz="2000" dirty="0" smtClean="0">
                <a:latin typeface="Cambria" panose="02040503050406030204" pitchFamily="18" charset="0"/>
                <a:ea typeface="MS Mincho" panose="02020609040205080304" pitchFamily="49" charset="-128"/>
                <a:cs typeface="Times New Roman" panose="02020603050405020304" pitchFamily="18" charset="0"/>
              </a:rPr>
              <a:t>de texte à  </a:t>
            </a:r>
            <a:r>
              <a:rPr lang="fr-FR" sz="2000" dirty="0">
                <a:latin typeface="Cambria" panose="02040503050406030204" pitchFamily="18" charset="0"/>
                <a:ea typeface="MS Mincho" panose="02020609040205080304" pitchFamily="49" charset="-128"/>
                <a:cs typeface="Times New Roman" panose="02020603050405020304" pitchFamily="18" charset="0"/>
              </a:rPr>
              <a:t>12 </a:t>
            </a:r>
            <a:r>
              <a:rPr lang="fr-FR" sz="2000" dirty="0" smtClean="0">
                <a:latin typeface="Cambria" panose="02040503050406030204" pitchFamily="18" charset="0"/>
                <a:ea typeface="MS Mincho" panose="02020609040205080304" pitchFamily="49" charset="-128"/>
                <a:cs typeface="Times New Roman" panose="02020603050405020304" pitchFamily="18" charset="0"/>
              </a:rPr>
              <a:t>questions .</a:t>
            </a:r>
          </a:p>
          <a:p>
            <a:r>
              <a:rPr lang="fr-FR" sz="2000" dirty="0" smtClean="0">
                <a:ea typeface="MS Mincho" panose="02020609040205080304" pitchFamily="49" charset="-128"/>
                <a:cs typeface="Times New Roman" panose="02020603050405020304" pitchFamily="18" charset="0"/>
              </a:rPr>
              <a:t>- Mise </a:t>
            </a:r>
            <a:r>
              <a:rPr lang="fr-FR" sz="2000" dirty="0">
                <a:ea typeface="MS Mincho" panose="02020609040205080304" pitchFamily="49" charset="-128"/>
                <a:cs typeface="Times New Roman" panose="02020603050405020304" pitchFamily="18" charset="0"/>
              </a:rPr>
              <a:t>en commun des réponses.</a:t>
            </a:r>
          </a:p>
          <a:p>
            <a:r>
              <a:rPr lang="fr-FR" sz="2000" dirty="0" smtClean="0">
                <a:ea typeface="MS Mincho" panose="02020609040205080304" pitchFamily="49" charset="-128"/>
                <a:cs typeface="Times New Roman" panose="02020603050405020304" pitchFamily="18" charset="0"/>
              </a:rPr>
              <a:t>- Restitution </a:t>
            </a:r>
            <a:r>
              <a:rPr lang="fr-FR" sz="2000" dirty="0">
                <a:ea typeface="MS Mincho" panose="02020609040205080304" pitchFamily="49" charset="-128"/>
                <a:cs typeface="Times New Roman" panose="02020603050405020304" pitchFamily="18" charset="0"/>
              </a:rPr>
              <a:t>orale  avec 1 rapporteur par </a:t>
            </a:r>
            <a:r>
              <a:rPr lang="fr-FR" sz="2000" dirty="0" smtClean="0">
                <a:ea typeface="MS Mincho" panose="02020609040205080304" pitchFamily="49" charset="-128"/>
                <a:cs typeface="Times New Roman" panose="02020603050405020304" pitchFamily="18" charset="0"/>
              </a:rPr>
              <a:t>groupe.</a:t>
            </a:r>
            <a:endParaRPr lang="fr-FR" sz="2000" dirty="0">
              <a:ea typeface="MS Mincho" panose="02020609040205080304" pitchFamily="49" charset="-128"/>
              <a:cs typeface="Times New Roman" panose="02020603050405020304" pitchFamily="18" charset="0"/>
            </a:endParaRPr>
          </a:p>
          <a:p>
            <a:r>
              <a:rPr lang="fr-FR" sz="2000" dirty="0" smtClean="0">
                <a:ea typeface="MS Mincho" panose="02020609040205080304" pitchFamily="49" charset="-128"/>
                <a:cs typeface="Times New Roman" panose="02020603050405020304" pitchFamily="18" charset="0"/>
              </a:rPr>
              <a:t>- Prise </a:t>
            </a:r>
            <a:r>
              <a:rPr lang="fr-FR" sz="2000" dirty="0">
                <a:ea typeface="MS Mincho" panose="02020609040205080304" pitchFamily="49" charset="-128"/>
                <a:cs typeface="Times New Roman" panose="02020603050405020304" pitchFamily="18" charset="0"/>
              </a:rPr>
              <a:t>de </a:t>
            </a:r>
            <a:r>
              <a:rPr lang="fr-FR" sz="2000" dirty="0" smtClean="0">
                <a:ea typeface="MS Mincho" panose="02020609040205080304" pitchFamily="49" charset="-128"/>
                <a:cs typeface="Times New Roman" panose="02020603050405020304" pitchFamily="18" charset="0"/>
              </a:rPr>
              <a:t>note.</a:t>
            </a:r>
            <a:endParaRPr lang="fr-FR" sz="2000" dirty="0">
              <a:ea typeface="MS Mincho" panose="02020609040205080304" pitchFamily="49" charset="-128"/>
              <a:cs typeface="Times New Roman" panose="02020603050405020304" pitchFamily="18" charset="0"/>
            </a:endParaRPr>
          </a:p>
          <a:p>
            <a:r>
              <a:rPr lang="fr-FR" sz="2000" dirty="0" smtClean="0">
                <a:ea typeface="MS Mincho" panose="02020609040205080304" pitchFamily="49" charset="-128"/>
                <a:cs typeface="Times New Roman" panose="02020603050405020304" pitchFamily="18" charset="0"/>
              </a:rPr>
              <a:t>- La </a:t>
            </a:r>
            <a:r>
              <a:rPr lang="fr-FR" sz="2000" dirty="0">
                <a:ea typeface="MS Mincho" panose="02020609040205080304" pitchFamily="49" charset="-128"/>
                <a:cs typeface="Times New Roman" panose="02020603050405020304" pitchFamily="18" charset="0"/>
              </a:rPr>
              <a:t>correction du travail est mise en forme par traitement  de texte sur la plate-forme </a:t>
            </a:r>
            <a:r>
              <a:rPr lang="fr-FR" sz="2000" dirty="0" smtClean="0">
                <a:ea typeface="MS Mincho" panose="02020609040205080304" pitchFamily="49" charset="-128"/>
                <a:cs typeface="Times New Roman" panose="02020603050405020304" pitchFamily="18" charset="0"/>
              </a:rPr>
              <a:t>EDU Pad </a:t>
            </a:r>
            <a:r>
              <a:rPr lang="fr-FR" sz="2000" dirty="0" err="1" smtClean="0">
                <a:ea typeface="MS Mincho" panose="02020609040205080304" pitchFamily="49" charset="-128"/>
                <a:cs typeface="Times New Roman" panose="02020603050405020304" pitchFamily="18" charset="0"/>
              </a:rPr>
              <a:t>etherpad</a:t>
            </a:r>
            <a:r>
              <a:rPr lang="fr-FR" sz="2000" dirty="0" smtClean="0">
                <a:ea typeface="MS Mincho" panose="02020609040205080304" pitchFamily="49" charset="-128"/>
                <a:cs typeface="Times New Roman" panose="02020603050405020304" pitchFamily="18" charset="0"/>
              </a:rPr>
              <a:t>.</a:t>
            </a:r>
            <a:endParaRPr lang="fr-FR" sz="2000" dirty="0">
              <a:ea typeface="MS Mincho" panose="02020609040205080304" pitchFamily="49" charset="-128"/>
              <a:cs typeface="Times New Roman" panose="02020603050405020304" pitchFamily="18" charset="0"/>
            </a:endParaRPr>
          </a:p>
          <a:p>
            <a:r>
              <a:rPr lang="fr-FR" sz="2000" dirty="0">
                <a:ea typeface="MS Mincho" panose="02020609040205080304" pitchFamily="49" charset="-128"/>
                <a:cs typeface="Times New Roman" panose="02020603050405020304" pitchFamily="18" charset="0"/>
              </a:rPr>
              <a:t>(Trace précédente complétée et corrigée).</a:t>
            </a:r>
          </a:p>
          <a:p>
            <a:r>
              <a:rPr lang="fr-FR" sz="2000" dirty="0" smtClean="0">
                <a:ea typeface="MS Mincho" panose="02020609040205080304" pitchFamily="49" charset="-128"/>
                <a:cs typeface="Times New Roman" panose="02020603050405020304" pitchFamily="18" charset="0"/>
              </a:rPr>
              <a:t>- La </a:t>
            </a:r>
            <a:r>
              <a:rPr lang="fr-FR" sz="2000" dirty="0">
                <a:ea typeface="MS Mincho" panose="02020609040205080304" pitchFamily="49" charset="-128"/>
                <a:cs typeface="Times New Roman" panose="02020603050405020304" pitchFamily="18" charset="0"/>
              </a:rPr>
              <a:t>correction est imprimée.</a:t>
            </a:r>
          </a:p>
          <a:p>
            <a:endParaRPr lang="fr-FR"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F8339276-11BC-4C55-8699-862347D8D879}" type="slidenum">
              <a:rPr lang="fr-FR" smtClean="0"/>
              <a:t>5</a:t>
            </a:fld>
            <a:endParaRPr lang="fr-FR"/>
          </a:p>
        </p:txBody>
      </p:sp>
    </p:spTree>
    <p:extLst>
      <p:ext uri="{BB962C8B-B14F-4D97-AF65-F5344CB8AC3E}">
        <p14:creationId xmlns:p14="http://schemas.microsoft.com/office/powerpoint/2010/main" val="4060695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2646"/>
            <a:ext cx="12192000" cy="646331"/>
          </a:xfrm>
          <a:prstGeom prst="rect">
            <a:avLst/>
          </a:prstGeom>
          <a:solidFill>
            <a:schemeClr val="accent4"/>
          </a:solidFill>
        </p:spPr>
        <p:txBody>
          <a:bodyPr wrap="square">
            <a:spAutoFit/>
          </a:bodyPr>
          <a:lstStyle/>
          <a:p>
            <a:pPr lvl="0"/>
            <a:r>
              <a:rPr lang="fr-FR" b="1" dirty="0" smtClean="0"/>
              <a:t>Usage des outils numériques:</a:t>
            </a:r>
            <a:endParaRPr lang="fr-FR" dirty="0"/>
          </a:p>
          <a:p>
            <a:endParaRPr lang="fr-FR" dirty="0"/>
          </a:p>
        </p:txBody>
      </p:sp>
      <p:sp>
        <p:nvSpPr>
          <p:cNvPr id="2" name="Rectangle 1"/>
          <p:cNvSpPr/>
          <p:nvPr/>
        </p:nvSpPr>
        <p:spPr>
          <a:xfrm>
            <a:off x="-66676" y="90981"/>
            <a:ext cx="9229725" cy="42165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Blip>
                <a:blip r:embed="rId2"/>
              </a:buBlip>
            </a:pPr>
            <a:r>
              <a:rPr lang="fr-FR" sz="2000" b="1" u="sng" dirty="0">
                <a:solidFill>
                  <a:srgbClr val="0070C0"/>
                </a:solidFill>
                <a:latin typeface="Verdana" panose="020B0604030504040204" pitchFamily="34" charset="0"/>
                <a:ea typeface="Times New Roman" panose="02020603050405020304" pitchFamily="18" charset="0"/>
                <a:cs typeface="Times" panose="02020603050405020304" pitchFamily="18" charset="0"/>
              </a:rPr>
              <a:t>Maîtriser les techniques et les règles des outils  </a:t>
            </a:r>
            <a:r>
              <a:rPr lang="fr-FR" sz="2000" b="1" u="sng" dirty="0" smtClean="0">
                <a:solidFill>
                  <a:srgbClr val="0070C0"/>
                </a:solidFill>
                <a:latin typeface="Verdana" panose="020B0604030504040204" pitchFamily="34" charset="0"/>
                <a:ea typeface="Times New Roman" panose="02020603050405020304" pitchFamily="18" charset="0"/>
                <a:cs typeface="Times" panose="02020603050405020304" pitchFamily="18" charset="0"/>
              </a:rPr>
              <a:t>numériques</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Espace réservé du contenu 3"/>
          <p:cNvPicPr>
            <a:picLocks noGrp="1" noChangeAspect="1"/>
          </p:cNvPicPr>
          <p:nvPr>
            <p:ph idx="1"/>
          </p:nvPr>
        </p:nvPicPr>
        <p:blipFill>
          <a:blip r:embed="rId3"/>
          <a:stretch>
            <a:fillRect/>
          </a:stretch>
        </p:blipFill>
        <p:spPr>
          <a:xfrm>
            <a:off x="253888" y="3093919"/>
            <a:ext cx="5833014" cy="1312633"/>
          </a:xfrm>
          <a:prstGeom prst="rect">
            <a:avLst/>
          </a:prstGeom>
        </p:spPr>
      </p:pic>
      <p:pic>
        <p:nvPicPr>
          <p:cNvPr id="3" name="Image 2"/>
          <p:cNvPicPr>
            <a:picLocks noChangeAspect="1"/>
          </p:cNvPicPr>
          <p:nvPr/>
        </p:nvPicPr>
        <p:blipFill>
          <a:blip r:embed="rId4"/>
          <a:stretch>
            <a:fillRect/>
          </a:stretch>
        </p:blipFill>
        <p:spPr>
          <a:xfrm>
            <a:off x="6441743" y="1779253"/>
            <a:ext cx="5750257" cy="4971145"/>
          </a:xfrm>
          <a:prstGeom prst="rect">
            <a:avLst/>
          </a:prstGeom>
        </p:spPr>
      </p:pic>
      <p:sp>
        <p:nvSpPr>
          <p:cNvPr id="7" name="Rectangle 6"/>
          <p:cNvSpPr/>
          <p:nvPr/>
        </p:nvSpPr>
        <p:spPr>
          <a:xfrm>
            <a:off x="0" y="1888436"/>
            <a:ext cx="6844937" cy="923330"/>
          </a:xfrm>
          <a:prstGeom prst="rect">
            <a:avLst/>
          </a:prstGeom>
          <a:noFill/>
        </p:spPr>
        <p:txBody>
          <a:bodyPr wrap="square">
            <a:spAutoFit/>
          </a:bodyPr>
          <a:lstStyle/>
          <a:p>
            <a:pPr lvl="0"/>
            <a:r>
              <a:rPr lang="fr-FR" b="1" i="1" dirty="0" smtClean="0">
                <a:solidFill>
                  <a:srgbClr val="0000FF"/>
                </a:solidFill>
              </a:rPr>
              <a:t>« L’élève sait utiliser un site collaboratif dans le cadre de son travail » </a:t>
            </a:r>
          </a:p>
          <a:p>
            <a:pPr lvl="0"/>
            <a:r>
              <a:rPr lang="fr-FR" i="1" dirty="0" smtClean="0">
                <a:solidFill>
                  <a:srgbClr val="0000FF"/>
                </a:solidFill>
              </a:rPr>
              <a:t>Projet du socle commun</a:t>
            </a:r>
            <a:endParaRPr lang="fr-FR" i="1" dirty="0">
              <a:solidFill>
                <a:srgbClr val="0000FF"/>
              </a:solidFill>
            </a:endParaRPr>
          </a:p>
          <a:p>
            <a:endParaRPr lang="fr-FR" dirty="0"/>
          </a:p>
        </p:txBody>
      </p:sp>
      <p:sp>
        <p:nvSpPr>
          <p:cNvPr id="5" name="Espace réservé du numéro de diapositive 4"/>
          <p:cNvSpPr>
            <a:spLocks noGrp="1"/>
          </p:cNvSpPr>
          <p:nvPr>
            <p:ph type="sldNum" sz="quarter" idx="12"/>
          </p:nvPr>
        </p:nvSpPr>
        <p:spPr/>
        <p:txBody>
          <a:bodyPr/>
          <a:lstStyle/>
          <a:p>
            <a:fld id="{F8339276-11BC-4C55-8699-862347D8D879}" type="slidenum">
              <a:rPr lang="fr-FR" smtClean="0"/>
              <a:t>6</a:t>
            </a:fld>
            <a:endParaRPr lang="fr-FR"/>
          </a:p>
        </p:txBody>
      </p:sp>
    </p:spTree>
    <p:extLst>
      <p:ext uri="{BB962C8B-B14F-4D97-AF65-F5344CB8AC3E}">
        <p14:creationId xmlns:p14="http://schemas.microsoft.com/office/powerpoint/2010/main" val="77153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2073945" y="5474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17112" y="6184007"/>
            <a:ext cx="7901959"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wrap="square">
            <a:spAutoFit/>
          </a:bodyPr>
          <a:lstStyle/>
          <a:p>
            <a:r>
              <a:rPr lang="fr-FR" altLang="fr-FR" dirty="0" smtClean="0"/>
              <a:t>Une plate - forme d’écriture collaborative rapidement opérationnelle</a:t>
            </a:r>
            <a:endParaRPr lang="fr-FR" dirty="0"/>
          </a:p>
        </p:txBody>
      </p:sp>
      <p:graphicFrame>
        <p:nvGraphicFramePr>
          <p:cNvPr id="3" name="Diagramme 2"/>
          <p:cNvGraphicFramePr/>
          <p:nvPr>
            <p:extLst>
              <p:ext uri="{D42A27DB-BD31-4B8C-83A1-F6EECF244321}">
                <p14:modId xmlns:p14="http://schemas.microsoft.com/office/powerpoint/2010/main" val="3442598973"/>
              </p:ext>
            </p:extLst>
          </p:nvPr>
        </p:nvGraphicFramePr>
        <p:xfrm>
          <a:off x="9972676" y="4533900"/>
          <a:ext cx="2142610" cy="17432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 7"/>
          <p:cNvPicPr>
            <a:picLocks noChangeAspect="1"/>
          </p:cNvPicPr>
          <p:nvPr/>
        </p:nvPicPr>
        <p:blipFill>
          <a:blip r:embed="rId12"/>
          <a:stretch>
            <a:fillRect/>
          </a:stretch>
        </p:blipFill>
        <p:spPr>
          <a:xfrm>
            <a:off x="435264" y="1552574"/>
            <a:ext cx="1049614" cy="1057275"/>
          </a:xfrm>
          <a:prstGeom prst="rect">
            <a:avLst/>
          </a:prstGeom>
          <a:ln>
            <a:solidFill>
              <a:schemeClr val="bg2">
                <a:lumMod val="25000"/>
              </a:schemeClr>
            </a:solidFill>
          </a:ln>
        </p:spPr>
      </p:pic>
      <p:pic>
        <p:nvPicPr>
          <p:cNvPr id="9" name="Image 8"/>
          <p:cNvPicPr>
            <a:picLocks noChangeAspect="1"/>
          </p:cNvPicPr>
          <p:nvPr/>
        </p:nvPicPr>
        <p:blipFill>
          <a:blip r:embed="rId13"/>
          <a:stretch>
            <a:fillRect/>
          </a:stretch>
        </p:blipFill>
        <p:spPr>
          <a:xfrm>
            <a:off x="2166937" y="504824"/>
            <a:ext cx="1476375" cy="1047750"/>
          </a:xfrm>
          <a:prstGeom prst="rect">
            <a:avLst/>
          </a:prstGeom>
          <a:ln>
            <a:solidFill>
              <a:schemeClr val="bg2">
                <a:lumMod val="25000"/>
              </a:schemeClr>
            </a:solidFill>
          </a:ln>
        </p:spPr>
      </p:pic>
      <p:sp>
        <p:nvSpPr>
          <p:cNvPr id="2" name="Espace réservé du numéro de diapositive 1"/>
          <p:cNvSpPr>
            <a:spLocks noGrp="1"/>
          </p:cNvSpPr>
          <p:nvPr>
            <p:ph type="sldNum" sz="quarter" idx="12"/>
          </p:nvPr>
        </p:nvSpPr>
        <p:spPr/>
        <p:txBody>
          <a:bodyPr/>
          <a:lstStyle/>
          <a:p>
            <a:fld id="{F8339276-11BC-4C55-8699-862347D8D879}" type="slidenum">
              <a:rPr lang="fr-FR" smtClean="0"/>
              <a:t>7</a:t>
            </a:fld>
            <a:endParaRPr lang="fr-FR"/>
          </a:p>
        </p:txBody>
      </p:sp>
    </p:spTree>
    <p:extLst>
      <p:ext uri="{BB962C8B-B14F-4D97-AF65-F5344CB8AC3E}">
        <p14:creationId xmlns:p14="http://schemas.microsoft.com/office/powerpoint/2010/main" val="1505674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stretch>
            <a:fillRect/>
          </a:stretch>
        </p:blipFill>
        <p:spPr>
          <a:xfrm>
            <a:off x="1869823" y="572631"/>
            <a:ext cx="1228725" cy="914400"/>
          </a:xfrm>
          <a:prstGeom prst="rect">
            <a:avLst/>
          </a:prstGeom>
          <a:ln w="12700">
            <a:solidFill>
              <a:schemeClr val="accent5">
                <a:lumMod val="75000"/>
              </a:schemeClr>
            </a:solidFill>
          </a:ln>
        </p:spPr>
      </p:pic>
      <p:pic>
        <p:nvPicPr>
          <p:cNvPr id="5" name="Image 4"/>
          <p:cNvPicPr>
            <a:picLocks noChangeAspect="1"/>
          </p:cNvPicPr>
          <p:nvPr/>
        </p:nvPicPr>
        <p:blipFill>
          <a:blip r:embed="rId8"/>
          <a:stretch>
            <a:fillRect/>
          </a:stretch>
        </p:blipFill>
        <p:spPr>
          <a:xfrm>
            <a:off x="435264" y="1552574"/>
            <a:ext cx="1049614" cy="1057275"/>
          </a:xfrm>
          <a:prstGeom prst="rect">
            <a:avLst/>
          </a:prstGeom>
          <a:ln>
            <a:solidFill>
              <a:schemeClr val="bg2">
                <a:lumMod val="25000"/>
              </a:schemeClr>
            </a:solidFill>
          </a:ln>
        </p:spPr>
      </p:pic>
      <p:sp>
        <p:nvSpPr>
          <p:cNvPr id="2" name="Espace réservé du numéro de diapositive 1"/>
          <p:cNvSpPr>
            <a:spLocks noGrp="1"/>
          </p:cNvSpPr>
          <p:nvPr>
            <p:ph type="sldNum" sz="quarter" idx="12"/>
          </p:nvPr>
        </p:nvSpPr>
        <p:spPr/>
        <p:txBody>
          <a:bodyPr/>
          <a:lstStyle/>
          <a:p>
            <a:fld id="{F8339276-11BC-4C55-8699-862347D8D879}" type="slidenum">
              <a:rPr lang="fr-FR" smtClean="0"/>
              <a:t>8</a:t>
            </a:fld>
            <a:endParaRPr lang="fr-FR"/>
          </a:p>
        </p:txBody>
      </p:sp>
    </p:spTree>
    <p:extLst>
      <p:ext uri="{BB962C8B-B14F-4D97-AF65-F5344CB8AC3E}">
        <p14:creationId xmlns:p14="http://schemas.microsoft.com/office/powerpoint/2010/main" val="54230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79796068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p:cNvPicPr>
            <a:picLocks noChangeAspect="1"/>
          </p:cNvPicPr>
          <p:nvPr/>
        </p:nvPicPr>
        <p:blipFill>
          <a:blip r:embed="rId7"/>
          <a:stretch>
            <a:fillRect/>
          </a:stretch>
        </p:blipFill>
        <p:spPr>
          <a:xfrm>
            <a:off x="1933303" y="647099"/>
            <a:ext cx="1112927" cy="711165"/>
          </a:xfrm>
          <a:prstGeom prst="rect">
            <a:avLst/>
          </a:prstGeom>
          <a:ln w="12700">
            <a:solidFill>
              <a:schemeClr val="bg2">
                <a:lumMod val="25000"/>
              </a:schemeClr>
            </a:solidFill>
          </a:ln>
        </p:spPr>
      </p:pic>
      <p:pic>
        <p:nvPicPr>
          <p:cNvPr id="3" name="Image 2"/>
          <p:cNvPicPr>
            <a:picLocks noChangeAspect="1"/>
          </p:cNvPicPr>
          <p:nvPr/>
        </p:nvPicPr>
        <p:blipFill>
          <a:blip r:embed="rId8"/>
          <a:stretch>
            <a:fillRect/>
          </a:stretch>
        </p:blipFill>
        <p:spPr>
          <a:xfrm>
            <a:off x="435264" y="1552574"/>
            <a:ext cx="1049614" cy="1057275"/>
          </a:xfrm>
          <a:prstGeom prst="rect">
            <a:avLst/>
          </a:prstGeom>
          <a:ln>
            <a:solidFill>
              <a:schemeClr val="bg2">
                <a:lumMod val="25000"/>
              </a:schemeClr>
            </a:solidFill>
          </a:ln>
        </p:spPr>
      </p:pic>
      <p:sp>
        <p:nvSpPr>
          <p:cNvPr id="5" name="Espace réservé du numéro de diapositive 4"/>
          <p:cNvSpPr>
            <a:spLocks noGrp="1"/>
          </p:cNvSpPr>
          <p:nvPr>
            <p:ph type="sldNum" sz="quarter" idx="12"/>
          </p:nvPr>
        </p:nvSpPr>
        <p:spPr/>
        <p:txBody>
          <a:bodyPr/>
          <a:lstStyle/>
          <a:p>
            <a:fld id="{F8339276-11BC-4C55-8699-862347D8D879}" type="slidenum">
              <a:rPr lang="fr-FR" smtClean="0"/>
              <a:t>9</a:t>
            </a:fld>
            <a:endParaRPr lang="fr-FR"/>
          </a:p>
        </p:txBody>
      </p:sp>
    </p:spTree>
    <p:extLst>
      <p:ext uri="{BB962C8B-B14F-4D97-AF65-F5344CB8AC3E}">
        <p14:creationId xmlns:p14="http://schemas.microsoft.com/office/powerpoint/2010/main" val="4036284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2018</Words>
  <Application>Microsoft Office PowerPoint</Application>
  <PresentationFormat>Grand écran</PresentationFormat>
  <Paragraphs>303</Paragraphs>
  <Slides>42</Slides>
  <Notes>4</Notes>
  <HiddenSlides>0</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42</vt:i4>
      </vt:variant>
    </vt:vector>
  </HeadingPairs>
  <TitlesOfParts>
    <vt:vector size="59" baseType="lpstr">
      <vt:lpstr>MS Mincho</vt:lpstr>
      <vt:lpstr>Arial</vt:lpstr>
      <vt:lpstr>Bradley Hand ITC</vt:lpstr>
      <vt:lpstr>Calibri</vt:lpstr>
      <vt:lpstr>Calibri Light</vt:lpstr>
      <vt:lpstr>Cambria</vt:lpstr>
      <vt:lpstr>Century Gothic</vt:lpstr>
      <vt:lpstr>Comic Sans MS</vt:lpstr>
      <vt:lpstr>Courier New</vt:lpstr>
      <vt:lpstr>Monotype Corsiva</vt:lpstr>
      <vt:lpstr>Papyrus</vt:lpstr>
      <vt:lpstr>Symbol</vt:lpstr>
      <vt:lpstr>Times</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EDU Topogramme UN OUTIL POUR FACILITER  L’ APPRENTISSAGE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BENETEAU</dc:creator>
  <cp:lastModifiedBy>isabelle BENETEAU</cp:lastModifiedBy>
  <cp:revision>35</cp:revision>
  <dcterms:created xsi:type="dcterms:W3CDTF">2015-02-28T19:19:26Z</dcterms:created>
  <dcterms:modified xsi:type="dcterms:W3CDTF">2015-03-11T14:29:21Z</dcterms:modified>
</cp:coreProperties>
</file>