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9"/>
  </p:notesMasterIdLst>
  <p:handoutMasterIdLst>
    <p:handoutMasterId r:id="rId20"/>
  </p:handoutMasterIdLst>
  <p:sldIdLst>
    <p:sldId id="652" r:id="rId2"/>
    <p:sldId id="762" r:id="rId3"/>
    <p:sldId id="754" r:id="rId4"/>
    <p:sldId id="653" r:id="rId5"/>
    <p:sldId id="763" r:id="rId6"/>
    <p:sldId id="764" r:id="rId7"/>
    <p:sldId id="654" r:id="rId8"/>
    <p:sldId id="661" r:id="rId9"/>
    <p:sldId id="741" r:id="rId10"/>
    <p:sldId id="739" r:id="rId11"/>
    <p:sldId id="742" r:id="rId12"/>
    <p:sldId id="743" r:id="rId13"/>
    <p:sldId id="745" r:id="rId14"/>
    <p:sldId id="749" r:id="rId15"/>
    <p:sldId id="750" r:id="rId16"/>
    <p:sldId id="758" r:id="rId17"/>
    <p:sldId id="75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66FFFF"/>
    <a:srgbClr val="FFFF00"/>
    <a:srgbClr val="FFCCFF"/>
    <a:srgbClr val="0000FF"/>
    <a:srgbClr val="FF9933"/>
    <a:srgbClr val="FF99FF"/>
    <a:srgbClr val="FF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976" autoAdjust="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E0500-F035-4CF8-B62E-3B0601304D51}"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fr-FR"/>
        </a:p>
      </dgm:t>
    </dgm:pt>
    <dgm:pt modelId="{48789947-C73B-4395-98DC-3639A8C4EE9D}">
      <dgm:prSet phldrT="[Texte]"/>
      <dgm:spPr>
        <a:solidFill>
          <a:schemeClr val="accent5">
            <a:lumMod val="40000"/>
            <a:lumOff val="60000"/>
          </a:schemeClr>
        </a:solidFill>
      </dgm:spPr>
      <dgm:t>
        <a:bodyPr/>
        <a:lstStyle/>
        <a:p>
          <a:r>
            <a:rPr lang="fr-FR" dirty="0">
              <a:solidFill>
                <a:srgbClr val="002060"/>
              </a:solidFill>
            </a:rPr>
            <a:t>Pratiquer différents langages</a:t>
          </a:r>
        </a:p>
      </dgm:t>
    </dgm:pt>
    <dgm:pt modelId="{5D1462DB-4198-4DD4-B721-8C3C00D12539}" type="parTrans" cxnId="{FBAAEB91-B711-41EE-B882-C1FDB12C5C78}">
      <dgm:prSet/>
      <dgm:spPr/>
      <dgm:t>
        <a:bodyPr/>
        <a:lstStyle/>
        <a:p>
          <a:endParaRPr lang="fr-FR"/>
        </a:p>
      </dgm:t>
    </dgm:pt>
    <dgm:pt modelId="{FF59FF9A-450E-469E-9CA0-836AC3552328}" type="sibTrans" cxnId="{FBAAEB91-B711-41EE-B882-C1FDB12C5C78}">
      <dgm:prSet/>
      <dgm:spPr>
        <a:solidFill>
          <a:schemeClr val="accent5">
            <a:lumMod val="75000"/>
          </a:schemeClr>
        </a:solidFill>
      </dgm:spPr>
      <dgm:t>
        <a:bodyPr/>
        <a:lstStyle/>
        <a:p>
          <a:endParaRPr lang="fr-FR"/>
        </a:p>
      </dgm:t>
    </dgm:pt>
    <dgm:pt modelId="{48511FFD-A166-4F9E-BC2C-E607560F5843}">
      <dgm:prSet phldrT="[Texte]"/>
      <dgm:spPr>
        <a:solidFill>
          <a:schemeClr val="accent5">
            <a:lumMod val="40000"/>
            <a:lumOff val="60000"/>
          </a:schemeClr>
        </a:solidFill>
      </dgm:spPr>
      <dgm:t>
        <a:bodyPr/>
        <a:lstStyle/>
        <a:p>
          <a:r>
            <a:rPr lang="fr-FR" dirty="0">
              <a:solidFill>
                <a:srgbClr val="002060"/>
              </a:solidFill>
            </a:rPr>
            <a:t>Le génocide de Arméniens </a:t>
          </a:r>
        </a:p>
      </dgm:t>
    </dgm:pt>
    <dgm:pt modelId="{E32A16DB-7FF5-4619-83E7-8CF45097DC8F}" type="parTrans" cxnId="{C4F89843-BC88-4F5A-8CF5-99371BEB6819}">
      <dgm:prSet/>
      <dgm:spPr/>
      <dgm:t>
        <a:bodyPr/>
        <a:lstStyle/>
        <a:p>
          <a:endParaRPr lang="fr-FR"/>
        </a:p>
      </dgm:t>
    </dgm:pt>
    <dgm:pt modelId="{9E48C2CB-88A2-422C-9B49-18E306B70F8E}" type="sibTrans" cxnId="{C4F89843-BC88-4F5A-8CF5-99371BEB6819}">
      <dgm:prSet/>
      <dgm:spPr>
        <a:solidFill>
          <a:schemeClr val="accent5">
            <a:lumMod val="40000"/>
            <a:lumOff val="60000"/>
          </a:schemeClr>
        </a:solidFill>
      </dgm:spPr>
      <dgm:t>
        <a:bodyPr/>
        <a:lstStyle/>
        <a:p>
          <a:endParaRPr lang="fr-FR"/>
        </a:p>
      </dgm:t>
    </dgm:pt>
    <dgm:pt modelId="{582A075C-D8B5-4F37-BD51-938E115FBB59}">
      <dgm:prSet phldrT="[Texte]"/>
      <dgm:spPr>
        <a:solidFill>
          <a:schemeClr val="accent5">
            <a:lumMod val="20000"/>
            <a:lumOff val="80000"/>
          </a:schemeClr>
        </a:solidFill>
      </dgm:spPr>
      <dgm:t>
        <a:bodyPr/>
        <a:lstStyle/>
        <a:p>
          <a:r>
            <a:rPr lang="fr-FR" dirty="0">
              <a:solidFill>
                <a:srgbClr val="002060"/>
              </a:solidFill>
            </a:rPr>
            <a:t>AP et EVALUATION</a:t>
          </a:r>
        </a:p>
      </dgm:t>
    </dgm:pt>
    <dgm:pt modelId="{48E60974-5716-4511-A62C-C2826C7BF05F}" type="parTrans" cxnId="{21F4F55A-55A5-4875-A5D4-FACAB6A8E793}">
      <dgm:prSet/>
      <dgm:spPr/>
      <dgm:t>
        <a:bodyPr/>
        <a:lstStyle/>
        <a:p>
          <a:endParaRPr lang="fr-FR"/>
        </a:p>
      </dgm:t>
    </dgm:pt>
    <dgm:pt modelId="{F5C2D4C4-E586-43D4-A2FF-FA45DD061D3B}" type="sibTrans" cxnId="{21F4F55A-55A5-4875-A5D4-FACAB6A8E793}">
      <dgm:prSet/>
      <dgm:spPr>
        <a:solidFill>
          <a:schemeClr val="accent5">
            <a:lumMod val="20000"/>
            <a:lumOff val="80000"/>
          </a:schemeClr>
        </a:solidFill>
      </dgm:spPr>
      <dgm:t>
        <a:bodyPr/>
        <a:lstStyle/>
        <a:p>
          <a:endParaRPr lang="fr-FR"/>
        </a:p>
      </dgm:t>
    </dgm:pt>
    <dgm:pt modelId="{2E76A8A8-F756-4D78-9C9A-F28E6E61543C}" type="pres">
      <dgm:prSet presAssocID="{620E0500-F035-4CF8-B62E-3B0601304D51}" presName="Name0" presStyleCnt="0">
        <dgm:presLayoutVars>
          <dgm:chMax val="7"/>
          <dgm:chPref val="7"/>
          <dgm:dir/>
        </dgm:presLayoutVars>
      </dgm:prSet>
      <dgm:spPr/>
      <dgm:t>
        <a:bodyPr/>
        <a:lstStyle/>
        <a:p>
          <a:endParaRPr lang="fr-FR"/>
        </a:p>
      </dgm:t>
    </dgm:pt>
    <dgm:pt modelId="{4975D37C-3D6D-4F27-8CAF-0BCE706D4C9A}" type="pres">
      <dgm:prSet presAssocID="{620E0500-F035-4CF8-B62E-3B0601304D51}" presName="dot1" presStyleLbl="alignNode1" presStyleIdx="0" presStyleCnt="12"/>
      <dgm:spPr/>
    </dgm:pt>
    <dgm:pt modelId="{57EC54F7-576E-4AFB-9080-AA7561DCB3C7}" type="pres">
      <dgm:prSet presAssocID="{620E0500-F035-4CF8-B62E-3B0601304D51}" presName="dot2" presStyleLbl="alignNode1" presStyleIdx="1" presStyleCnt="12"/>
      <dgm:spPr/>
    </dgm:pt>
    <dgm:pt modelId="{D369DD0C-B22A-4A3E-B1B6-62610C73E59B}" type="pres">
      <dgm:prSet presAssocID="{620E0500-F035-4CF8-B62E-3B0601304D51}" presName="dot3" presStyleLbl="alignNode1" presStyleIdx="2" presStyleCnt="12"/>
      <dgm:spPr/>
    </dgm:pt>
    <dgm:pt modelId="{C82FDE31-D0F4-4FE7-8CA4-7E5E426017AE}" type="pres">
      <dgm:prSet presAssocID="{620E0500-F035-4CF8-B62E-3B0601304D51}" presName="dot4" presStyleLbl="alignNode1" presStyleIdx="3" presStyleCnt="12"/>
      <dgm:spPr/>
    </dgm:pt>
    <dgm:pt modelId="{0059725C-3B2F-44CE-B418-73874FE8CC5A}" type="pres">
      <dgm:prSet presAssocID="{620E0500-F035-4CF8-B62E-3B0601304D51}" presName="dot5" presStyleLbl="alignNode1" presStyleIdx="4" presStyleCnt="12"/>
      <dgm:spPr/>
    </dgm:pt>
    <dgm:pt modelId="{ADE6954A-AAA7-4F2A-9052-9F1C025E1EB7}" type="pres">
      <dgm:prSet presAssocID="{620E0500-F035-4CF8-B62E-3B0601304D51}" presName="dotArrow1" presStyleLbl="alignNode1" presStyleIdx="5" presStyleCnt="12"/>
      <dgm:spPr/>
    </dgm:pt>
    <dgm:pt modelId="{40DB01A6-8573-4648-AA76-2C935E090A91}" type="pres">
      <dgm:prSet presAssocID="{620E0500-F035-4CF8-B62E-3B0601304D51}" presName="dotArrow2" presStyleLbl="alignNode1" presStyleIdx="6" presStyleCnt="12"/>
      <dgm:spPr/>
    </dgm:pt>
    <dgm:pt modelId="{8690A27F-489E-4B32-A817-7C1440C8F360}" type="pres">
      <dgm:prSet presAssocID="{620E0500-F035-4CF8-B62E-3B0601304D51}" presName="dotArrow3" presStyleLbl="alignNode1" presStyleIdx="7" presStyleCnt="12"/>
      <dgm:spPr/>
    </dgm:pt>
    <dgm:pt modelId="{C7304F41-74C8-4CE5-A3BA-1F3FEE6D9988}" type="pres">
      <dgm:prSet presAssocID="{620E0500-F035-4CF8-B62E-3B0601304D51}" presName="dotArrow4" presStyleLbl="alignNode1" presStyleIdx="8" presStyleCnt="12"/>
      <dgm:spPr/>
    </dgm:pt>
    <dgm:pt modelId="{FD03D1FD-42F8-455F-9CDA-2E48C18E1BC9}" type="pres">
      <dgm:prSet presAssocID="{620E0500-F035-4CF8-B62E-3B0601304D51}" presName="dotArrow5" presStyleLbl="alignNode1" presStyleIdx="9" presStyleCnt="12"/>
      <dgm:spPr/>
    </dgm:pt>
    <dgm:pt modelId="{CB3F9DD5-8717-400B-89A9-D9B1E87FD6C9}" type="pres">
      <dgm:prSet presAssocID="{620E0500-F035-4CF8-B62E-3B0601304D51}" presName="dotArrow6" presStyleLbl="alignNode1" presStyleIdx="10" presStyleCnt="12"/>
      <dgm:spPr/>
    </dgm:pt>
    <dgm:pt modelId="{C423FE79-DE02-45B9-BA12-4F257ED06417}" type="pres">
      <dgm:prSet presAssocID="{620E0500-F035-4CF8-B62E-3B0601304D51}" presName="dotArrow7" presStyleLbl="alignNode1" presStyleIdx="11" presStyleCnt="12"/>
      <dgm:spPr/>
    </dgm:pt>
    <dgm:pt modelId="{FBDB6098-D156-4237-9407-8870D6A274BB}" type="pres">
      <dgm:prSet presAssocID="{48789947-C73B-4395-98DC-3639A8C4EE9D}" presName="parTx1" presStyleLbl="node1" presStyleIdx="0" presStyleCnt="3"/>
      <dgm:spPr/>
      <dgm:t>
        <a:bodyPr/>
        <a:lstStyle/>
        <a:p>
          <a:endParaRPr lang="fr-FR"/>
        </a:p>
      </dgm:t>
    </dgm:pt>
    <dgm:pt modelId="{96793B72-2D13-4B2F-8142-931EC23D6F17}" type="pres">
      <dgm:prSet presAssocID="{FF59FF9A-450E-469E-9CA0-836AC3552328}" presName="picture1" presStyleCnt="0"/>
      <dgm:spPr/>
    </dgm:pt>
    <dgm:pt modelId="{4602396F-2076-4DE5-9CFA-962313629B8C}" type="pres">
      <dgm:prSet presAssocID="{FF59FF9A-450E-469E-9CA0-836AC3552328}" presName="imageRepeatNode" presStyleLbl="fgImgPlace1" presStyleIdx="0" presStyleCnt="3"/>
      <dgm:spPr/>
      <dgm:t>
        <a:bodyPr/>
        <a:lstStyle/>
        <a:p>
          <a:endParaRPr lang="fr-FR"/>
        </a:p>
      </dgm:t>
    </dgm:pt>
    <dgm:pt modelId="{C92CD70E-6D53-4852-8564-6B8B9FF99FDD}" type="pres">
      <dgm:prSet presAssocID="{48511FFD-A166-4F9E-BC2C-E607560F5843}" presName="parTx2" presStyleLbl="node1" presStyleIdx="1" presStyleCnt="3"/>
      <dgm:spPr/>
      <dgm:t>
        <a:bodyPr/>
        <a:lstStyle/>
        <a:p>
          <a:endParaRPr lang="fr-FR"/>
        </a:p>
      </dgm:t>
    </dgm:pt>
    <dgm:pt modelId="{913DC45E-A032-435B-A53E-A39C6BB3E8ED}" type="pres">
      <dgm:prSet presAssocID="{9E48C2CB-88A2-422C-9B49-18E306B70F8E}" presName="picture2" presStyleCnt="0"/>
      <dgm:spPr/>
    </dgm:pt>
    <dgm:pt modelId="{B8062622-4064-45E8-98C0-7842C0002B0B}" type="pres">
      <dgm:prSet presAssocID="{9E48C2CB-88A2-422C-9B49-18E306B70F8E}" presName="imageRepeatNode" presStyleLbl="fgImgPlace1" presStyleIdx="1" presStyleCnt="3"/>
      <dgm:spPr/>
      <dgm:t>
        <a:bodyPr/>
        <a:lstStyle/>
        <a:p>
          <a:endParaRPr lang="fr-FR"/>
        </a:p>
      </dgm:t>
    </dgm:pt>
    <dgm:pt modelId="{7AC821FB-C592-4049-869D-6C31526CD9A6}" type="pres">
      <dgm:prSet presAssocID="{582A075C-D8B5-4F37-BD51-938E115FBB59}" presName="parTx3" presStyleLbl="node1" presStyleIdx="2" presStyleCnt="3"/>
      <dgm:spPr/>
      <dgm:t>
        <a:bodyPr/>
        <a:lstStyle/>
        <a:p>
          <a:endParaRPr lang="fr-FR"/>
        </a:p>
      </dgm:t>
    </dgm:pt>
    <dgm:pt modelId="{95E4BFCF-A9E7-4535-851C-7A8D9BEAB3B8}" type="pres">
      <dgm:prSet presAssocID="{F5C2D4C4-E586-43D4-A2FF-FA45DD061D3B}" presName="picture3" presStyleCnt="0"/>
      <dgm:spPr/>
    </dgm:pt>
    <dgm:pt modelId="{7165BD83-027F-48E0-BEC5-3A6489DBDFA1}" type="pres">
      <dgm:prSet presAssocID="{F5C2D4C4-E586-43D4-A2FF-FA45DD061D3B}" presName="imageRepeatNode" presStyleLbl="fgImgPlace1" presStyleIdx="2" presStyleCnt="3"/>
      <dgm:spPr/>
      <dgm:t>
        <a:bodyPr/>
        <a:lstStyle/>
        <a:p>
          <a:endParaRPr lang="fr-FR"/>
        </a:p>
      </dgm:t>
    </dgm:pt>
  </dgm:ptLst>
  <dgm:cxnLst>
    <dgm:cxn modelId="{C4F89843-BC88-4F5A-8CF5-99371BEB6819}" srcId="{620E0500-F035-4CF8-B62E-3B0601304D51}" destId="{48511FFD-A166-4F9E-BC2C-E607560F5843}" srcOrd="1" destOrd="0" parTransId="{E32A16DB-7FF5-4619-83E7-8CF45097DC8F}" sibTransId="{9E48C2CB-88A2-422C-9B49-18E306B70F8E}"/>
    <dgm:cxn modelId="{ED394A65-14A9-4D92-AE95-492BF84BE5FF}" type="presOf" srcId="{620E0500-F035-4CF8-B62E-3B0601304D51}" destId="{2E76A8A8-F756-4D78-9C9A-F28E6E61543C}" srcOrd="0" destOrd="0" presId="urn:microsoft.com/office/officeart/2008/layout/AscendingPictureAccentProcess"/>
    <dgm:cxn modelId="{11682BF2-8BA9-45EF-9854-7348A2F70D14}" type="presOf" srcId="{FF59FF9A-450E-469E-9CA0-836AC3552328}" destId="{4602396F-2076-4DE5-9CFA-962313629B8C}" srcOrd="0" destOrd="0" presId="urn:microsoft.com/office/officeart/2008/layout/AscendingPictureAccentProcess"/>
    <dgm:cxn modelId="{F66D9198-9E1B-437C-90D4-A1550B7A0315}" type="presOf" srcId="{F5C2D4C4-E586-43D4-A2FF-FA45DD061D3B}" destId="{7165BD83-027F-48E0-BEC5-3A6489DBDFA1}" srcOrd="0" destOrd="0" presId="urn:microsoft.com/office/officeart/2008/layout/AscendingPictureAccentProcess"/>
    <dgm:cxn modelId="{FEF15CB9-A4F4-4EE4-BDDC-85BA1722F24E}" type="presOf" srcId="{48511FFD-A166-4F9E-BC2C-E607560F5843}" destId="{C92CD70E-6D53-4852-8564-6B8B9FF99FDD}" srcOrd="0" destOrd="0" presId="urn:microsoft.com/office/officeart/2008/layout/AscendingPictureAccentProcess"/>
    <dgm:cxn modelId="{21F4F55A-55A5-4875-A5D4-FACAB6A8E793}" srcId="{620E0500-F035-4CF8-B62E-3B0601304D51}" destId="{582A075C-D8B5-4F37-BD51-938E115FBB59}" srcOrd="2" destOrd="0" parTransId="{48E60974-5716-4511-A62C-C2826C7BF05F}" sibTransId="{F5C2D4C4-E586-43D4-A2FF-FA45DD061D3B}"/>
    <dgm:cxn modelId="{63226FCD-AFC2-401E-9701-307E85F10414}" type="presOf" srcId="{48789947-C73B-4395-98DC-3639A8C4EE9D}" destId="{FBDB6098-D156-4237-9407-8870D6A274BB}" srcOrd="0" destOrd="0" presId="urn:microsoft.com/office/officeart/2008/layout/AscendingPictureAccentProcess"/>
    <dgm:cxn modelId="{BCAB9BF6-1FEE-472E-9EE7-FAAA9A81FFEB}" type="presOf" srcId="{582A075C-D8B5-4F37-BD51-938E115FBB59}" destId="{7AC821FB-C592-4049-869D-6C31526CD9A6}" srcOrd="0" destOrd="0" presId="urn:microsoft.com/office/officeart/2008/layout/AscendingPictureAccentProcess"/>
    <dgm:cxn modelId="{FBAAEB91-B711-41EE-B882-C1FDB12C5C78}" srcId="{620E0500-F035-4CF8-B62E-3B0601304D51}" destId="{48789947-C73B-4395-98DC-3639A8C4EE9D}" srcOrd="0" destOrd="0" parTransId="{5D1462DB-4198-4DD4-B721-8C3C00D12539}" sibTransId="{FF59FF9A-450E-469E-9CA0-836AC3552328}"/>
    <dgm:cxn modelId="{BE8BC106-B45D-47C5-88F4-18D6696D7094}" type="presOf" srcId="{9E48C2CB-88A2-422C-9B49-18E306B70F8E}" destId="{B8062622-4064-45E8-98C0-7842C0002B0B}" srcOrd="0" destOrd="0" presId="urn:microsoft.com/office/officeart/2008/layout/AscendingPictureAccentProcess"/>
    <dgm:cxn modelId="{45076945-0E37-4696-9D58-42BA21C685B6}" type="presParOf" srcId="{2E76A8A8-F756-4D78-9C9A-F28E6E61543C}" destId="{4975D37C-3D6D-4F27-8CAF-0BCE706D4C9A}" srcOrd="0" destOrd="0" presId="urn:microsoft.com/office/officeart/2008/layout/AscendingPictureAccentProcess"/>
    <dgm:cxn modelId="{BCDEB21A-386E-4868-8F89-276223291DC9}" type="presParOf" srcId="{2E76A8A8-F756-4D78-9C9A-F28E6E61543C}" destId="{57EC54F7-576E-4AFB-9080-AA7561DCB3C7}" srcOrd="1" destOrd="0" presId="urn:microsoft.com/office/officeart/2008/layout/AscendingPictureAccentProcess"/>
    <dgm:cxn modelId="{8AB3013D-11B7-47A5-8006-86371CD6A8C1}" type="presParOf" srcId="{2E76A8A8-F756-4D78-9C9A-F28E6E61543C}" destId="{D369DD0C-B22A-4A3E-B1B6-62610C73E59B}" srcOrd="2" destOrd="0" presId="urn:microsoft.com/office/officeart/2008/layout/AscendingPictureAccentProcess"/>
    <dgm:cxn modelId="{099BB4B1-2709-456E-901E-64337EC24965}" type="presParOf" srcId="{2E76A8A8-F756-4D78-9C9A-F28E6E61543C}" destId="{C82FDE31-D0F4-4FE7-8CA4-7E5E426017AE}" srcOrd="3" destOrd="0" presId="urn:microsoft.com/office/officeart/2008/layout/AscendingPictureAccentProcess"/>
    <dgm:cxn modelId="{E0107ACD-87DD-4267-B4F4-82F9066DA2EC}" type="presParOf" srcId="{2E76A8A8-F756-4D78-9C9A-F28E6E61543C}" destId="{0059725C-3B2F-44CE-B418-73874FE8CC5A}" srcOrd="4" destOrd="0" presId="urn:microsoft.com/office/officeart/2008/layout/AscendingPictureAccentProcess"/>
    <dgm:cxn modelId="{E4CE2885-CA6E-4FD3-B1C8-2FDC709DD474}" type="presParOf" srcId="{2E76A8A8-F756-4D78-9C9A-F28E6E61543C}" destId="{ADE6954A-AAA7-4F2A-9052-9F1C025E1EB7}" srcOrd="5" destOrd="0" presId="urn:microsoft.com/office/officeart/2008/layout/AscendingPictureAccentProcess"/>
    <dgm:cxn modelId="{408DE56D-73D6-47D6-B6A6-B7BA96E21054}" type="presParOf" srcId="{2E76A8A8-F756-4D78-9C9A-F28E6E61543C}" destId="{40DB01A6-8573-4648-AA76-2C935E090A91}" srcOrd="6" destOrd="0" presId="urn:microsoft.com/office/officeart/2008/layout/AscendingPictureAccentProcess"/>
    <dgm:cxn modelId="{6E08D026-A740-425D-947D-C212FB844A48}" type="presParOf" srcId="{2E76A8A8-F756-4D78-9C9A-F28E6E61543C}" destId="{8690A27F-489E-4B32-A817-7C1440C8F360}" srcOrd="7" destOrd="0" presId="urn:microsoft.com/office/officeart/2008/layout/AscendingPictureAccentProcess"/>
    <dgm:cxn modelId="{E651AC2F-ACB7-4196-998B-B834B38141D6}" type="presParOf" srcId="{2E76A8A8-F756-4D78-9C9A-F28E6E61543C}" destId="{C7304F41-74C8-4CE5-A3BA-1F3FEE6D9988}" srcOrd="8" destOrd="0" presId="urn:microsoft.com/office/officeart/2008/layout/AscendingPictureAccentProcess"/>
    <dgm:cxn modelId="{ABB19837-A219-44FD-9648-2E5487E007B6}" type="presParOf" srcId="{2E76A8A8-F756-4D78-9C9A-F28E6E61543C}" destId="{FD03D1FD-42F8-455F-9CDA-2E48C18E1BC9}" srcOrd="9" destOrd="0" presId="urn:microsoft.com/office/officeart/2008/layout/AscendingPictureAccentProcess"/>
    <dgm:cxn modelId="{6E45858D-27DB-4EDB-A754-F80940B27AF3}" type="presParOf" srcId="{2E76A8A8-F756-4D78-9C9A-F28E6E61543C}" destId="{CB3F9DD5-8717-400B-89A9-D9B1E87FD6C9}" srcOrd="10" destOrd="0" presId="urn:microsoft.com/office/officeart/2008/layout/AscendingPictureAccentProcess"/>
    <dgm:cxn modelId="{71A29710-80F2-439F-8E26-73EF7B106F8C}" type="presParOf" srcId="{2E76A8A8-F756-4D78-9C9A-F28E6E61543C}" destId="{C423FE79-DE02-45B9-BA12-4F257ED06417}" srcOrd="11" destOrd="0" presId="urn:microsoft.com/office/officeart/2008/layout/AscendingPictureAccentProcess"/>
    <dgm:cxn modelId="{3B02F55F-A9BF-40EC-A149-1009A1B06CAA}" type="presParOf" srcId="{2E76A8A8-F756-4D78-9C9A-F28E6E61543C}" destId="{FBDB6098-D156-4237-9407-8870D6A274BB}" srcOrd="12" destOrd="0" presId="urn:microsoft.com/office/officeart/2008/layout/AscendingPictureAccentProcess"/>
    <dgm:cxn modelId="{F2D71D04-25B0-4052-A843-4998D630260F}" type="presParOf" srcId="{2E76A8A8-F756-4D78-9C9A-F28E6E61543C}" destId="{96793B72-2D13-4B2F-8142-931EC23D6F17}" srcOrd="13" destOrd="0" presId="urn:microsoft.com/office/officeart/2008/layout/AscendingPictureAccentProcess"/>
    <dgm:cxn modelId="{F180F739-408F-48A9-815E-F7E2A41B8806}" type="presParOf" srcId="{96793B72-2D13-4B2F-8142-931EC23D6F17}" destId="{4602396F-2076-4DE5-9CFA-962313629B8C}" srcOrd="0" destOrd="0" presId="urn:microsoft.com/office/officeart/2008/layout/AscendingPictureAccentProcess"/>
    <dgm:cxn modelId="{3085705C-F926-4B3C-B137-9477C910693A}" type="presParOf" srcId="{2E76A8A8-F756-4D78-9C9A-F28E6E61543C}" destId="{C92CD70E-6D53-4852-8564-6B8B9FF99FDD}" srcOrd="14" destOrd="0" presId="urn:microsoft.com/office/officeart/2008/layout/AscendingPictureAccentProcess"/>
    <dgm:cxn modelId="{98B57935-0009-4818-91DB-C0778FA4939C}" type="presParOf" srcId="{2E76A8A8-F756-4D78-9C9A-F28E6E61543C}" destId="{913DC45E-A032-435B-A53E-A39C6BB3E8ED}" srcOrd="15" destOrd="0" presId="urn:microsoft.com/office/officeart/2008/layout/AscendingPictureAccentProcess"/>
    <dgm:cxn modelId="{EC8E613E-CAE2-456D-BE4F-1EFC5B72F8F8}" type="presParOf" srcId="{913DC45E-A032-435B-A53E-A39C6BB3E8ED}" destId="{B8062622-4064-45E8-98C0-7842C0002B0B}" srcOrd="0" destOrd="0" presId="urn:microsoft.com/office/officeart/2008/layout/AscendingPictureAccentProcess"/>
    <dgm:cxn modelId="{8BD04F5A-6E1B-45EE-A0F2-8C2DFFF9E8DC}" type="presParOf" srcId="{2E76A8A8-F756-4D78-9C9A-F28E6E61543C}" destId="{7AC821FB-C592-4049-869D-6C31526CD9A6}" srcOrd="16" destOrd="0" presId="urn:microsoft.com/office/officeart/2008/layout/AscendingPictureAccentProcess"/>
    <dgm:cxn modelId="{8069DEF6-5986-43DA-92E3-5174FA683B33}" type="presParOf" srcId="{2E76A8A8-F756-4D78-9C9A-F28E6E61543C}" destId="{95E4BFCF-A9E7-4535-851C-7A8D9BEAB3B8}" srcOrd="17" destOrd="0" presId="urn:microsoft.com/office/officeart/2008/layout/AscendingPictureAccentProcess"/>
    <dgm:cxn modelId="{940864F4-0B2B-4980-9AC2-0B9B036BB3F2}" type="presParOf" srcId="{95E4BFCF-A9E7-4535-851C-7A8D9BEAB3B8}" destId="{7165BD83-027F-48E0-BEC5-3A6489DBDFA1}"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E55B5E-B3C9-44CF-A9CF-BF2743E93298}"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fr-FR"/>
        </a:p>
      </dgm:t>
    </dgm:pt>
    <dgm:pt modelId="{6D918912-798E-4263-BB50-68357BF45826}">
      <dgm:prSet phldrT="[Texte]"/>
      <dgm:spPr/>
      <dgm:t>
        <a:bodyPr/>
        <a:lstStyle/>
        <a:p>
          <a:r>
            <a:rPr lang="fr-FR" b="1" dirty="0"/>
            <a:t>PENDANT</a:t>
          </a:r>
          <a:r>
            <a:rPr lang="fr-FR" dirty="0"/>
            <a:t> L’AP</a:t>
          </a:r>
        </a:p>
      </dgm:t>
    </dgm:pt>
    <dgm:pt modelId="{611E5651-A43B-4EB6-929A-440924A3CB5A}" type="parTrans" cxnId="{14AE0328-7EA8-45A5-8EEB-2E5DC70BC452}">
      <dgm:prSet/>
      <dgm:spPr/>
      <dgm:t>
        <a:bodyPr/>
        <a:lstStyle/>
        <a:p>
          <a:endParaRPr lang="fr-FR"/>
        </a:p>
      </dgm:t>
    </dgm:pt>
    <dgm:pt modelId="{4AE729EA-24D2-4EA7-B1D0-FEFF3F4EB2D4}" type="sibTrans" cxnId="{14AE0328-7EA8-45A5-8EEB-2E5DC70BC452}">
      <dgm:prSet/>
      <dgm:spPr/>
      <dgm:t>
        <a:bodyPr/>
        <a:lstStyle/>
        <a:p>
          <a:endParaRPr lang="fr-FR"/>
        </a:p>
      </dgm:t>
    </dgm:pt>
    <dgm:pt modelId="{C9BD69E6-C3BC-4F87-856D-540FE46FD5F0}">
      <dgm:prSet phldrT="[Texte]"/>
      <dgm:spPr/>
      <dgm:t>
        <a:bodyPr/>
        <a:lstStyle/>
        <a:p>
          <a:r>
            <a:rPr lang="fr-FR" b="1" dirty="0"/>
            <a:t>APRES</a:t>
          </a:r>
          <a:r>
            <a:rPr lang="fr-FR" dirty="0"/>
            <a:t> L’AP</a:t>
          </a:r>
        </a:p>
      </dgm:t>
    </dgm:pt>
    <dgm:pt modelId="{DE6874BE-901F-43BD-9044-1D3A370851E3}" type="parTrans" cxnId="{21F06345-24DD-4470-ABE1-76D5BBF3E764}">
      <dgm:prSet/>
      <dgm:spPr/>
      <dgm:t>
        <a:bodyPr/>
        <a:lstStyle/>
        <a:p>
          <a:endParaRPr lang="fr-FR"/>
        </a:p>
      </dgm:t>
    </dgm:pt>
    <dgm:pt modelId="{F69F03F6-5A05-480C-BC06-064ED7C34D9A}" type="sibTrans" cxnId="{21F06345-24DD-4470-ABE1-76D5BBF3E764}">
      <dgm:prSet/>
      <dgm:spPr/>
      <dgm:t>
        <a:bodyPr/>
        <a:lstStyle/>
        <a:p>
          <a:endParaRPr lang="fr-FR"/>
        </a:p>
      </dgm:t>
    </dgm:pt>
    <dgm:pt modelId="{9F4C7657-FBED-4BBD-ACC7-94E176287F1C}" type="pres">
      <dgm:prSet presAssocID="{30E55B5E-B3C9-44CF-A9CF-BF2743E93298}" presName="compositeShape" presStyleCnt="0">
        <dgm:presLayoutVars>
          <dgm:chMax val="2"/>
          <dgm:dir/>
          <dgm:resizeHandles val="exact"/>
        </dgm:presLayoutVars>
      </dgm:prSet>
      <dgm:spPr/>
      <dgm:t>
        <a:bodyPr/>
        <a:lstStyle/>
        <a:p>
          <a:endParaRPr lang="fr-FR"/>
        </a:p>
      </dgm:t>
    </dgm:pt>
    <dgm:pt modelId="{8A5790C0-AC8C-47F8-9244-E924DFDB6FEE}" type="pres">
      <dgm:prSet presAssocID="{6D918912-798E-4263-BB50-68357BF45826}" presName="upArrow" presStyleLbl="node1" presStyleIdx="0" presStyleCnt="2"/>
      <dgm:spPr>
        <a:solidFill>
          <a:schemeClr val="accent4">
            <a:lumMod val="20000"/>
            <a:lumOff val="80000"/>
          </a:schemeClr>
        </a:solidFill>
      </dgm:spPr>
    </dgm:pt>
    <dgm:pt modelId="{65E9B4F7-EDE7-42ED-9BF1-EDAFC6277B18}" type="pres">
      <dgm:prSet presAssocID="{6D918912-798E-4263-BB50-68357BF45826}" presName="upArrowText" presStyleLbl="revTx" presStyleIdx="0" presStyleCnt="2">
        <dgm:presLayoutVars>
          <dgm:chMax val="0"/>
          <dgm:bulletEnabled val="1"/>
        </dgm:presLayoutVars>
      </dgm:prSet>
      <dgm:spPr/>
      <dgm:t>
        <a:bodyPr/>
        <a:lstStyle/>
        <a:p>
          <a:endParaRPr lang="fr-FR"/>
        </a:p>
      </dgm:t>
    </dgm:pt>
    <dgm:pt modelId="{749806CD-5845-4CB4-8B3C-39E8C95A3A52}" type="pres">
      <dgm:prSet presAssocID="{C9BD69E6-C3BC-4F87-856D-540FE46FD5F0}" presName="downArrow" presStyleLbl="node1" presStyleIdx="1" presStyleCnt="2" custScaleY="71615" custLinFactNeighborX="-15573" custLinFactNeighborY="14193"/>
      <dgm:spPr>
        <a:solidFill>
          <a:schemeClr val="accent4">
            <a:lumMod val="40000"/>
            <a:lumOff val="60000"/>
          </a:schemeClr>
        </a:solidFill>
      </dgm:spPr>
    </dgm:pt>
    <dgm:pt modelId="{97F7714C-F670-4CDE-AD4D-6C456D0F7CE5}" type="pres">
      <dgm:prSet presAssocID="{C9BD69E6-C3BC-4F87-856D-540FE46FD5F0}" presName="downArrowText" presStyleLbl="revTx" presStyleIdx="1" presStyleCnt="2">
        <dgm:presLayoutVars>
          <dgm:chMax val="0"/>
          <dgm:bulletEnabled val="1"/>
        </dgm:presLayoutVars>
      </dgm:prSet>
      <dgm:spPr/>
      <dgm:t>
        <a:bodyPr/>
        <a:lstStyle/>
        <a:p>
          <a:endParaRPr lang="fr-FR"/>
        </a:p>
      </dgm:t>
    </dgm:pt>
  </dgm:ptLst>
  <dgm:cxnLst>
    <dgm:cxn modelId="{14AE0328-7EA8-45A5-8EEB-2E5DC70BC452}" srcId="{30E55B5E-B3C9-44CF-A9CF-BF2743E93298}" destId="{6D918912-798E-4263-BB50-68357BF45826}" srcOrd="0" destOrd="0" parTransId="{611E5651-A43B-4EB6-929A-440924A3CB5A}" sibTransId="{4AE729EA-24D2-4EA7-B1D0-FEFF3F4EB2D4}"/>
    <dgm:cxn modelId="{4C24418A-9B04-43AC-BAE6-9E751398A50B}" type="presOf" srcId="{C9BD69E6-C3BC-4F87-856D-540FE46FD5F0}" destId="{97F7714C-F670-4CDE-AD4D-6C456D0F7CE5}" srcOrd="0" destOrd="0" presId="urn:microsoft.com/office/officeart/2005/8/layout/arrow4"/>
    <dgm:cxn modelId="{190F4B1E-7CBB-4BF8-9211-063C55E4E01B}" type="presOf" srcId="{30E55B5E-B3C9-44CF-A9CF-BF2743E93298}" destId="{9F4C7657-FBED-4BBD-ACC7-94E176287F1C}" srcOrd="0" destOrd="0" presId="urn:microsoft.com/office/officeart/2005/8/layout/arrow4"/>
    <dgm:cxn modelId="{21F06345-24DD-4470-ABE1-76D5BBF3E764}" srcId="{30E55B5E-B3C9-44CF-A9CF-BF2743E93298}" destId="{C9BD69E6-C3BC-4F87-856D-540FE46FD5F0}" srcOrd="1" destOrd="0" parTransId="{DE6874BE-901F-43BD-9044-1D3A370851E3}" sibTransId="{F69F03F6-5A05-480C-BC06-064ED7C34D9A}"/>
    <dgm:cxn modelId="{E6B849B4-3FC1-4883-95EF-10C908DEF485}" type="presOf" srcId="{6D918912-798E-4263-BB50-68357BF45826}" destId="{65E9B4F7-EDE7-42ED-9BF1-EDAFC6277B18}" srcOrd="0" destOrd="0" presId="urn:microsoft.com/office/officeart/2005/8/layout/arrow4"/>
    <dgm:cxn modelId="{48BEDB25-48E6-41EC-BEA9-6399197A9E22}" type="presParOf" srcId="{9F4C7657-FBED-4BBD-ACC7-94E176287F1C}" destId="{8A5790C0-AC8C-47F8-9244-E924DFDB6FEE}" srcOrd="0" destOrd="0" presId="urn:microsoft.com/office/officeart/2005/8/layout/arrow4"/>
    <dgm:cxn modelId="{04729520-D767-4F01-B7E5-F656319B76FA}" type="presParOf" srcId="{9F4C7657-FBED-4BBD-ACC7-94E176287F1C}" destId="{65E9B4F7-EDE7-42ED-9BF1-EDAFC6277B18}" srcOrd="1" destOrd="0" presId="urn:microsoft.com/office/officeart/2005/8/layout/arrow4"/>
    <dgm:cxn modelId="{B6FFF93B-8016-4EBB-A5CD-D44B3A1FE513}" type="presParOf" srcId="{9F4C7657-FBED-4BBD-ACC7-94E176287F1C}" destId="{749806CD-5845-4CB4-8B3C-39E8C95A3A52}" srcOrd="2" destOrd="0" presId="urn:microsoft.com/office/officeart/2005/8/layout/arrow4"/>
    <dgm:cxn modelId="{F05B953B-3DA6-450D-A488-BD2BC574F4C3}" type="presParOf" srcId="{9F4C7657-FBED-4BBD-ACC7-94E176287F1C}" destId="{97F7714C-F670-4CDE-AD4D-6C456D0F7CE5}" srcOrd="3" destOrd="0" presId="urn:microsoft.com/office/officeart/2005/8/layout/arrow4"/>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376776-F780-438D-837B-710BF5DBEB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50D02798-9886-42CA-9A95-1134DE7F65FE}">
      <dgm:prSet phldrT="[Texte]" custT="1"/>
      <dgm:spPr>
        <a:solidFill>
          <a:schemeClr val="accent1">
            <a:lumMod val="20000"/>
            <a:lumOff val="80000"/>
          </a:schemeClr>
        </a:solidFill>
      </dgm:spPr>
      <dgm:t>
        <a:bodyPr/>
        <a:lstStyle/>
        <a:p>
          <a:pPr algn="ctr"/>
          <a:r>
            <a:rPr lang="fr-FR" sz="4800" dirty="0">
              <a:solidFill>
                <a:srgbClr val="FFC000"/>
              </a:solidFill>
            </a:rPr>
            <a:t>A</a:t>
          </a:r>
          <a:r>
            <a:rPr lang="fr-FR" sz="4800" dirty="0">
              <a:solidFill>
                <a:schemeClr val="accent5">
                  <a:lumMod val="75000"/>
                </a:schemeClr>
              </a:solidFill>
            </a:rPr>
            <a:t>CCOMPAGNEMENT PERSONNALISE</a:t>
          </a:r>
        </a:p>
      </dgm:t>
    </dgm:pt>
    <dgm:pt modelId="{97FD1579-C4B0-42C7-87E2-6C3859F1B462}" type="parTrans" cxnId="{A1FB7E7C-0CB5-44EB-BF5E-F3C7771A6967}">
      <dgm:prSet/>
      <dgm:spPr/>
      <dgm:t>
        <a:bodyPr/>
        <a:lstStyle/>
        <a:p>
          <a:endParaRPr lang="fr-FR"/>
        </a:p>
      </dgm:t>
    </dgm:pt>
    <dgm:pt modelId="{D8E0BCC2-4F08-4FD7-8415-28AD811CB095}" type="sibTrans" cxnId="{A1FB7E7C-0CB5-44EB-BF5E-F3C7771A6967}">
      <dgm:prSet/>
      <dgm:spPr/>
      <dgm:t>
        <a:bodyPr/>
        <a:lstStyle/>
        <a:p>
          <a:endParaRPr lang="fr-FR"/>
        </a:p>
      </dgm:t>
    </dgm:pt>
    <dgm:pt modelId="{D524D711-1C97-48ED-9746-22C19F24EC42}">
      <dgm:prSet phldrT="[Texte]"/>
      <dgm:spPr/>
      <dgm:t>
        <a:bodyPr/>
        <a:lstStyle/>
        <a:p>
          <a:pPr algn="ctr"/>
          <a:endParaRPr lang="fr-FR" b="1" dirty="0">
            <a:solidFill>
              <a:srgbClr val="002060"/>
            </a:solidFill>
          </a:endParaRPr>
        </a:p>
      </dgm:t>
    </dgm:pt>
    <dgm:pt modelId="{8DC58050-2112-41D2-9CB8-6EC3329412D5}" type="parTrans" cxnId="{12D4F617-2DF9-4423-BA90-CF6AA856A329}">
      <dgm:prSet/>
      <dgm:spPr/>
      <dgm:t>
        <a:bodyPr/>
        <a:lstStyle/>
        <a:p>
          <a:endParaRPr lang="fr-FR"/>
        </a:p>
      </dgm:t>
    </dgm:pt>
    <dgm:pt modelId="{A5AC85FB-5494-4563-A131-16A876DA06A8}" type="sibTrans" cxnId="{12D4F617-2DF9-4423-BA90-CF6AA856A329}">
      <dgm:prSet/>
      <dgm:spPr/>
      <dgm:t>
        <a:bodyPr/>
        <a:lstStyle/>
        <a:p>
          <a:endParaRPr lang="fr-FR"/>
        </a:p>
      </dgm:t>
    </dgm:pt>
    <dgm:pt modelId="{F1F453CF-1587-43BA-A723-3E834855BEDC}" type="pres">
      <dgm:prSet presAssocID="{46376776-F780-438D-837B-710BF5DBEBF7}" presName="linear" presStyleCnt="0">
        <dgm:presLayoutVars>
          <dgm:animLvl val="lvl"/>
          <dgm:resizeHandles val="exact"/>
        </dgm:presLayoutVars>
      </dgm:prSet>
      <dgm:spPr/>
      <dgm:t>
        <a:bodyPr/>
        <a:lstStyle/>
        <a:p>
          <a:endParaRPr lang="fr-FR"/>
        </a:p>
      </dgm:t>
    </dgm:pt>
    <dgm:pt modelId="{C8943DE6-1C5B-42C2-A437-AA5D2A2D910C}" type="pres">
      <dgm:prSet presAssocID="{50D02798-9886-42CA-9A95-1134DE7F65FE}" presName="parentText" presStyleLbl="node1" presStyleIdx="0" presStyleCnt="1" custLinFactY="-21419" custLinFactNeighborX="2549" custLinFactNeighborY="-100000">
        <dgm:presLayoutVars>
          <dgm:chMax val="0"/>
          <dgm:bulletEnabled val="1"/>
        </dgm:presLayoutVars>
      </dgm:prSet>
      <dgm:spPr/>
      <dgm:t>
        <a:bodyPr/>
        <a:lstStyle/>
        <a:p>
          <a:endParaRPr lang="fr-FR"/>
        </a:p>
      </dgm:t>
    </dgm:pt>
    <dgm:pt modelId="{BB8A29B9-4233-4511-AE68-93D19347CF32}" type="pres">
      <dgm:prSet presAssocID="{50D02798-9886-42CA-9A95-1134DE7F65FE}" presName="childText" presStyleLbl="revTx" presStyleIdx="0" presStyleCnt="1">
        <dgm:presLayoutVars>
          <dgm:bulletEnabled val="1"/>
        </dgm:presLayoutVars>
      </dgm:prSet>
      <dgm:spPr/>
      <dgm:t>
        <a:bodyPr/>
        <a:lstStyle/>
        <a:p>
          <a:endParaRPr lang="fr-FR"/>
        </a:p>
      </dgm:t>
    </dgm:pt>
  </dgm:ptLst>
  <dgm:cxnLst>
    <dgm:cxn modelId="{12D4F617-2DF9-4423-BA90-CF6AA856A329}" srcId="{50D02798-9886-42CA-9A95-1134DE7F65FE}" destId="{D524D711-1C97-48ED-9746-22C19F24EC42}" srcOrd="0" destOrd="0" parTransId="{8DC58050-2112-41D2-9CB8-6EC3329412D5}" sibTransId="{A5AC85FB-5494-4563-A131-16A876DA06A8}"/>
    <dgm:cxn modelId="{26B2C4F3-91DF-4AF7-AB17-A9A3B356C87A}" type="presOf" srcId="{D524D711-1C97-48ED-9746-22C19F24EC42}" destId="{BB8A29B9-4233-4511-AE68-93D19347CF32}" srcOrd="0" destOrd="0" presId="urn:microsoft.com/office/officeart/2005/8/layout/vList2"/>
    <dgm:cxn modelId="{A3574035-FA41-426D-BA5E-ADE6C407E335}" type="presOf" srcId="{50D02798-9886-42CA-9A95-1134DE7F65FE}" destId="{C8943DE6-1C5B-42C2-A437-AA5D2A2D910C}" srcOrd="0" destOrd="0" presId="urn:microsoft.com/office/officeart/2005/8/layout/vList2"/>
    <dgm:cxn modelId="{A1FB7E7C-0CB5-44EB-BF5E-F3C7771A6967}" srcId="{46376776-F780-438D-837B-710BF5DBEBF7}" destId="{50D02798-9886-42CA-9A95-1134DE7F65FE}" srcOrd="0" destOrd="0" parTransId="{97FD1579-C4B0-42C7-87E2-6C3859F1B462}" sibTransId="{D8E0BCC2-4F08-4FD7-8415-28AD811CB095}"/>
    <dgm:cxn modelId="{FB3910AA-8309-4FAD-B9CA-2DC35DF0746E}" type="presOf" srcId="{46376776-F780-438D-837B-710BF5DBEBF7}" destId="{F1F453CF-1587-43BA-A723-3E834855BEDC}" srcOrd="0" destOrd="0" presId="urn:microsoft.com/office/officeart/2005/8/layout/vList2"/>
    <dgm:cxn modelId="{77FFB027-15AC-4FE8-A51C-E53D80961978}" type="presParOf" srcId="{F1F453CF-1587-43BA-A723-3E834855BEDC}" destId="{C8943DE6-1C5B-42C2-A437-AA5D2A2D910C}" srcOrd="0" destOrd="0" presId="urn:microsoft.com/office/officeart/2005/8/layout/vList2"/>
    <dgm:cxn modelId="{A78D6E73-DF63-4E75-BA2F-AE0F0ABEE229}" type="presParOf" srcId="{F1F453CF-1587-43BA-A723-3E834855BEDC}" destId="{BB8A29B9-4233-4511-AE68-93D19347CF3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569335-0BE7-4133-92CE-06B3564BACC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219E8062-6382-47BA-B324-7719889CC5BD}">
      <dgm:prSet phldrT="[Texte]"/>
      <dgm:spPr/>
      <dgm:t>
        <a:bodyPr/>
        <a:lstStyle/>
        <a:p>
          <a:r>
            <a:rPr lang="fr-FR" b="0" dirty="0">
              <a:solidFill>
                <a:srgbClr val="002060"/>
              </a:solidFill>
            </a:rPr>
            <a:t>Isabelle BENETEAU</a:t>
          </a:r>
          <a:endParaRPr lang="fr-FR" b="0" dirty="0"/>
        </a:p>
      </dgm:t>
    </dgm:pt>
    <dgm:pt modelId="{9A3A7E47-D597-4059-A373-9C3A016020E7}" type="parTrans" cxnId="{4F6129E4-773D-4BB8-A10D-62A058E587A0}">
      <dgm:prSet/>
      <dgm:spPr/>
      <dgm:t>
        <a:bodyPr/>
        <a:lstStyle/>
        <a:p>
          <a:endParaRPr lang="fr-FR"/>
        </a:p>
      </dgm:t>
    </dgm:pt>
    <dgm:pt modelId="{D11920EF-241B-4159-85F5-5BE09D23DFBD}" type="sibTrans" cxnId="{4F6129E4-773D-4BB8-A10D-62A058E587A0}">
      <dgm:prSet/>
      <dgm:spPr/>
      <dgm:t>
        <a:bodyPr/>
        <a:lstStyle/>
        <a:p>
          <a:endParaRPr lang="fr-FR"/>
        </a:p>
      </dgm:t>
    </dgm:pt>
    <dgm:pt modelId="{250C3941-FDD3-48F0-A2B4-4BB506CAA841}">
      <dgm:prSet phldrT="[Texte]"/>
      <dgm:spPr/>
      <dgm:t>
        <a:bodyPr/>
        <a:lstStyle/>
        <a:p>
          <a:r>
            <a:rPr lang="fr-FR" b="0" dirty="0">
              <a:solidFill>
                <a:srgbClr val="002060"/>
              </a:solidFill>
            </a:rPr>
            <a:t>Collège La Tuilerie </a:t>
          </a:r>
        </a:p>
        <a:p>
          <a:r>
            <a:rPr lang="fr-FR" b="0" dirty="0">
              <a:solidFill>
                <a:srgbClr val="002060"/>
              </a:solidFill>
            </a:rPr>
            <a:t>Saint - Germain lès Corbeil</a:t>
          </a:r>
          <a:endParaRPr lang="fr-FR" b="0" dirty="0"/>
        </a:p>
      </dgm:t>
    </dgm:pt>
    <dgm:pt modelId="{43305572-A276-4752-BDC7-4D61F581DCA9}" type="parTrans" cxnId="{7653B73C-13CD-4B1F-A77C-95B58E358AB9}">
      <dgm:prSet/>
      <dgm:spPr/>
      <dgm:t>
        <a:bodyPr/>
        <a:lstStyle/>
        <a:p>
          <a:endParaRPr lang="fr-FR"/>
        </a:p>
      </dgm:t>
    </dgm:pt>
    <dgm:pt modelId="{5426060D-B5E7-4177-8DB4-69D5FD729166}" type="sibTrans" cxnId="{7653B73C-13CD-4B1F-A77C-95B58E358AB9}">
      <dgm:prSet/>
      <dgm:spPr/>
      <dgm:t>
        <a:bodyPr/>
        <a:lstStyle/>
        <a:p>
          <a:endParaRPr lang="fr-FR"/>
        </a:p>
      </dgm:t>
    </dgm:pt>
    <dgm:pt modelId="{5190771A-4147-40F1-8BE3-99D489FBF22D}" type="pres">
      <dgm:prSet presAssocID="{ED569335-0BE7-4133-92CE-06B3564BACC6}" presName="vert0" presStyleCnt="0">
        <dgm:presLayoutVars>
          <dgm:dir/>
          <dgm:animOne val="branch"/>
          <dgm:animLvl val="lvl"/>
        </dgm:presLayoutVars>
      </dgm:prSet>
      <dgm:spPr/>
      <dgm:t>
        <a:bodyPr/>
        <a:lstStyle/>
        <a:p>
          <a:endParaRPr lang="fr-FR"/>
        </a:p>
      </dgm:t>
    </dgm:pt>
    <dgm:pt modelId="{BF0E2606-D2AE-4EF0-899E-6882A381F457}" type="pres">
      <dgm:prSet presAssocID="{219E8062-6382-47BA-B324-7719889CC5BD}" presName="thickLine" presStyleLbl="alignNode1" presStyleIdx="0" presStyleCnt="1" custLinFactNeighborX="-7138" custLinFactNeighborY="-1635"/>
      <dgm:spPr/>
    </dgm:pt>
    <dgm:pt modelId="{223B30F6-36B2-4800-BA8F-E6262F8145F6}" type="pres">
      <dgm:prSet presAssocID="{219E8062-6382-47BA-B324-7719889CC5BD}" presName="horz1" presStyleCnt="0"/>
      <dgm:spPr/>
    </dgm:pt>
    <dgm:pt modelId="{3BE2ADD7-25F8-4C38-948D-2292E7067656}" type="pres">
      <dgm:prSet presAssocID="{219E8062-6382-47BA-B324-7719889CC5BD}" presName="tx1" presStyleLbl="revTx" presStyleIdx="0" presStyleCnt="2" custScaleX="271960"/>
      <dgm:spPr/>
      <dgm:t>
        <a:bodyPr/>
        <a:lstStyle/>
        <a:p>
          <a:endParaRPr lang="fr-FR"/>
        </a:p>
      </dgm:t>
    </dgm:pt>
    <dgm:pt modelId="{0284D5FA-0166-4981-9F05-CE41C9B64203}" type="pres">
      <dgm:prSet presAssocID="{219E8062-6382-47BA-B324-7719889CC5BD}" presName="vert1" presStyleCnt="0"/>
      <dgm:spPr/>
    </dgm:pt>
    <dgm:pt modelId="{F3C1AD4E-052F-44E5-B3AC-309B5873E903}" type="pres">
      <dgm:prSet presAssocID="{250C3941-FDD3-48F0-A2B4-4BB506CAA841}" presName="vertSpace2a" presStyleCnt="0"/>
      <dgm:spPr/>
    </dgm:pt>
    <dgm:pt modelId="{40EB06D4-29CD-41BE-8568-112AA050B6CC}" type="pres">
      <dgm:prSet presAssocID="{250C3941-FDD3-48F0-A2B4-4BB506CAA841}" presName="horz2" presStyleCnt="0"/>
      <dgm:spPr/>
    </dgm:pt>
    <dgm:pt modelId="{940CE86A-C6E5-410C-8CB4-9AC02B7B2AF1}" type="pres">
      <dgm:prSet presAssocID="{250C3941-FDD3-48F0-A2B4-4BB506CAA841}" presName="horzSpace2" presStyleCnt="0"/>
      <dgm:spPr/>
    </dgm:pt>
    <dgm:pt modelId="{A124C3C9-F9AB-49E5-82EB-223E89C97D01}" type="pres">
      <dgm:prSet presAssocID="{250C3941-FDD3-48F0-A2B4-4BB506CAA841}" presName="tx2" presStyleLbl="revTx" presStyleIdx="1" presStyleCnt="2"/>
      <dgm:spPr/>
      <dgm:t>
        <a:bodyPr/>
        <a:lstStyle/>
        <a:p>
          <a:endParaRPr lang="fr-FR"/>
        </a:p>
      </dgm:t>
    </dgm:pt>
    <dgm:pt modelId="{9AFA58CA-DAE3-46D8-8C2E-DA795E9BBC23}" type="pres">
      <dgm:prSet presAssocID="{250C3941-FDD3-48F0-A2B4-4BB506CAA841}" presName="vert2" presStyleCnt="0"/>
      <dgm:spPr/>
    </dgm:pt>
    <dgm:pt modelId="{BA0AC327-6CE2-4899-ABB1-1A5A6700F62D}" type="pres">
      <dgm:prSet presAssocID="{250C3941-FDD3-48F0-A2B4-4BB506CAA841}" presName="thinLine2b" presStyleLbl="callout" presStyleIdx="0" presStyleCnt="1"/>
      <dgm:spPr/>
    </dgm:pt>
    <dgm:pt modelId="{C3BE5F49-735B-464C-86A8-7270444100D8}" type="pres">
      <dgm:prSet presAssocID="{250C3941-FDD3-48F0-A2B4-4BB506CAA841}" presName="vertSpace2b" presStyleCnt="0"/>
      <dgm:spPr/>
    </dgm:pt>
  </dgm:ptLst>
  <dgm:cxnLst>
    <dgm:cxn modelId="{5D69B634-98AC-4C4B-8DF2-97C651E9721F}" type="presOf" srcId="{ED569335-0BE7-4133-92CE-06B3564BACC6}" destId="{5190771A-4147-40F1-8BE3-99D489FBF22D}" srcOrd="0" destOrd="0" presId="urn:microsoft.com/office/officeart/2008/layout/LinedList"/>
    <dgm:cxn modelId="{99E59799-ABFA-43E9-A090-5095CB94D0AC}" type="presOf" srcId="{219E8062-6382-47BA-B324-7719889CC5BD}" destId="{3BE2ADD7-25F8-4C38-948D-2292E7067656}" srcOrd="0" destOrd="0" presId="urn:microsoft.com/office/officeart/2008/layout/LinedList"/>
    <dgm:cxn modelId="{5018C59B-8506-4373-A725-B61D76AA91A4}" type="presOf" srcId="{250C3941-FDD3-48F0-A2B4-4BB506CAA841}" destId="{A124C3C9-F9AB-49E5-82EB-223E89C97D01}" srcOrd="0" destOrd="0" presId="urn:microsoft.com/office/officeart/2008/layout/LinedList"/>
    <dgm:cxn modelId="{7653B73C-13CD-4B1F-A77C-95B58E358AB9}" srcId="{219E8062-6382-47BA-B324-7719889CC5BD}" destId="{250C3941-FDD3-48F0-A2B4-4BB506CAA841}" srcOrd="0" destOrd="0" parTransId="{43305572-A276-4752-BDC7-4D61F581DCA9}" sibTransId="{5426060D-B5E7-4177-8DB4-69D5FD729166}"/>
    <dgm:cxn modelId="{4F6129E4-773D-4BB8-A10D-62A058E587A0}" srcId="{ED569335-0BE7-4133-92CE-06B3564BACC6}" destId="{219E8062-6382-47BA-B324-7719889CC5BD}" srcOrd="0" destOrd="0" parTransId="{9A3A7E47-D597-4059-A373-9C3A016020E7}" sibTransId="{D11920EF-241B-4159-85F5-5BE09D23DFBD}"/>
    <dgm:cxn modelId="{7FFFFE9D-94F9-4261-B64C-030D6375C154}" type="presParOf" srcId="{5190771A-4147-40F1-8BE3-99D489FBF22D}" destId="{BF0E2606-D2AE-4EF0-899E-6882A381F457}" srcOrd="0" destOrd="0" presId="urn:microsoft.com/office/officeart/2008/layout/LinedList"/>
    <dgm:cxn modelId="{2A63CC63-2891-467E-8B32-7228A53CB3D6}" type="presParOf" srcId="{5190771A-4147-40F1-8BE3-99D489FBF22D}" destId="{223B30F6-36B2-4800-BA8F-E6262F8145F6}" srcOrd="1" destOrd="0" presId="urn:microsoft.com/office/officeart/2008/layout/LinedList"/>
    <dgm:cxn modelId="{60CE773B-FA3E-4366-88C9-3EBF2F7DBD0D}" type="presParOf" srcId="{223B30F6-36B2-4800-BA8F-E6262F8145F6}" destId="{3BE2ADD7-25F8-4C38-948D-2292E7067656}" srcOrd="0" destOrd="0" presId="urn:microsoft.com/office/officeart/2008/layout/LinedList"/>
    <dgm:cxn modelId="{5210E63C-216F-4AC0-89A7-57C6F26066BD}" type="presParOf" srcId="{223B30F6-36B2-4800-BA8F-E6262F8145F6}" destId="{0284D5FA-0166-4981-9F05-CE41C9B64203}" srcOrd="1" destOrd="0" presId="urn:microsoft.com/office/officeart/2008/layout/LinedList"/>
    <dgm:cxn modelId="{FC192D8F-752F-44E6-A94D-38FE075C139F}" type="presParOf" srcId="{0284D5FA-0166-4981-9F05-CE41C9B64203}" destId="{F3C1AD4E-052F-44E5-B3AC-309B5873E903}" srcOrd="0" destOrd="0" presId="urn:microsoft.com/office/officeart/2008/layout/LinedList"/>
    <dgm:cxn modelId="{36E28A3A-E164-41C1-8F88-F8094FC207A2}" type="presParOf" srcId="{0284D5FA-0166-4981-9F05-CE41C9B64203}" destId="{40EB06D4-29CD-41BE-8568-112AA050B6CC}" srcOrd="1" destOrd="0" presId="urn:microsoft.com/office/officeart/2008/layout/LinedList"/>
    <dgm:cxn modelId="{6F745917-7170-4B04-BE43-D77BAD9D65D3}" type="presParOf" srcId="{40EB06D4-29CD-41BE-8568-112AA050B6CC}" destId="{940CE86A-C6E5-410C-8CB4-9AC02B7B2AF1}" srcOrd="0" destOrd="0" presId="urn:microsoft.com/office/officeart/2008/layout/LinedList"/>
    <dgm:cxn modelId="{B1C875B6-BADF-47C5-9AD2-498DF588DE89}" type="presParOf" srcId="{40EB06D4-29CD-41BE-8568-112AA050B6CC}" destId="{A124C3C9-F9AB-49E5-82EB-223E89C97D01}" srcOrd="1" destOrd="0" presId="urn:microsoft.com/office/officeart/2008/layout/LinedList"/>
    <dgm:cxn modelId="{14CA2FAC-535A-449A-B825-9544498E97EE}" type="presParOf" srcId="{40EB06D4-29CD-41BE-8568-112AA050B6CC}" destId="{9AFA58CA-DAE3-46D8-8C2E-DA795E9BBC23}" srcOrd="2" destOrd="0" presId="urn:microsoft.com/office/officeart/2008/layout/LinedList"/>
    <dgm:cxn modelId="{B705438D-169B-46F9-9BCF-7520E96036C0}" type="presParOf" srcId="{0284D5FA-0166-4981-9F05-CE41C9B64203}" destId="{BA0AC327-6CE2-4899-ABB1-1A5A6700F62D}" srcOrd="2" destOrd="0" presId="urn:microsoft.com/office/officeart/2008/layout/LinedList"/>
    <dgm:cxn modelId="{E7C3331B-D67F-4F03-88E8-8460E1FEEBC3}" type="presParOf" srcId="{0284D5FA-0166-4981-9F05-CE41C9B64203}" destId="{C3BE5F49-735B-464C-86A8-7270444100D8}"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376776-F780-438D-837B-710BF5DBEB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50D02798-9886-42CA-9A95-1134DE7F65FE}">
      <dgm:prSet phldrT="[Texte]"/>
      <dgm:spPr>
        <a:solidFill>
          <a:schemeClr val="accent1">
            <a:lumMod val="40000"/>
            <a:lumOff val="60000"/>
          </a:schemeClr>
        </a:solidFill>
      </dgm:spPr>
      <dgm:t>
        <a:bodyPr/>
        <a:lstStyle/>
        <a:p>
          <a:pPr algn="ctr"/>
          <a:r>
            <a:rPr lang="fr-FR">
              <a:solidFill>
                <a:srgbClr val="FFC000"/>
              </a:solidFill>
            </a:rPr>
            <a:t>A</a:t>
          </a:r>
          <a:r>
            <a:rPr lang="fr-FR">
              <a:solidFill>
                <a:schemeClr val="accent5">
                  <a:lumMod val="75000"/>
                </a:schemeClr>
              </a:solidFill>
            </a:rPr>
            <a:t>CCOMPAGNEMENT </a:t>
          </a:r>
          <a:r>
            <a:rPr lang="fr-FR" dirty="0">
              <a:solidFill>
                <a:schemeClr val="accent5">
                  <a:lumMod val="75000"/>
                </a:schemeClr>
              </a:solidFill>
            </a:rPr>
            <a:t>PERSONNALISE</a:t>
          </a:r>
        </a:p>
      </dgm:t>
    </dgm:pt>
    <dgm:pt modelId="{97FD1579-C4B0-42C7-87E2-6C3859F1B462}" type="parTrans" cxnId="{A1FB7E7C-0CB5-44EB-BF5E-F3C7771A6967}">
      <dgm:prSet/>
      <dgm:spPr/>
      <dgm:t>
        <a:bodyPr/>
        <a:lstStyle/>
        <a:p>
          <a:endParaRPr lang="fr-FR"/>
        </a:p>
      </dgm:t>
    </dgm:pt>
    <dgm:pt modelId="{D8E0BCC2-4F08-4FD7-8415-28AD811CB095}" type="sibTrans" cxnId="{A1FB7E7C-0CB5-44EB-BF5E-F3C7771A6967}">
      <dgm:prSet/>
      <dgm:spPr/>
      <dgm:t>
        <a:bodyPr/>
        <a:lstStyle/>
        <a:p>
          <a:endParaRPr lang="fr-FR"/>
        </a:p>
      </dgm:t>
    </dgm:pt>
    <dgm:pt modelId="{D524D711-1C97-48ED-9746-22C19F24EC42}">
      <dgm:prSet phldrT="[Texte]"/>
      <dgm:spPr/>
      <dgm:t>
        <a:bodyPr/>
        <a:lstStyle/>
        <a:p>
          <a:pPr algn="ctr"/>
          <a:r>
            <a:rPr lang="fr-FR" b="1" dirty="0">
              <a:solidFill>
                <a:srgbClr val="002060"/>
              </a:solidFill>
            </a:rPr>
            <a:t>I. Bâtir une séance AP</a:t>
          </a:r>
        </a:p>
      </dgm:t>
    </dgm:pt>
    <dgm:pt modelId="{8DC58050-2112-41D2-9CB8-6EC3329412D5}" type="parTrans" cxnId="{12D4F617-2DF9-4423-BA90-CF6AA856A329}">
      <dgm:prSet/>
      <dgm:spPr/>
      <dgm:t>
        <a:bodyPr/>
        <a:lstStyle/>
        <a:p>
          <a:endParaRPr lang="fr-FR"/>
        </a:p>
      </dgm:t>
    </dgm:pt>
    <dgm:pt modelId="{A5AC85FB-5494-4563-A131-16A876DA06A8}" type="sibTrans" cxnId="{12D4F617-2DF9-4423-BA90-CF6AA856A329}">
      <dgm:prSet/>
      <dgm:spPr/>
      <dgm:t>
        <a:bodyPr/>
        <a:lstStyle/>
        <a:p>
          <a:endParaRPr lang="fr-FR"/>
        </a:p>
      </dgm:t>
    </dgm:pt>
    <dgm:pt modelId="{3883063B-FE5B-4A30-BBD9-9A489109B7F6}">
      <dgm:prSet phldrT="[Texte]"/>
      <dgm:spPr/>
      <dgm:t>
        <a:bodyPr/>
        <a:lstStyle/>
        <a:p>
          <a:pPr algn="ctr"/>
          <a:r>
            <a:rPr lang="fr-FR" b="1" dirty="0">
              <a:solidFill>
                <a:schemeClr val="accent5">
                  <a:lumMod val="40000"/>
                  <a:lumOff val="60000"/>
                </a:schemeClr>
              </a:solidFill>
              <a:ea typeface="MS Mincho" panose="02020609040205080304" pitchFamily="49" charset="-128"/>
              <a:cs typeface="Times New Roman" panose="02020603050405020304" pitchFamily="18" charset="0"/>
            </a:rPr>
            <a:t>II.  Evaluer en AP</a:t>
          </a:r>
          <a:endParaRPr lang="fr-FR" b="1" dirty="0">
            <a:solidFill>
              <a:schemeClr val="accent5">
                <a:lumMod val="40000"/>
                <a:lumOff val="60000"/>
              </a:schemeClr>
            </a:solidFill>
          </a:endParaRPr>
        </a:p>
      </dgm:t>
    </dgm:pt>
    <dgm:pt modelId="{BF511095-90E8-4435-9EC9-B790E3653818}" type="sibTrans" cxnId="{9793426F-3684-425C-BA6E-2760F55B7A62}">
      <dgm:prSet/>
      <dgm:spPr/>
      <dgm:t>
        <a:bodyPr/>
        <a:lstStyle/>
        <a:p>
          <a:endParaRPr lang="fr-FR"/>
        </a:p>
      </dgm:t>
    </dgm:pt>
    <dgm:pt modelId="{46A60243-361F-46C7-8413-81063B455044}" type="parTrans" cxnId="{9793426F-3684-425C-BA6E-2760F55B7A62}">
      <dgm:prSet/>
      <dgm:spPr/>
      <dgm:t>
        <a:bodyPr/>
        <a:lstStyle/>
        <a:p>
          <a:endParaRPr lang="fr-FR"/>
        </a:p>
      </dgm:t>
    </dgm:pt>
    <dgm:pt modelId="{F1F453CF-1587-43BA-A723-3E834855BEDC}" type="pres">
      <dgm:prSet presAssocID="{46376776-F780-438D-837B-710BF5DBEBF7}" presName="linear" presStyleCnt="0">
        <dgm:presLayoutVars>
          <dgm:animLvl val="lvl"/>
          <dgm:resizeHandles val="exact"/>
        </dgm:presLayoutVars>
      </dgm:prSet>
      <dgm:spPr/>
      <dgm:t>
        <a:bodyPr/>
        <a:lstStyle/>
        <a:p>
          <a:endParaRPr lang="fr-FR"/>
        </a:p>
      </dgm:t>
    </dgm:pt>
    <dgm:pt modelId="{C8943DE6-1C5B-42C2-A437-AA5D2A2D910C}" type="pres">
      <dgm:prSet presAssocID="{50D02798-9886-42CA-9A95-1134DE7F65FE}" presName="parentText" presStyleLbl="node1" presStyleIdx="0" presStyleCnt="1" custLinFactY="-122391" custLinFactNeighborX="-4922" custLinFactNeighborY="-200000">
        <dgm:presLayoutVars>
          <dgm:chMax val="0"/>
          <dgm:bulletEnabled val="1"/>
        </dgm:presLayoutVars>
      </dgm:prSet>
      <dgm:spPr/>
      <dgm:t>
        <a:bodyPr/>
        <a:lstStyle/>
        <a:p>
          <a:endParaRPr lang="fr-FR"/>
        </a:p>
      </dgm:t>
    </dgm:pt>
    <dgm:pt modelId="{BB8A29B9-4233-4511-AE68-93D19347CF32}" type="pres">
      <dgm:prSet presAssocID="{50D02798-9886-42CA-9A95-1134DE7F65FE}" presName="childText" presStyleLbl="revTx" presStyleIdx="0" presStyleCnt="1">
        <dgm:presLayoutVars>
          <dgm:bulletEnabled val="1"/>
        </dgm:presLayoutVars>
      </dgm:prSet>
      <dgm:spPr/>
      <dgm:t>
        <a:bodyPr/>
        <a:lstStyle/>
        <a:p>
          <a:endParaRPr lang="fr-FR"/>
        </a:p>
      </dgm:t>
    </dgm:pt>
  </dgm:ptLst>
  <dgm:cxnLst>
    <dgm:cxn modelId="{12D4F617-2DF9-4423-BA90-CF6AA856A329}" srcId="{50D02798-9886-42CA-9A95-1134DE7F65FE}" destId="{D524D711-1C97-48ED-9746-22C19F24EC42}" srcOrd="0" destOrd="0" parTransId="{8DC58050-2112-41D2-9CB8-6EC3329412D5}" sibTransId="{A5AC85FB-5494-4563-A131-16A876DA06A8}"/>
    <dgm:cxn modelId="{81F07CEF-07E5-4CEF-A810-AD87FFFB94F9}" type="presOf" srcId="{46376776-F780-438D-837B-710BF5DBEBF7}" destId="{F1F453CF-1587-43BA-A723-3E834855BEDC}" srcOrd="0" destOrd="0" presId="urn:microsoft.com/office/officeart/2005/8/layout/vList2"/>
    <dgm:cxn modelId="{9793426F-3684-425C-BA6E-2760F55B7A62}" srcId="{50D02798-9886-42CA-9A95-1134DE7F65FE}" destId="{3883063B-FE5B-4A30-BBD9-9A489109B7F6}" srcOrd="1" destOrd="0" parTransId="{46A60243-361F-46C7-8413-81063B455044}" sibTransId="{BF511095-90E8-4435-9EC9-B790E3653818}"/>
    <dgm:cxn modelId="{A1FB7E7C-0CB5-44EB-BF5E-F3C7771A6967}" srcId="{46376776-F780-438D-837B-710BF5DBEBF7}" destId="{50D02798-9886-42CA-9A95-1134DE7F65FE}" srcOrd="0" destOrd="0" parTransId="{97FD1579-C4B0-42C7-87E2-6C3859F1B462}" sibTransId="{D8E0BCC2-4F08-4FD7-8415-28AD811CB095}"/>
    <dgm:cxn modelId="{15EE0990-0B7B-4C2D-9411-177BE108A1CD}" type="presOf" srcId="{50D02798-9886-42CA-9A95-1134DE7F65FE}" destId="{C8943DE6-1C5B-42C2-A437-AA5D2A2D910C}" srcOrd="0" destOrd="0" presId="urn:microsoft.com/office/officeart/2005/8/layout/vList2"/>
    <dgm:cxn modelId="{469F55A0-0D6B-4085-AFE4-611146F41239}" type="presOf" srcId="{D524D711-1C97-48ED-9746-22C19F24EC42}" destId="{BB8A29B9-4233-4511-AE68-93D19347CF32}" srcOrd="0" destOrd="0" presId="urn:microsoft.com/office/officeart/2005/8/layout/vList2"/>
    <dgm:cxn modelId="{4B3BB0A6-07EE-4E33-9977-1968BF4F1BE2}" type="presOf" srcId="{3883063B-FE5B-4A30-BBD9-9A489109B7F6}" destId="{BB8A29B9-4233-4511-AE68-93D19347CF32}" srcOrd="0" destOrd="1" presId="urn:microsoft.com/office/officeart/2005/8/layout/vList2"/>
    <dgm:cxn modelId="{9DAF0EFA-14C2-4BED-999F-E75B39EB654A}" type="presParOf" srcId="{F1F453CF-1587-43BA-A723-3E834855BEDC}" destId="{C8943DE6-1C5B-42C2-A437-AA5D2A2D910C}" srcOrd="0" destOrd="0" presId="urn:microsoft.com/office/officeart/2005/8/layout/vList2"/>
    <dgm:cxn modelId="{99E6500A-4AAA-476A-B76B-FCAD5A85FFD0}" type="presParOf" srcId="{F1F453CF-1587-43BA-A723-3E834855BEDC}" destId="{BB8A29B9-4233-4511-AE68-93D19347CF3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808E5D-5B97-4BEB-92BF-581686542D20}" type="doc">
      <dgm:prSet loTypeId="urn:microsoft.com/office/officeart/2005/8/layout/hChevron3" loCatId="process" qsTypeId="urn:microsoft.com/office/officeart/2005/8/quickstyle/simple1" qsCatId="simple" csTypeId="urn:microsoft.com/office/officeart/2005/8/colors/accent1_2" csCatId="accent1" phldr="1"/>
      <dgm:spPr/>
    </dgm:pt>
    <dgm:pt modelId="{79E744F6-AAE7-453A-9839-D87CCB6D583E}">
      <dgm:prSet phldrT="[Texte]" custT="1"/>
      <dgm:spPr>
        <a:solidFill>
          <a:schemeClr val="accent4">
            <a:lumMod val="20000"/>
            <a:lumOff val="80000"/>
          </a:schemeClr>
        </a:solidFill>
        <a:ln>
          <a:solidFill>
            <a:schemeClr val="tx1"/>
          </a:solidFill>
        </a:ln>
      </dgm:spPr>
      <dgm:t>
        <a:bodyPr/>
        <a:lstStyle/>
        <a:p>
          <a:r>
            <a:rPr lang="fr-FR" sz="700" b="1" dirty="0">
              <a:solidFill>
                <a:sysClr val="windowText" lastClr="000000"/>
              </a:solidFill>
            </a:rPr>
            <a:t> </a:t>
          </a:r>
          <a:r>
            <a:rPr lang="fr-FR" sz="1000" b="1" dirty="0">
              <a:solidFill>
                <a:srgbClr val="002060"/>
              </a:solidFill>
            </a:rPr>
            <a:t>1914</a:t>
          </a:r>
        </a:p>
        <a:p>
          <a:r>
            <a:rPr lang="fr-FR" sz="1000" b="1" dirty="0">
              <a:solidFill>
                <a:srgbClr val="002060"/>
              </a:solidFill>
            </a:rPr>
            <a:t>Entrée  en guerre de l'Empire Ottoman aux côtés des puissances centrales </a:t>
          </a:r>
        </a:p>
      </dgm:t>
    </dgm:pt>
    <dgm:pt modelId="{7AE1142C-FAD4-4929-B0B9-756552C935A1}" type="parTrans" cxnId="{E10B8BD0-309F-435E-80CB-35EDF7B466A8}">
      <dgm:prSet/>
      <dgm:spPr/>
      <dgm:t>
        <a:bodyPr/>
        <a:lstStyle/>
        <a:p>
          <a:endParaRPr lang="fr-FR"/>
        </a:p>
      </dgm:t>
    </dgm:pt>
    <dgm:pt modelId="{ECC7225D-A0DC-47DC-B55E-2AF0713F7920}" type="sibTrans" cxnId="{E10B8BD0-309F-435E-80CB-35EDF7B466A8}">
      <dgm:prSet/>
      <dgm:spPr/>
      <dgm:t>
        <a:bodyPr/>
        <a:lstStyle/>
        <a:p>
          <a:endParaRPr lang="fr-FR"/>
        </a:p>
      </dgm:t>
    </dgm:pt>
    <dgm:pt modelId="{3E802EEC-0E69-4C6C-9960-0B68B24D1248}">
      <dgm:prSet phldrT="[Texte]" custT="1"/>
      <dgm:spPr>
        <a:solidFill>
          <a:schemeClr val="accent4">
            <a:lumMod val="40000"/>
            <a:lumOff val="60000"/>
          </a:schemeClr>
        </a:solidFill>
        <a:ln>
          <a:solidFill>
            <a:schemeClr val="tx1"/>
          </a:solidFill>
        </a:ln>
      </dgm:spPr>
      <dgm:t>
        <a:bodyPr/>
        <a:lstStyle/>
        <a:p>
          <a:pPr algn="r"/>
          <a:r>
            <a:rPr lang="fr-FR" sz="1000" b="1" dirty="0">
              <a:solidFill>
                <a:srgbClr val="002060"/>
              </a:solidFill>
            </a:rPr>
            <a:t>1915</a:t>
          </a:r>
        </a:p>
        <a:p>
          <a:pPr algn="r"/>
          <a:r>
            <a:rPr lang="fr-FR" sz="1000" b="1" dirty="0">
              <a:solidFill>
                <a:srgbClr val="002060"/>
              </a:solidFill>
            </a:rPr>
            <a:t>Génocide des Arméniens: massacres et déportations </a:t>
          </a:r>
        </a:p>
      </dgm:t>
    </dgm:pt>
    <dgm:pt modelId="{6F8B9C7E-F855-46AB-89EF-86DC724CF8A4}" type="parTrans" cxnId="{EAB07B57-DCF5-41E4-AA58-ECC41D9A2AED}">
      <dgm:prSet/>
      <dgm:spPr/>
      <dgm:t>
        <a:bodyPr/>
        <a:lstStyle/>
        <a:p>
          <a:endParaRPr lang="fr-FR"/>
        </a:p>
      </dgm:t>
    </dgm:pt>
    <dgm:pt modelId="{DC909E31-3707-4001-812D-1B2073141DD9}" type="sibTrans" cxnId="{EAB07B57-DCF5-41E4-AA58-ECC41D9A2AED}">
      <dgm:prSet/>
      <dgm:spPr/>
      <dgm:t>
        <a:bodyPr/>
        <a:lstStyle/>
        <a:p>
          <a:endParaRPr lang="fr-FR"/>
        </a:p>
      </dgm:t>
    </dgm:pt>
    <dgm:pt modelId="{0BE54B23-BC13-45B4-AA36-A74009F9318D}">
      <dgm:prSet phldrT="[Texte]" custT="1"/>
      <dgm:spPr>
        <a:solidFill>
          <a:schemeClr val="accent4">
            <a:lumMod val="60000"/>
            <a:lumOff val="40000"/>
          </a:schemeClr>
        </a:solidFill>
        <a:ln>
          <a:solidFill>
            <a:schemeClr val="tx1"/>
          </a:solidFill>
        </a:ln>
      </dgm:spPr>
      <dgm:t>
        <a:bodyPr/>
        <a:lstStyle/>
        <a:p>
          <a:r>
            <a:rPr lang="fr-FR" sz="1000" b="1" dirty="0">
              <a:solidFill>
                <a:srgbClr val="002060"/>
              </a:solidFill>
            </a:rPr>
            <a:t>1918</a:t>
          </a:r>
        </a:p>
        <a:p>
          <a:r>
            <a:rPr lang="fr-FR" sz="1000" b="1" dirty="0">
              <a:solidFill>
                <a:srgbClr val="002060"/>
              </a:solidFill>
            </a:rPr>
            <a:t>Défaite militaire du régime jeune-Turc</a:t>
          </a:r>
        </a:p>
      </dgm:t>
    </dgm:pt>
    <dgm:pt modelId="{14F76DF3-792F-43F0-8159-E5EBF3832382}" type="parTrans" cxnId="{947448C9-A1C5-412C-A8FF-5D5F8E414C56}">
      <dgm:prSet/>
      <dgm:spPr/>
      <dgm:t>
        <a:bodyPr/>
        <a:lstStyle/>
        <a:p>
          <a:endParaRPr lang="fr-FR"/>
        </a:p>
      </dgm:t>
    </dgm:pt>
    <dgm:pt modelId="{6F0228E1-1F00-40F0-BE42-E7E920D1A3A0}" type="sibTrans" cxnId="{947448C9-A1C5-412C-A8FF-5D5F8E414C56}">
      <dgm:prSet/>
      <dgm:spPr/>
      <dgm:t>
        <a:bodyPr/>
        <a:lstStyle/>
        <a:p>
          <a:endParaRPr lang="fr-FR"/>
        </a:p>
      </dgm:t>
    </dgm:pt>
    <dgm:pt modelId="{22A1A5EF-D72A-4272-BB8B-E95E4B14F486}" type="pres">
      <dgm:prSet presAssocID="{C9808E5D-5B97-4BEB-92BF-581686542D20}" presName="Name0" presStyleCnt="0">
        <dgm:presLayoutVars>
          <dgm:dir/>
          <dgm:resizeHandles val="exact"/>
        </dgm:presLayoutVars>
      </dgm:prSet>
      <dgm:spPr/>
    </dgm:pt>
    <dgm:pt modelId="{C3D8A2DE-70F0-4FD5-ABB3-0114A0CBC6C3}" type="pres">
      <dgm:prSet presAssocID="{79E744F6-AAE7-453A-9839-D87CCB6D583E}" presName="parTxOnly" presStyleLbl="node1" presStyleIdx="0" presStyleCnt="3" custScaleY="112912">
        <dgm:presLayoutVars>
          <dgm:bulletEnabled val="1"/>
        </dgm:presLayoutVars>
      </dgm:prSet>
      <dgm:spPr/>
      <dgm:t>
        <a:bodyPr/>
        <a:lstStyle/>
        <a:p>
          <a:endParaRPr lang="fr-FR"/>
        </a:p>
      </dgm:t>
    </dgm:pt>
    <dgm:pt modelId="{ABC52C02-D0C0-4C35-AB78-3680ED1E248B}" type="pres">
      <dgm:prSet presAssocID="{ECC7225D-A0DC-47DC-B55E-2AF0713F7920}" presName="parSpace" presStyleCnt="0"/>
      <dgm:spPr/>
    </dgm:pt>
    <dgm:pt modelId="{231B076C-8EDE-475B-96B9-ECEEA2A81D15}" type="pres">
      <dgm:prSet presAssocID="{3E802EEC-0E69-4C6C-9960-0B68B24D1248}" presName="parTxOnly" presStyleLbl="node1" presStyleIdx="1" presStyleCnt="3" custScaleY="112912">
        <dgm:presLayoutVars>
          <dgm:bulletEnabled val="1"/>
        </dgm:presLayoutVars>
      </dgm:prSet>
      <dgm:spPr/>
      <dgm:t>
        <a:bodyPr/>
        <a:lstStyle/>
        <a:p>
          <a:endParaRPr lang="fr-FR"/>
        </a:p>
      </dgm:t>
    </dgm:pt>
    <dgm:pt modelId="{8732ADC1-A7A1-449C-B0A7-495178A32795}" type="pres">
      <dgm:prSet presAssocID="{DC909E31-3707-4001-812D-1B2073141DD9}" presName="parSpace" presStyleCnt="0"/>
      <dgm:spPr/>
    </dgm:pt>
    <dgm:pt modelId="{AAC8DD6D-C7E4-4C9A-8A3F-220F32193E5D}" type="pres">
      <dgm:prSet presAssocID="{0BE54B23-BC13-45B4-AA36-A74009F9318D}" presName="parTxOnly" presStyleLbl="node1" presStyleIdx="2" presStyleCnt="3" custScaleY="116449">
        <dgm:presLayoutVars>
          <dgm:bulletEnabled val="1"/>
        </dgm:presLayoutVars>
      </dgm:prSet>
      <dgm:spPr/>
      <dgm:t>
        <a:bodyPr/>
        <a:lstStyle/>
        <a:p>
          <a:endParaRPr lang="fr-FR"/>
        </a:p>
      </dgm:t>
    </dgm:pt>
  </dgm:ptLst>
  <dgm:cxnLst>
    <dgm:cxn modelId="{014C64F2-48C9-4E50-AC62-2BF05C503A1D}" type="presOf" srcId="{C9808E5D-5B97-4BEB-92BF-581686542D20}" destId="{22A1A5EF-D72A-4272-BB8B-E95E4B14F486}" srcOrd="0" destOrd="0" presId="urn:microsoft.com/office/officeart/2005/8/layout/hChevron3"/>
    <dgm:cxn modelId="{91AB7A58-35DD-4C67-B929-BF6F1A5ADF70}" type="presOf" srcId="{3E802EEC-0E69-4C6C-9960-0B68B24D1248}" destId="{231B076C-8EDE-475B-96B9-ECEEA2A81D15}" srcOrd="0" destOrd="0" presId="urn:microsoft.com/office/officeart/2005/8/layout/hChevron3"/>
    <dgm:cxn modelId="{947448C9-A1C5-412C-A8FF-5D5F8E414C56}" srcId="{C9808E5D-5B97-4BEB-92BF-581686542D20}" destId="{0BE54B23-BC13-45B4-AA36-A74009F9318D}" srcOrd="2" destOrd="0" parTransId="{14F76DF3-792F-43F0-8159-E5EBF3832382}" sibTransId="{6F0228E1-1F00-40F0-BE42-E7E920D1A3A0}"/>
    <dgm:cxn modelId="{EBDE08F9-D9F6-496A-85D1-B45A5E388913}" type="presOf" srcId="{0BE54B23-BC13-45B4-AA36-A74009F9318D}" destId="{AAC8DD6D-C7E4-4C9A-8A3F-220F32193E5D}" srcOrd="0" destOrd="0" presId="urn:microsoft.com/office/officeart/2005/8/layout/hChevron3"/>
    <dgm:cxn modelId="{65CEE020-F730-4A3F-9860-B325BD4D6F38}" type="presOf" srcId="{79E744F6-AAE7-453A-9839-D87CCB6D583E}" destId="{C3D8A2DE-70F0-4FD5-ABB3-0114A0CBC6C3}" srcOrd="0" destOrd="0" presId="urn:microsoft.com/office/officeart/2005/8/layout/hChevron3"/>
    <dgm:cxn modelId="{E10B8BD0-309F-435E-80CB-35EDF7B466A8}" srcId="{C9808E5D-5B97-4BEB-92BF-581686542D20}" destId="{79E744F6-AAE7-453A-9839-D87CCB6D583E}" srcOrd="0" destOrd="0" parTransId="{7AE1142C-FAD4-4929-B0B9-756552C935A1}" sibTransId="{ECC7225D-A0DC-47DC-B55E-2AF0713F7920}"/>
    <dgm:cxn modelId="{EAB07B57-DCF5-41E4-AA58-ECC41D9A2AED}" srcId="{C9808E5D-5B97-4BEB-92BF-581686542D20}" destId="{3E802EEC-0E69-4C6C-9960-0B68B24D1248}" srcOrd="1" destOrd="0" parTransId="{6F8B9C7E-F855-46AB-89EF-86DC724CF8A4}" sibTransId="{DC909E31-3707-4001-812D-1B2073141DD9}"/>
    <dgm:cxn modelId="{AF1DE41A-DF17-444A-BC44-3F4A00B5BF64}" type="presParOf" srcId="{22A1A5EF-D72A-4272-BB8B-E95E4B14F486}" destId="{C3D8A2DE-70F0-4FD5-ABB3-0114A0CBC6C3}" srcOrd="0" destOrd="0" presId="urn:microsoft.com/office/officeart/2005/8/layout/hChevron3"/>
    <dgm:cxn modelId="{2796DBD8-8DB5-4B54-9404-9770293CA791}" type="presParOf" srcId="{22A1A5EF-D72A-4272-BB8B-E95E4B14F486}" destId="{ABC52C02-D0C0-4C35-AB78-3680ED1E248B}" srcOrd="1" destOrd="0" presId="urn:microsoft.com/office/officeart/2005/8/layout/hChevron3"/>
    <dgm:cxn modelId="{D8AD2A3B-4A74-4FC8-AB37-9D7BE88BEC04}" type="presParOf" srcId="{22A1A5EF-D72A-4272-BB8B-E95E4B14F486}" destId="{231B076C-8EDE-475B-96B9-ECEEA2A81D15}" srcOrd="2" destOrd="0" presId="urn:microsoft.com/office/officeart/2005/8/layout/hChevron3"/>
    <dgm:cxn modelId="{05D2EA4E-4B0A-452E-BE17-04036E5CB296}" type="presParOf" srcId="{22A1A5EF-D72A-4272-BB8B-E95E4B14F486}" destId="{8732ADC1-A7A1-449C-B0A7-495178A32795}" srcOrd="3" destOrd="0" presId="urn:microsoft.com/office/officeart/2005/8/layout/hChevron3"/>
    <dgm:cxn modelId="{841E7721-23FB-413B-A9DD-7D02E1221AA7}" type="presParOf" srcId="{22A1A5EF-D72A-4272-BB8B-E95E4B14F486}" destId="{AAC8DD6D-C7E4-4C9A-8A3F-220F32193E5D}"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376776-F780-438D-837B-710BF5DBEB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50D02798-9886-42CA-9A95-1134DE7F65FE}">
      <dgm:prSet phldrT="[Texte]"/>
      <dgm:spPr>
        <a:solidFill>
          <a:schemeClr val="accent1">
            <a:lumMod val="40000"/>
            <a:lumOff val="60000"/>
          </a:schemeClr>
        </a:solidFill>
      </dgm:spPr>
      <dgm:t>
        <a:bodyPr/>
        <a:lstStyle/>
        <a:p>
          <a:pPr algn="ctr"/>
          <a:r>
            <a:rPr lang="fr-FR">
              <a:solidFill>
                <a:srgbClr val="FFC000"/>
              </a:solidFill>
            </a:rPr>
            <a:t>A</a:t>
          </a:r>
          <a:r>
            <a:rPr lang="fr-FR">
              <a:solidFill>
                <a:schemeClr val="accent5">
                  <a:lumMod val="75000"/>
                </a:schemeClr>
              </a:solidFill>
            </a:rPr>
            <a:t>CCOMPAGNEMENT </a:t>
          </a:r>
          <a:r>
            <a:rPr lang="fr-FR" dirty="0">
              <a:solidFill>
                <a:schemeClr val="accent5">
                  <a:lumMod val="75000"/>
                </a:schemeClr>
              </a:solidFill>
            </a:rPr>
            <a:t>PERSONNALISE</a:t>
          </a:r>
        </a:p>
      </dgm:t>
    </dgm:pt>
    <dgm:pt modelId="{97FD1579-C4B0-42C7-87E2-6C3859F1B462}" type="parTrans" cxnId="{A1FB7E7C-0CB5-44EB-BF5E-F3C7771A6967}">
      <dgm:prSet/>
      <dgm:spPr/>
      <dgm:t>
        <a:bodyPr/>
        <a:lstStyle/>
        <a:p>
          <a:endParaRPr lang="fr-FR"/>
        </a:p>
      </dgm:t>
    </dgm:pt>
    <dgm:pt modelId="{D8E0BCC2-4F08-4FD7-8415-28AD811CB095}" type="sibTrans" cxnId="{A1FB7E7C-0CB5-44EB-BF5E-F3C7771A6967}">
      <dgm:prSet/>
      <dgm:spPr/>
      <dgm:t>
        <a:bodyPr/>
        <a:lstStyle/>
        <a:p>
          <a:endParaRPr lang="fr-FR"/>
        </a:p>
      </dgm:t>
    </dgm:pt>
    <dgm:pt modelId="{D524D711-1C97-48ED-9746-22C19F24EC42}">
      <dgm:prSet phldrT="[Texte]"/>
      <dgm:spPr/>
      <dgm:t>
        <a:bodyPr/>
        <a:lstStyle/>
        <a:p>
          <a:pPr algn="ctr"/>
          <a:r>
            <a:rPr lang="fr-FR" b="1" dirty="0">
              <a:solidFill>
                <a:schemeClr val="accent5">
                  <a:lumMod val="40000"/>
                  <a:lumOff val="60000"/>
                </a:schemeClr>
              </a:solidFill>
            </a:rPr>
            <a:t>I. Bâtir une séance AP</a:t>
          </a:r>
        </a:p>
      </dgm:t>
    </dgm:pt>
    <dgm:pt modelId="{8DC58050-2112-41D2-9CB8-6EC3329412D5}" type="parTrans" cxnId="{12D4F617-2DF9-4423-BA90-CF6AA856A329}">
      <dgm:prSet/>
      <dgm:spPr/>
      <dgm:t>
        <a:bodyPr/>
        <a:lstStyle/>
        <a:p>
          <a:endParaRPr lang="fr-FR"/>
        </a:p>
      </dgm:t>
    </dgm:pt>
    <dgm:pt modelId="{A5AC85FB-5494-4563-A131-16A876DA06A8}" type="sibTrans" cxnId="{12D4F617-2DF9-4423-BA90-CF6AA856A329}">
      <dgm:prSet/>
      <dgm:spPr/>
      <dgm:t>
        <a:bodyPr/>
        <a:lstStyle/>
        <a:p>
          <a:endParaRPr lang="fr-FR"/>
        </a:p>
      </dgm:t>
    </dgm:pt>
    <dgm:pt modelId="{3883063B-FE5B-4A30-BBD9-9A489109B7F6}">
      <dgm:prSet phldrT="[Texte]"/>
      <dgm:spPr/>
      <dgm:t>
        <a:bodyPr/>
        <a:lstStyle/>
        <a:p>
          <a:pPr algn="ctr"/>
          <a:r>
            <a:rPr lang="fr-FR" b="1" dirty="0">
              <a:solidFill>
                <a:srgbClr val="002060"/>
              </a:solidFill>
              <a:ea typeface="MS Mincho" panose="02020609040205080304" pitchFamily="49" charset="-128"/>
              <a:cs typeface="Times New Roman" panose="02020603050405020304" pitchFamily="18" charset="0"/>
            </a:rPr>
            <a:t>II.</a:t>
          </a:r>
          <a:r>
            <a:rPr lang="fr-FR" b="1" dirty="0">
              <a:solidFill>
                <a:schemeClr val="accent5">
                  <a:lumMod val="40000"/>
                  <a:lumOff val="60000"/>
                </a:schemeClr>
              </a:solidFill>
              <a:ea typeface="MS Mincho" panose="02020609040205080304" pitchFamily="49" charset="-128"/>
              <a:cs typeface="Times New Roman" panose="02020603050405020304" pitchFamily="18" charset="0"/>
            </a:rPr>
            <a:t> </a:t>
          </a:r>
          <a:r>
            <a:rPr lang="fr-FR" b="1" dirty="0">
              <a:solidFill>
                <a:srgbClr val="002060"/>
              </a:solidFill>
              <a:ea typeface="MS Mincho" panose="02020609040205080304" pitchFamily="49" charset="-128"/>
              <a:cs typeface="Times New Roman" panose="02020603050405020304" pitchFamily="18" charset="0"/>
            </a:rPr>
            <a:t> Evaluer en AP</a:t>
          </a:r>
          <a:endParaRPr lang="fr-FR" b="1" dirty="0">
            <a:solidFill>
              <a:schemeClr val="accent5">
                <a:lumMod val="40000"/>
                <a:lumOff val="60000"/>
              </a:schemeClr>
            </a:solidFill>
          </a:endParaRPr>
        </a:p>
      </dgm:t>
    </dgm:pt>
    <dgm:pt modelId="{BF511095-90E8-4435-9EC9-B790E3653818}" type="sibTrans" cxnId="{9793426F-3684-425C-BA6E-2760F55B7A62}">
      <dgm:prSet/>
      <dgm:spPr/>
      <dgm:t>
        <a:bodyPr/>
        <a:lstStyle/>
        <a:p>
          <a:endParaRPr lang="fr-FR"/>
        </a:p>
      </dgm:t>
    </dgm:pt>
    <dgm:pt modelId="{46A60243-361F-46C7-8413-81063B455044}" type="parTrans" cxnId="{9793426F-3684-425C-BA6E-2760F55B7A62}">
      <dgm:prSet/>
      <dgm:spPr/>
      <dgm:t>
        <a:bodyPr/>
        <a:lstStyle/>
        <a:p>
          <a:endParaRPr lang="fr-FR"/>
        </a:p>
      </dgm:t>
    </dgm:pt>
    <dgm:pt modelId="{F1F453CF-1587-43BA-A723-3E834855BEDC}" type="pres">
      <dgm:prSet presAssocID="{46376776-F780-438D-837B-710BF5DBEBF7}" presName="linear" presStyleCnt="0">
        <dgm:presLayoutVars>
          <dgm:animLvl val="lvl"/>
          <dgm:resizeHandles val="exact"/>
        </dgm:presLayoutVars>
      </dgm:prSet>
      <dgm:spPr/>
      <dgm:t>
        <a:bodyPr/>
        <a:lstStyle/>
        <a:p>
          <a:endParaRPr lang="fr-FR"/>
        </a:p>
      </dgm:t>
    </dgm:pt>
    <dgm:pt modelId="{C8943DE6-1C5B-42C2-A437-AA5D2A2D910C}" type="pres">
      <dgm:prSet presAssocID="{50D02798-9886-42CA-9A95-1134DE7F65FE}" presName="parentText" presStyleLbl="node1" presStyleIdx="0" presStyleCnt="1" custLinFactY="-122391" custLinFactNeighborX="-4922" custLinFactNeighborY="-200000">
        <dgm:presLayoutVars>
          <dgm:chMax val="0"/>
          <dgm:bulletEnabled val="1"/>
        </dgm:presLayoutVars>
      </dgm:prSet>
      <dgm:spPr/>
      <dgm:t>
        <a:bodyPr/>
        <a:lstStyle/>
        <a:p>
          <a:endParaRPr lang="fr-FR"/>
        </a:p>
      </dgm:t>
    </dgm:pt>
    <dgm:pt modelId="{BB8A29B9-4233-4511-AE68-93D19347CF32}" type="pres">
      <dgm:prSet presAssocID="{50D02798-9886-42CA-9A95-1134DE7F65FE}" presName="childText" presStyleLbl="revTx" presStyleIdx="0" presStyleCnt="1">
        <dgm:presLayoutVars>
          <dgm:bulletEnabled val="1"/>
        </dgm:presLayoutVars>
      </dgm:prSet>
      <dgm:spPr/>
      <dgm:t>
        <a:bodyPr/>
        <a:lstStyle/>
        <a:p>
          <a:endParaRPr lang="fr-FR"/>
        </a:p>
      </dgm:t>
    </dgm:pt>
  </dgm:ptLst>
  <dgm:cxnLst>
    <dgm:cxn modelId="{12D4F617-2DF9-4423-BA90-CF6AA856A329}" srcId="{50D02798-9886-42CA-9A95-1134DE7F65FE}" destId="{D524D711-1C97-48ED-9746-22C19F24EC42}" srcOrd="0" destOrd="0" parTransId="{8DC58050-2112-41D2-9CB8-6EC3329412D5}" sibTransId="{A5AC85FB-5494-4563-A131-16A876DA06A8}"/>
    <dgm:cxn modelId="{9793426F-3684-425C-BA6E-2760F55B7A62}" srcId="{50D02798-9886-42CA-9A95-1134DE7F65FE}" destId="{3883063B-FE5B-4A30-BBD9-9A489109B7F6}" srcOrd="1" destOrd="0" parTransId="{46A60243-361F-46C7-8413-81063B455044}" sibTransId="{BF511095-90E8-4435-9EC9-B790E3653818}"/>
    <dgm:cxn modelId="{5F2C4336-86D1-40D3-9CC0-1B2EEEC89C58}" type="presOf" srcId="{3883063B-FE5B-4A30-BBD9-9A489109B7F6}" destId="{BB8A29B9-4233-4511-AE68-93D19347CF32}" srcOrd="0" destOrd="1" presId="urn:microsoft.com/office/officeart/2005/8/layout/vList2"/>
    <dgm:cxn modelId="{A1FB7E7C-0CB5-44EB-BF5E-F3C7771A6967}" srcId="{46376776-F780-438D-837B-710BF5DBEBF7}" destId="{50D02798-9886-42CA-9A95-1134DE7F65FE}" srcOrd="0" destOrd="0" parTransId="{97FD1579-C4B0-42C7-87E2-6C3859F1B462}" sibTransId="{D8E0BCC2-4F08-4FD7-8415-28AD811CB095}"/>
    <dgm:cxn modelId="{458E0563-3A7D-4270-86FE-7DEE3EB5789B}" type="presOf" srcId="{D524D711-1C97-48ED-9746-22C19F24EC42}" destId="{BB8A29B9-4233-4511-AE68-93D19347CF32}" srcOrd="0" destOrd="0" presId="urn:microsoft.com/office/officeart/2005/8/layout/vList2"/>
    <dgm:cxn modelId="{CF5486F1-053B-4D9D-A248-E089D3586D74}" type="presOf" srcId="{50D02798-9886-42CA-9A95-1134DE7F65FE}" destId="{C8943DE6-1C5B-42C2-A437-AA5D2A2D910C}" srcOrd="0" destOrd="0" presId="urn:microsoft.com/office/officeart/2005/8/layout/vList2"/>
    <dgm:cxn modelId="{585A310A-7A98-49FD-9056-A3C049EB9B4E}" type="presOf" srcId="{46376776-F780-438D-837B-710BF5DBEBF7}" destId="{F1F453CF-1587-43BA-A723-3E834855BEDC}" srcOrd="0" destOrd="0" presId="urn:microsoft.com/office/officeart/2005/8/layout/vList2"/>
    <dgm:cxn modelId="{F8F9D52D-BA66-4A13-8A76-863E1DC356CC}" type="presParOf" srcId="{F1F453CF-1587-43BA-A723-3E834855BEDC}" destId="{C8943DE6-1C5B-42C2-A437-AA5D2A2D910C}" srcOrd="0" destOrd="0" presId="urn:microsoft.com/office/officeart/2005/8/layout/vList2"/>
    <dgm:cxn modelId="{2DAF6E06-D9D6-4B79-8C95-B11BF06A9394}" type="presParOf" srcId="{F1F453CF-1587-43BA-A723-3E834855BEDC}" destId="{BB8A29B9-4233-4511-AE68-93D19347CF3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E55B5E-B3C9-44CF-A9CF-BF2743E93298}"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fr-FR"/>
        </a:p>
      </dgm:t>
    </dgm:pt>
    <dgm:pt modelId="{6D918912-798E-4263-BB50-68357BF45826}">
      <dgm:prSet phldrT="[Texte]"/>
      <dgm:spPr/>
      <dgm:t>
        <a:bodyPr/>
        <a:lstStyle/>
        <a:p>
          <a:r>
            <a:rPr lang="fr-FR" b="1" dirty="0">
              <a:solidFill>
                <a:srgbClr val="002060"/>
              </a:solidFill>
            </a:rPr>
            <a:t>PENDANT</a:t>
          </a:r>
          <a:r>
            <a:rPr lang="fr-FR" dirty="0">
              <a:solidFill>
                <a:srgbClr val="002060"/>
              </a:solidFill>
            </a:rPr>
            <a:t> </a:t>
          </a:r>
          <a:r>
            <a:rPr lang="fr-FR" b="1" dirty="0">
              <a:solidFill>
                <a:srgbClr val="002060"/>
              </a:solidFill>
            </a:rPr>
            <a:t>l’AP</a:t>
          </a:r>
        </a:p>
        <a:p>
          <a:r>
            <a:rPr lang="fr-FR" dirty="0">
              <a:solidFill>
                <a:srgbClr val="002060"/>
              </a:solidFill>
            </a:rPr>
            <a:t>Les élèves peuvent définir les critères d’évaluation sur lesquels ils seront notés. </a:t>
          </a:r>
        </a:p>
      </dgm:t>
    </dgm:pt>
    <dgm:pt modelId="{611E5651-A43B-4EB6-929A-440924A3CB5A}" type="parTrans" cxnId="{14AE0328-7EA8-45A5-8EEB-2E5DC70BC452}">
      <dgm:prSet/>
      <dgm:spPr/>
      <dgm:t>
        <a:bodyPr/>
        <a:lstStyle/>
        <a:p>
          <a:endParaRPr lang="fr-FR"/>
        </a:p>
      </dgm:t>
    </dgm:pt>
    <dgm:pt modelId="{4AE729EA-24D2-4EA7-B1D0-FEFF3F4EB2D4}" type="sibTrans" cxnId="{14AE0328-7EA8-45A5-8EEB-2E5DC70BC452}">
      <dgm:prSet/>
      <dgm:spPr/>
      <dgm:t>
        <a:bodyPr/>
        <a:lstStyle/>
        <a:p>
          <a:endParaRPr lang="fr-FR"/>
        </a:p>
      </dgm:t>
    </dgm:pt>
    <dgm:pt modelId="{C9BD69E6-C3BC-4F87-856D-540FE46FD5F0}">
      <dgm:prSet phldrT="[Texte]"/>
      <dgm:spPr/>
      <dgm:t>
        <a:bodyPr/>
        <a:lstStyle/>
        <a:p>
          <a:r>
            <a:rPr lang="fr-FR" b="1" dirty="0">
              <a:solidFill>
                <a:srgbClr val="002060"/>
              </a:solidFill>
            </a:rPr>
            <a:t>APRES</a:t>
          </a:r>
          <a:r>
            <a:rPr lang="fr-FR" dirty="0">
              <a:solidFill>
                <a:srgbClr val="002060"/>
              </a:solidFill>
            </a:rPr>
            <a:t> </a:t>
          </a:r>
          <a:r>
            <a:rPr lang="fr-FR" b="1" dirty="0">
              <a:solidFill>
                <a:srgbClr val="002060"/>
              </a:solidFill>
            </a:rPr>
            <a:t>L’AP</a:t>
          </a:r>
        </a:p>
      </dgm:t>
    </dgm:pt>
    <dgm:pt modelId="{DE6874BE-901F-43BD-9044-1D3A370851E3}" type="parTrans" cxnId="{21F06345-24DD-4470-ABE1-76D5BBF3E764}">
      <dgm:prSet/>
      <dgm:spPr/>
      <dgm:t>
        <a:bodyPr/>
        <a:lstStyle/>
        <a:p>
          <a:endParaRPr lang="fr-FR"/>
        </a:p>
      </dgm:t>
    </dgm:pt>
    <dgm:pt modelId="{F69F03F6-5A05-480C-BC06-064ED7C34D9A}" type="sibTrans" cxnId="{21F06345-24DD-4470-ABE1-76D5BBF3E764}">
      <dgm:prSet/>
      <dgm:spPr/>
      <dgm:t>
        <a:bodyPr/>
        <a:lstStyle/>
        <a:p>
          <a:endParaRPr lang="fr-FR"/>
        </a:p>
      </dgm:t>
    </dgm:pt>
    <dgm:pt modelId="{9F4C7657-FBED-4BBD-ACC7-94E176287F1C}" type="pres">
      <dgm:prSet presAssocID="{30E55B5E-B3C9-44CF-A9CF-BF2743E93298}" presName="compositeShape" presStyleCnt="0">
        <dgm:presLayoutVars>
          <dgm:chMax val="2"/>
          <dgm:dir/>
          <dgm:resizeHandles val="exact"/>
        </dgm:presLayoutVars>
      </dgm:prSet>
      <dgm:spPr/>
      <dgm:t>
        <a:bodyPr/>
        <a:lstStyle/>
        <a:p>
          <a:endParaRPr lang="fr-FR"/>
        </a:p>
      </dgm:t>
    </dgm:pt>
    <dgm:pt modelId="{8A5790C0-AC8C-47F8-9244-E924DFDB6FEE}" type="pres">
      <dgm:prSet presAssocID="{6D918912-798E-4263-BB50-68357BF45826}" presName="upArrow" presStyleLbl="node1" presStyleIdx="0" presStyleCnt="2"/>
      <dgm:spPr>
        <a:solidFill>
          <a:schemeClr val="accent4">
            <a:lumMod val="20000"/>
            <a:lumOff val="80000"/>
          </a:schemeClr>
        </a:solidFill>
      </dgm:spPr>
    </dgm:pt>
    <dgm:pt modelId="{65E9B4F7-EDE7-42ED-9BF1-EDAFC6277B18}" type="pres">
      <dgm:prSet presAssocID="{6D918912-798E-4263-BB50-68357BF45826}" presName="upArrowText" presStyleLbl="revTx" presStyleIdx="0" presStyleCnt="2">
        <dgm:presLayoutVars>
          <dgm:chMax val="0"/>
          <dgm:bulletEnabled val="1"/>
        </dgm:presLayoutVars>
      </dgm:prSet>
      <dgm:spPr/>
      <dgm:t>
        <a:bodyPr/>
        <a:lstStyle/>
        <a:p>
          <a:endParaRPr lang="fr-FR"/>
        </a:p>
      </dgm:t>
    </dgm:pt>
    <dgm:pt modelId="{749806CD-5845-4CB4-8B3C-39E8C95A3A52}" type="pres">
      <dgm:prSet presAssocID="{C9BD69E6-C3BC-4F87-856D-540FE46FD5F0}" presName="downArrow" presStyleLbl="node1" presStyleIdx="1" presStyleCnt="2"/>
      <dgm:spPr>
        <a:solidFill>
          <a:schemeClr val="accent4">
            <a:lumMod val="40000"/>
            <a:lumOff val="60000"/>
          </a:schemeClr>
        </a:solidFill>
      </dgm:spPr>
    </dgm:pt>
    <dgm:pt modelId="{97F7714C-F670-4CDE-AD4D-6C456D0F7CE5}" type="pres">
      <dgm:prSet presAssocID="{C9BD69E6-C3BC-4F87-856D-540FE46FD5F0}" presName="downArrowText" presStyleLbl="revTx" presStyleIdx="1" presStyleCnt="2" custScaleY="63925" custLinFactNeighborX="98" custLinFactNeighborY="12581">
        <dgm:presLayoutVars>
          <dgm:chMax val="0"/>
          <dgm:bulletEnabled val="1"/>
        </dgm:presLayoutVars>
      </dgm:prSet>
      <dgm:spPr/>
      <dgm:t>
        <a:bodyPr/>
        <a:lstStyle/>
        <a:p>
          <a:endParaRPr lang="fr-FR"/>
        </a:p>
      </dgm:t>
    </dgm:pt>
  </dgm:ptLst>
  <dgm:cxnLst>
    <dgm:cxn modelId="{14AE0328-7EA8-45A5-8EEB-2E5DC70BC452}" srcId="{30E55B5E-B3C9-44CF-A9CF-BF2743E93298}" destId="{6D918912-798E-4263-BB50-68357BF45826}" srcOrd="0" destOrd="0" parTransId="{611E5651-A43B-4EB6-929A-440924A3CB5A}" sibTransId="{4AE729EA-24D2-4EA7-B1D0-FEFF3F4EB2D4}"/>
    <dgm:cxn modelId="{F15AFA9B-DD8A-4C81-960D-C8BF599C86F3}" type="presOf" srcId="{6D918912-798E-4263-BB50-68357BF45826}" destId="{65E9B4F7-EDE7-42ED-9BF1-EDAFC6277B18}" srcOrd="0" destOrd="0" presId="urn:microsoft.com/office/officeart/2005/8/layout/arrow4"/>
    <dgm:cxn modelId="{0F703FF1-521C-4C41-B764-EC6823248F0E}" type="presOf" srcId="{30E55B5E-B3C9-44CF-A9CF-BF2743E93298}" destId="{9F4C7657-FBED-4BBD-ACC7-94E176287F1C}" srcOrd="0" destOrd="0" presId="urn:microsoft.com/office/officeart/2005/8/layout/arrow4"/>
    <dgm:cxn modelId="{21F06345-24DD-4470-ABE1-76D5BBF3E764}" srcId="{30E55B5E-B3C9-44CF-A9CF-BF2743E93298}" destId="{C9BD69E6-C3BC-4F87-856D-540FE46FD5F0}" srcOrd="1" destOrd="0" parTransId="{DE6874BE-901F-43BD-9044-1D3A370851E3}" sibTransId="{F69F03F6-5A05-480C-BC06-064ED7C34D9A}"/>
    <dgm:cxn modelId="{5B6684CC-5CBA-4032-94F0-0DFB3CCF166D}" type="presOf" srcId="{C9BD69E6-C3BC-4F87-856D-540FE46FD5F0}" destId="{97F7714C-F670-4CDE-AD4D-6C456D0F7CE5}" srcOrd="0" destOrd="0" presId="urn:microsoft.com/office/officeart/2005/8/layout/arrow4"/>
    <dgm:cxn modelId="{5582D039-5A5A-4DF2-BA08-7B3FDBD4F9B2}" type="presParOf" srcId="{9F4C7657-FBED-4BBD-ACC7-94E176287F1C}" destId="{8A5790C0-AC8C-47F8-9244-E924DFDB6FEE}" srcOrd="0" destOrd="0" presId="urn:microsoft.com/office/officeart/2005/8/layout/arrow4"/>
    <dgm:cxn modelId="{CCFD8CCE-C5F9-4417-A001-928079CF59F7}" type="presParOf" srcId="{9F4C7657-FBED-4BBD-ACC7-94E176287F1C}" destId="{65E9B4F7-EDE7-42ED-9BF1-EDAFC6277B18}" srcOrd="1" destOrd="0" presId="urn:microsoft.com/office/officeart/2005/8/layout/arrow4"/>
    <dgm:cxn modelId="{FA978A5C-610E-4BE5-84AF-D1D557D83472}" type="presParOf" srcId="{9F4C7657-FBED-4BBD-ACC7-94E176287F1C}" destId="{749806CD-5845-4CB4-8B3C-39E8C95A3A52}" srcOrd="2" destOrd="0" presId="urn:microsoft.com/office/officeart/2005/8/layout/arrow4"/>
    <dgm:cxn modelId="{F790D441-5BB6-4832-91CA-E2C5DF41A343}" type="presParOf" srcId="{9F4C7657-FBED-4BBD-ACC7-94E176287F1C}" destId="{97F7714C-F670-4CDE-AD4D-6C456D0F7CE5}"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8260A0-D5CF-40F1-8556-6124B8CE81B0}"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fr-FR"/>
        </a:p>
      </dgm:t>
    </dgm:pt>
    <dgm:pt modelId="{5264371E-DCC7-4756-895C-9FF9E69646B4}">
      <dgm:prSet phldrT="[Texte]" custT="1"/>
      <dgm:spPr/>
      <dgm:t>
        <a:bodyPr/>
        <a:lstStyle/>
        <a:p>
          <a:endParaRPr lang="fr-FR" sz="1600" b="0" u="none" dirty="0">
            <a:latin typeface="+mn-lt"/>
            <a:ea typeface="OpenSymbol"/>
            <a:cs typeface="OpenSymbol"/>
          </a:endParaRPr>
        </a:p>
        <a:p>
          <a:endParaRPr lang="fr-FR" sz="1600" b="0" u="none" dirty="0">
            <a:latin typeface="+mn-lt"/>
            <a:ea typeface="OpenSymbol"/>
            <a:cs typeface="OpenSymbol"/>
          </a:endParaRPr>
        </a:p>
        <a:p>
          <a:r>
            <a:rPr lang="fr-FR" sz="1600" b="0" u="none" dirty="0">
              <a:latin typeface="+mn-lt"/>
              <a:ea typeface="OpenSymbol"/>
              <a:cs typeface="OpenSymbol"/>
            </a:rPr>
            <a:t>…propose une évaluation </a:t>
          </a:r>
          <a:r>
            <a:rPr lang="fr-FR" sz="1600" b="0" u="none" dirty="0" err="1">
              <a:latin typeface="+mn-lt"/>
              <a:ea typeface="OpenSymbol"/>
              <a:cs typeface="OpenSymbol"/>
            </a:rPr>
            <a:t>critériée</a:t>
          </a:r>
          <a:r>
            <a:rPr lang="fr-FR" sz="1600" b="0" u="none" dirty="0">
              <a:latin typeface="+mn-lt"/>
              <a:ea typeface="OpenSymbol"/>
              <a:cs typeface="OpenSymbol"/>
            </a:rPr>
            <a:t>, normative</a:t>
          </a:r>
          <a:endParaRPr lang="fr-FR" sz="1600" b="0" dirty="0">
            <a:latin typeface="+mn-lt"/>
            <a:ea typeface="OpenSymbol"/>
            <a:cs typeface="OpenSymbol"/>
          </a:endParaRPr>
        </a:p>
      </dgm:t>
    </dgm:pt>
    <dgm:pt modelId="{BD7087C4-1DB2-4CB5-B3C5-39891AB986D4}" type="sibTrans" cxnId="{BA5ADC8A-CE0C-4FDB-9977-5E1B55531D75}">
      <dgm:prSet/>
      <dgm:spPr/>
      <dgm:t>
        <a:bodyPr/>
        <a:lstStyle/>
        <a:p>
          <a:endParaRPr lang="fr-FR"/>
        </a:p>
      </dgm:t>
    </dgm:pt>
    <dgm:pt modelId="{53CC0292-6E20-49CC-88B7-FD3AE5836CF8}" type="parTrans" cxnId="{BA5ADC8A-CE0C-4FDB-9977-5E1B55531D75}">
      <dgm:prSet/>
      <dgm:spPr/>
      <dgm:t>
        <a:bodyPr/>
        <a:lstStyle/>
        <a:p>
          <a:endParaRPr lang="fr-FR"/>
        </a:p>
      </dgm:t>
    </dgm:pt>
    <dgm:pt modelId="{D8A6C3D6-D986-476E-95AC-66669AF6454B}" type="pres">
      <dgm:prSet presAssocID="{2B8260A0-D5CF-40F1-8556-6124B8CE81B0}" presName="compositeShape" presStyleCnt="0">
        <dgm:presLayoutVars>
          <dgm:chMax val="2"/>
          <dgm:dir/>
          <dgm:resizeHandles val="exact"/>
        </dgm:presLayoutVars>
      </dgm:prSet>
      <dgm:spPr/>
      <dgm:t>
        <a:bodyPr/>
        <a:lstStyle/>
        <a:p>
          <a:endParaRPr lang="fr-FR"/>
        </a:p>
      </dgm:t>
    </dgm:pt>
    <dgm:pt modelId="{FBE46E7E-AF2E-4C98-93B3-DBE718AC64B4}" type="pres">
      <dgm:prSet presAssocID="{5264371E-DCC7-4756-895C-9FF9E69646B4}" presName="upArrow" presStyleLbl="node1" presStyleIdx="0" presStyleCnt="1" custAng="10800000" custScaleX="21953"/>
      <dgm:spPr/>
    </dgm:pt>
    <dgm:pt modelId="{E38CBE2A-44D3-413F-9DF3-2AB74284DCBA}" type="pres">
      <dgm:prSet presAssocID="{5264371E-DCC7-4756-895C-9FF9E69646B4}" presName="upArrowText" presStyleLbl="revTx" presStyleIdx="0" presStyleCnt="1">
        <dgm:presLayoutVars>
          <dgm:chMax val="0"/>
          <dgm:bulletEnabled val="1"/>
        </dgm:presLayoutVars>
      </dgm:prSet>
      <dgm:spPr/>
      <dgm:t>
        <a:bodyPr/>
        <a:lstStyle/>
        <a:p>
          <a:endParaRPr lang="fr-FR"/>
        </a:p>
      </dgm:t>
    </dgm:pt>
  </dgm:ptLst>
  <dgm:cxnLst>
    <dgm:cxn modelId="{C2D0D806-7236-45D5-9B04-60856A580108}" type="presOf" srcId="{5264371E-DCC7-4756-895C-9FF9E69646B4}" destId="{E38CBE2A-44D3-413F-9DF3-2AB74284DCBA}" srcOrd="0" destOrd="0" presId="urn:microsoft.com/office/officeart/2005/8/layout/arrow4"/>
    <dgm:cxn modelId="{BA5ADC8A-CE0C-4FDB-9977-5E1B55531D75}" srcId="{2B8260A0-D5CF-40F1-8556-6124B8CE81B0}" destId="{5264371E-DCC7-4756-895C-9FF9E69646B4}" srcOrd="0" destOrd="0" parTransId="{53CC0292-6E20-49CC-88B7-FD3AE5836CF8}" sibTransId="{BD7087C4-1DB2-4CB5-B3C5-39891AB986D4}"/>
    <dgm:cxn modelId="{4B2739B9-AFC6-40AF-9914-CFA3E668AAED}" type="presOf" srcId="{2B8260A0-D5CF-40F1-8556-6124B8CE81B0}" destId="{D8A6C3D6-D986-476E-95AC-66669AF6454B}" srcOrd="0" destOrd="0" presId="urn:microsoft.com/office/officeart/2005/8/layout/arrow4"/>
    <dgm:cxn modelId="{6B62D1F7-733E-40EA-8B20-9F8831778D90}" type="presParOf" srcId="{D8A6C3D6-D986-476E-95AC-66669AF6454B}" destId="{FBE46E7E-AF2E-4C98-93B3-DBE718AC64B4}" srcOrd="0" destOrd="0" presId="urn:microsoft.com/office/officeart/2005/8/layout/arrow4"/>
    <dgm:cxn modelId="{298CA3D1-E555-4A59-AEDE-F3BF753B114F}" type="presParOf" srcId="{D8A6C3D6-D986-476E-95AC-66669AF6454B}" destId="{E38CBE2A-44D3-413F-9DF3-2AB74284DCBA}" srcOrd="1"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CB1872-5538-4536-83BA-6384D58ECFC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18CD8304-5076-4497-A1D8-416309EF9154}">
      <dgm:prSet phldrT="[Texte]" custT="1"/>
      <dgm:spPr>
        <a:solidFill>
          <a:schemeClr val="accent1">
            <a:lumMod val="20000"/>
            <a:lumOff val="80000"/>
          </a:schemeClr>
        </a:solidFill>
        <a:ln>
          <a:solidFill>
            <a:schemeClr val="accent5">
              <a:lumMod val="60000"/>
              <a:lumOff val="40000"/>
            </a:schemeClr>
          </a:solidFill>
        </a:ln>
      </dgm:spPr>
      <dgm:t>
        <a:bodyPr/>
        <a:lstStyle/>
        <a:p>
          <a:r>
            <a:rPr lang="fr-FR" sz="2800" b="1" dirty="0">
              <a:solidFill>
                <a:srgbClr val="FFC000"/>
              </a:solidFill>
            </a:rPr>
            <a:t>E</a:t>
          </a:r>
          <a:r>
            <a:rPr lang="fr-FR" sz="2800" b="1" dirty="0">
              <a:solidFill>
                <a:srgbClr val="002060"/>
              </a:solidFill>
            </a:rPr>
            <a:t>VALUATION</a:t>
          </a:r>
        </a:p>
        <a:p>
          <a:r>
            <a:rPr lang="fr-FR" sz="2000" b="1" u="sng" dirty="0">
              <a:solidFill>
                <a:srgbClr val="002060"/>
              </a:solidFill>
              <a:latin typeface="Arial" panose="020B0604020202020204" pitchFamily="34" charset="0"/>
              <a:cs typeface="Arial" panose="020B0604020202020204" pitchFamily="34" charset="0"/>
            </a:rPr>
            <a:t>Critères</a:t>
          </a:r>
        </a:p>
        <a:p>
          <a:r>
            <a:rPr lang="fr-FR" sz="2000" dirty="0">
              <a:solidFill>
                <a:srgbClr val="002060"/>
              </a:solidFill>
              <a:latin typeface="Arial" panose="020B0604020202020204" pitchFamily="34" charset="0"/>
              <a:cs typeface="Arial" panose="020B0604020202020204" pitchFamily="34" charset="0"/>
            </a:rPr>
            <a:t> </a:t>
          </a:r>
          <a:r>
            <a:rPr lang="fr-FR" sz="1800" dirty="0">
              <a:solidFill>
                <a:srgbClr val="002060"/>
              </a:solidFill>
              <a:latin typeface="Arial" panose="020B0604020202020204" pitchFamily="34" charset="0"/>
              <a:cs typeface="Arial" panose="020B0604020202020204" pitchFamily="34" charset="0"/>
            </a:rPr>
            <a:t>- </a:t>
          </a:r>
          <a:r>
            <a:rPr lang="fr-FR" sz="1800" b="1" dirty="0">
              <a:solidFill>
                <a:srgbClr val="002060"/>
              </a:solidFill>
              <a:latin typeface="Arial" panose="020B0604020202020204" pitchFamily="34" charset="0"/>
              <a:cs typeface="Arial" panose="020B0604020202020204" pitchFamily="34" charset="0"/>
            </a:rPr>
            <a:t>Elaborés par l’évaluateur</a:t>
          </a:r>
        </a:p>
        <a:p>
          <a:r>
            <a:rPr lang="fr-FR" sz="1800" b="1" dirty="0">
              <a:solidFill>
                <a:srgbClr val="002060"/>
              </a:solidFill>
              <a:latin typeface="Arial" panose="020B0604020202020204" pitchFamily="34" charset="0"/>
              <a:cs typeface="Arial" panose="020B0604020202020204" pitchFamily="34" charset="0"/>
            </a:rPr>
            <a:t>- Susceptibles d’être ajustés</a:t>
          </a:r>
        </a:p>
        <a:p>
          <a:r>
            <a:rPr lang="fr-FR" sz="1800" b="1" dirty="0">
              <a:solidFill>
                <a:srgbClr val="002060"/>
              </a:solidFill>
              <a:latin typeface="Arial" panose="020B0604020202020204" pitchFamily="34" charset="0"/>
              <a:cs typeface="Arial" panose="020B0604020202020204" pitchFamily="34" charset="0"/>
            </a:rPr>
            <a:t>- Aide</a:t>
          </a:r>
          <a:r>
            <a:rPr lang="fr-FR" sz="1800" b="1" baseline="0" dirty="0">
              <a:solidFill>
                <a:srgbClr val="002060"/>
              </a:solidFill>
              <a:latin typeface="Arial" panose="020B0604020202020204" pitchFamily="34" charset="0"/>
              <a:cs typeface="Arial" panose="020B0604020202020204" pitchFamily="34" charset="0"/>
            </a:rPr>
            <a:t> l’élève à progresser</a:t>
          </a:r>
          <a:endParaRPr lang="fr-FR" sz="1800" b="1" dirty="0">
            <a:solidFill>
              <a:srgbClr val="002060"/>
            </a:solidFill>
          </a:endParaRPr>
        </a:p>
      </dgm:t>
    </dgm:pt>
    <dgm:pt modelId="{CA4AB2C9-2566-4E38-9943-0D1C12886099}" type="parTrans" cxnId="{A0405026-EB2B-46D0-A196-0A24032CAA50}">
      <dgm:prSet/>
      <dgm:spPr/>
      <dgm:t>
        <a:bodyPr/>
        <a:lstStyle/>
        <a:p>
          <a:endParaRPr lang="fr-FR"/>
        </a:p>
      </dgm:t>
    </dgm:pt>
    <dgm:pt modelId="{4D827563-B613-4F0A-8DFB-9AF37E464317}" type="sibTrans" cxnId="{A0405026-EB2B-46D0-A196-0A24032CAA50}">
      <dgm:prSet/>
      <dgm:spPr/>
      <dgm:t>
        <a:bodyPr/>
        <a:lstStyle/>
        <a:p>
          <a:endParaRPr lang="fr-FR"/>
        </a:p>
      </dgm:t>
    </dgm:pt>
    <dgm:pt modelId="{CD5DA9FE-B6ED-4AFD-BDBD-20D0738922FF}">
      <dgm:prSet phldrT="[Texte]" custT="1"/>
      <dgm:spPr>
        <a:solidFill>
          <a:schemeClr val="accent1">
            <a:lumMod val="40000"/>
            <a:lumOff val="60000"/>
          </a:schemeClr>
        </a:solidFill>
        <a:ln>
          <a:solidFill>
            <a:schemeClr val="accent5">
              <a:lumMod val="75000"/>
            </a:schemeClr>
          </a:solidFill>
        </a:ln>
      </dgm:spPr>
      <dgm:t>
        <a:bodyPr/>
        <a:lstStyle/>
        <a:p>
          <a:r>
            <a:rPr lang="fr-FR" sz="2000" b="1" dirty="0">
              <a:solidFill>
                <a:srgbClr val="002060"/>
              </a:solidFill>
              <a:latin typeface="OpenSymbol"/>
              <a:ea typeface="OpenSymbol"/>
              <a:cs typeface="OpenSymbol"/>
            </a:rPr>
            <a:t>FORMATRICE</a:t>
          </a:r>
        </a:p>
        <a:p>
          <a:r>
            <a:rPr lang="fr-FR" sz="2000" b="1" dirty="0">
              <a:solidFill>
                <a:srgbClr val="002060"/>
              </a:solidFill>
              <a:latin typeface="OpenSymbol"/>
              <a:ea typeface="OpenSymbol"/>
              <a:cs typeface="OpenSymbol"/>
            </a:rPr>
            <a:t>L’élève …</a:t>
          </a:r>
          <a:endParaRPr lang="fr-FR" sz="2000" dirty="0">
            <a:solidFill>
              <a:srgbClr val="002060"/>
            </a:solidFill>
          </a:endParaRPr>
        </a:p>
      </dgm:t>
    </dgm:pt>
    <dgm:pt modelId="{785B4307-B889-4800-A1B5-D95B83A77955}" type="parTrans" cxnId="{12691A53-3D88-470C-B0E2-856F6CBC5345}">
      <dgm:prSet/>
      <dgm:spPr/>
      <dgm:t>
        <a:bodyPr/>
        <a:lstStyle/>
        <a:p>
          <a:endParaRPr lang="fr-FR"/>
        </a:p>
      </dgm:t>
    </dgm:pt>
    <dgm:pt modelId="{8A15063E-08C0-4064-9CC1-65AED2C13ADF}" type="sibTrans" cxnId="{12691A53-3D88-470C-B0E2-856F6CBC5345}">
      <dgm:prSet/>
      <dgm:spPr/>
      <dgm:t>
        <a:bodyPr/>
        <a:lstStyle/>
        <a:p>
          <a:endParaRPr lang="fr-FR"/>
        </a:p>
      </dgm:t>
    </dgm:pt>
    <dgm:pt modelId="{1571FE57-D5A1-4FA8-86AF-64C7B4EF9C5F}">
      <dgm:prSet phldrT="[Texte]" custT="1"/>
      <dgm:spPr>
        <a:solidFill>
          <a:schemeClr val="accent1">
            <a:lumMod val="40000"/>
            <a:lumOff val="60000"/>
          </a:schemeClr>
        </a:solidFill>
        <a:ln>
          <a:solidFill>
            <a:schemeClr val="accent5">
              <a:lumMod val="50000"/>
            </a:schemeClr>
          </a:solidFill>
        </a:ln>
      </dgm:spPr>
      <dgm:t>
        <a:bodyPr/>
        <a:lstStyle/>
        <a:p>
          <a:r>
            <a:rPr lang="fr-FR" sz="2300" b="1" dirty="0">
              <a:solidFill>
                <a:srgbClr val="002060"/>
              </a:solidFill>
              <a:latin typeface="OpenSymbol"/>
              <a:ea typeface="OpenSymbol"/>
              <a:cs typeface="OpenSymbol"/>
            </a:rPr>
            <a:t>FORMATIVE  </a:t>
          </a:r>
          <a:r>
            <a:rPr lang="fr-FR" sz="2000" b="1" dirty="0">
              <a:solidFill>
                <a:srgbClr val="002060"/>
              </a:solidFill>
              <a:latin typeface="OpenSymbol"/>
              <a:ea typeface="OpenSymbol"/>
              <a:cs typeface="OpenSymbol"/>
            </a:rPr>
            <a:t>Le professeur…</a:t>
          </a:r>
        </a:p>
      </dgm:t>
    </dgm:pt>
    <dgm:pt modelId="{2AA55A98-784A-4458-8FFD-16E23E004FDA}" type="parTrans" cxnId="{CEA1CE4E-3562-4EA9-A72B-C2DBD750C6AB}">
      <dgm:prSet/>
      <dgm:spPr/>
      <dgm:t>
        <a:bodyPr/>
        <a:lstStyle/>
        <a:p>
          <a:endParaRPr lang="fr-FR"/>
        </a:p>
      </dgm:t>
    </dgm:pt>
    <dgm:pt modelId="{D8AAF484-B959-4F75-9BB7-4D939A2AEBE5}" type="sibTrans" cxnId="{CEA1CE4E-3562-4EA9-A72B-C2DBD750C6AB}">
      <dgm:prSet/>
      <dgm:spPr/>
      <dgm:t>
        <a:bodyPr/>
        <a:lstStyle/>
        <a:p>
          <a:endParaRPr lang="fr-FR"/>
        </a:p>
      </dgm:t>
    </dgm:pt>
    <dgm:pt modelId="{F4EE5D78-D08F-4346-86E0-C842797D80F5}" type="pres">
      <dgm:prSet presAssocID="{7FCB1872-5538-4536-83BA-6384D58ECFCD}" presName="Name0" presStyleCnt="0">
        <dgm:presLayoutVars>
          <dgm:dir/>
          <dgm:resizeHandles val="exact"/>
        </dgm:presLayoutVars>
      </dgm:prSet>
      <dgm:spPr/>
      <dgm:t>
        <a:bodyPr/>
        <a:lstStyle/>
        <a:p>
          <a:endParaRPr lang="fr-FR"/>
        </a:p>
      </dgm:t>
    </dgm:pt>
    <dgm:pt modelId="{D6BF9459-80CE-4D5D-97CA-72006EB543D1}" type="pres">
      <dgm:prSet presAssocID="{18CD8304-5076-4497-A1D8-416309EF9154}" presName="node" presStyleLbl="node1" presStyleIdx="0" presStyleCnt="3" custScaleX="233544" custScaleY="172116">
        <dgm:presLayoutVars>
          <dgm:bulletEnabled val="1"/>
        </dgm:presLayoutVars>
      </dgm:prSet>
      <dgm:spPr/>
      <dgm:t>
        <a:bodyPr/>
        <a:lstStyle/>
        <a:p>
          <a:endParaRPr lang="fr-FR"/>
        </a:p>
      </dgm:t>
    </dgm:pt>
    <dgm:pt modelId="{0711CD59-C6B2-47F9-BEE2-A8213CF76E0B}" type="pres">
      <dgm:prSet presAssocID="{4D827563-B613-4F0A-8DFB-9AF37E464317}" presName="sibTrans" presStyleLbl="sibTrans2D1" presStyleIdx="0" presStyleCnt="3"/>
      <dgm:spPr/>
      <dgm:t>
        <a:bodyPr/>
        <a:lstStyle/>
        <a:p>
          <a:endParaRPr lang="fr-FR"/>
        </a:p>
      </dgm:t>
    </dgm:pt>
    <dgm:pt modelId="{B4A52BDE-3EE8-4F17-AC01-14E8216BBEA0}" type="pres">
      <dgm:prSet presAssocID="{4D827563-B613-4F0A-8DFB-9AF37E464317}" presName="connectorText" presStyleLbl="sibTrans2D1" presStyleIdx="0" presStyleCnt="3"/>
      <dgm:spPr/>
      <dgm:t>
        <a:bodyPr/>
        <a:lstStyle/>
        <a:p>
          <a:endParaRPr lang="fr-FR"/>
        </a:p>
      </dgm:t>
    </dgm:pt>
    <dgm:pt modelId="{A863EEAF-2110-4C49-903F-7B68AB7703FD}" type="pres">
      <dgm:prSet presAssocID="{CD5DA9FE-B6ED-4AFD-BDBD-20D0738922FF}" presName="node" presStyleLbl="node1" presStyleIdx="1" presStyleCnt="3" custRadScaleRad="94255" custRadScaleInc="-17503">
        <dgm:presLayoutVars>
          <dgm:bulletEnabled val="1"/>
        </dgm:presLayoutVars>
      </dgm:prSet>
      <dgm:spPr/>
      <dgm:t>
        <a:bodyPr/>
        <a:lstStyle/>
        <a:p>
          <a:endParaRPr lang="fr-FR"/>
        </a:p>
      </dgm:t>
    </dgm:pt>
    <dgm:pt modelId="{30769E37-493A-4E3B-BA46-C18EFE65DD80}" type="pres">
      <dgm:prSet presAssocID="{8A15063E-08C0-4064-9CC1-65AED2C13ADF}" presName="sibTrans" presStyleLbl="sibTrans2D1" presStyleIdx="1" presStyleCnt="3"/>
      <dgm:spPr/>
      <dgm:t>
        <a:bodyPr/>
        <a:lstStyle/>
        <a:p>
          <a:endParaRPr lang="fr-FR"/>
        </a:p>
      </dgm:t>
    </dgm:pt>
    <dgm:pt modelId="{D8C1860F-96C5-4DB1-A4D9-5A129781DB1F}" type="pres">
      <dgm:prSet presAssocID="{8A15063E-08C0-4064-9CC1-65AED2C13ADF}" presName="connectorText" presStyleLbl="sibTrans2D1" presStyleIdx="1" presStyleCnt="3"/>
      <dgm:spPr/>
      <dgm:t>
        <a:bodyPr/>
        <a:lstStyle/>
        <a:p>
          <a:endParaRPr lang="fr-FR"/>
        </a:p>
      </dgm:t>
    </dgm:pt>
    <dgm:pt modelId="{6623AAC7-B2CC-4257-960B-3F3841E4C146}" type="pres">
      <dgm:prSet presAssocID="{1571FE57-D5A1-4FA8-86AF-64C7B4EF9C5F}" presName="node" presStyleLbl="node1" presStyleIdx="2" presStyleCnt="3" custRadScaleRad="91572" custRadScaleInc="13372">
        <dgm:presLayoutVars>
          <dgm:bulletEnabled val="1"/>
        </dgm:presLayoutVars>
      </dgm:prSet>
      <dgm:spPr/>
      <dgm:t>
        <a:bodyPr/>
        <a:lstStyle/>
        <a:p>
          <a:endParaRPr lang="fr-FR"/>
        </a:p>
      </dgm:t>
    </dgm:pt>
    <dgm:pt modelId="{9D8640DE-6177-4A8F-9C76-D6F55AD7E4A3}" type="pres">
      <dgm:prSet presAssocID="{D8AAF484-B959-4F75-9BB7-4D939A2AEBE5}" presName="sibTrans" presStyleLbl="sibTrans2D1" presStyleIdx="2" presStyleCnt="3"/>
      <dgm:spPr/>
      <dgm:t>
        <a:bodyPr/>
        <a:lstStyle/>
        <a:p>
          <a:endParaRPr lang="fr-FR"/>
        </a:p>
      </dgm:t>
    </dgm:pt>
    <dgm:pt modelId="{734E68A5-D3C5-46FE-B382-5F991CCEDEEA}" type="pres">
      <dgm:prSet presAssocID="{D8AAF484-B959-4F75-9BB7-4D939A2AEBE5}" presName="connectorText" presStyleLbl="sibTrans2D1" presStyleIdx="2" presStyleCnt="3"/>
      <dgm:spPr/>
      <dgm:t>
        <a:bodyPr/>
        <a:lstStyle/>
        <a:p>
          <a:endParaRPr lang="fr-FR"/>
        </a:p>
      </dgm:t>
    </dgm:pt>
  </dgm:ptLst>
  <dgm:cxnLst>
    <dgm:cxn modelId="{3DAB9593-1779-4EB4-99AB-920174B4D731}" type="presOf" srcId="{4D827563-B613-4F0A-8DFB-9AF37E464317}" destId="{B4A52BDE-3EE8-4F17-AC01-14E8216BBEA0}" srcOrd="1" destOrd="0" presId="urn:microsoft.com/office/officeart/2005/8/layout/cycle7"/>
    <dgm:cxn modelId="{12691A53-3D88-470C-B0E2-856F6CBC5345}" srcId="{7FCB1872-5538-4536-83BA-6384D58ECFCD}" destId="{CD5DA9FE-B6ED-4AFD-BDBD-20D0738922FF}" srcOrd="1" destOrd="0" parTransId="{785B4307-B889-4800-A1B5-D95B83A77955}" sibTransId="{8A15063E-08C0-4064-9CC1-65AED2C13ADF}"/>
    <dgm:cxn modelId="{71BAEB7E-7151-4E49-82E7-D16E84AEB714}" type="presOf" srcId="{CD5DA9FE-B6ED-4AFD-BDBD-20D0738922FF}" destId="{A863EEAF-2110-4C49-903F-7B68AB7703FD}" srcOrd="0" destOrd="0" presId="urn:microsoft.com/office/officeart/2005/8/layout/cycle7"/>
    <dgm:cxn modelId="{99B0AE14-EEF9-4136-9E13-18F2E133B37B}" type="presOf" srcId="{8A15063E-08C0-4064-9CC1-65AED2C13ADF}" destId="{30769E37-493A-4E3B-BA46-C18EFE65DD80}" srcOrd="0" destOrd="0" presId="urn:microsoft.com/office/officeart/2005/8/layout/cycle7"/>
    <dgm:cxn modelId="{09CE679B-5ABE-401F-89FF-5BF3AA1BEEA2}" type="presOf" srcId="{1571FE57-D5A1-4FA8-86AF-64C7B4EF9C5F}" destId="{6623AAC7-B2CC-4257-960B-3F3841E4C146}" srcOrd="0" destOrd="0" presId="urn:microsoft.com/office/officeart/2005/8/layout/cycle7"/>
    <dgm:cxn modelId="{A0405026-EB2B-46D0-A196-0A24032CAA50}" srcId="{7FCB1872-5538-4536-83BA-6384D58ECFCD}" destId="{18CD8304-5076-4497-A1D8-416309EF9154}" srcOrd="0" destOrd="0" parTransId="{CA4AB2C9-2566-4E38-9943-0D1C12886099}" sibTransId="{4D827563-B613-4F0A-8DFB-9AF37E464317}"/>
    <dgm:cxn modelId="{22DEDBE4-73C7-42E0-9CBE-28F4AC1EED51}" type="presOf" srcId="{18CD8304-5076-4497-A1D8-416309EF9154}" destId="{D6BF9459-80CE-4D5D-97CA-72006EB543D1}" srcOrd="0" destOrd="0" presId="urn:microsoft.com/office/officeart/2005/8/layout/cycle7"/>
    <dgm:cxn modelId="{269FE163-71E3-4877-8D00-51985407EC95}" type="presOf" srcId="{D8AAF484-B959-4F75-9BB7-4D939A2AEBE5}" destId="{734E68A5-D3C5-46FE-B382-5F991CCEDEEA}" srcOrd="1" destOrd="0" presId="urn:microsoft.com/office/officeart/2005/8/layout/cycle7"/>
    <dgm:cxn modelId="{31FD1B15-80A3-4506-9D6A-0DDD1BECA866}" type="presOf" srcId="{7FCB1872-5538-4536-83BA-6384D58ECFCD}" destId="{F4EE5D78-D08F-4346-86E0-C842797D80F5}" srcOrd="0" destOrd="0" presId="urn:microsoft.com/office/officeart/2005/8/layout/cycle7"/>
    <dgm:cxn modelId="{F301D980-B736-4691-8168-A41C16D93D72}" type="presOf" srcId="{4D827563-B613-4F0A-8DFB-9AF37E464317}" destId="{0711CD59-C6B2-47F9-BEE2-A8213CF76E0B}" srcOrd="0" destOrd="0" presId="urn:microsoft.com/office/officeart/2005/8/layout/cycle7"/>
    <dgm:cxn modelId="{5591A3CD-9D93-478E-B157-70C9983C679B}" type="presOf" srcId="{8A15063E-08C0-4064-9CC1-65AED2C13ADF}" destId="{D8C1860F-96C5-4DB1-A4D9-5A129781DB1F}" srcOrd="1" destOrd="0" presId="urn:microsoft.com/office/officeart/2005/8/layout/cycle7"/>
    <dgm:cxn modelId="{CEA1CE4E-3562-4EA9-A72B-C2DBD750C6AB}" srcId="{7FCB1872-5538-4536-83BA-6384D58ECFCD}" destId="{1571FE57-D5A1-4FA8-86AF-64C7B4EF9C5F}" srcOrd="2" destOrd="0" parTransId="{2AA55A98-784A-4458-8FFD-16E23E004FDA}" sibTransId="{D8AAF484-B959-4F75-9BB7-4D939A2AEBE5}"/>
    <dgm:cxn modelId="{8542283C-5177-41FE-909E-F47D4C1DCA49}" type="presOf" srcId="{D8AAF484-B959-4F75-9BB7-4D939A2AEBE5}" destId="{9D8640DE-6177-4A8F-9C76-D6F55AD7E4A3}" srcOrd="0" destOrd="0" presId="urn:microsoft.com/office/officeart/2005/8/layout/cycle7"/>
    <dgm:cxn modelId="{D367F15C-194C-404F-983D-2A5018F045B3}" type="presParOf" srcId="{F4EE5D78-D08F-4346-86E0-C842797D80F5}" destId="{D6BF9459-80CE-4D5D-97CA-72006EB543D1}" srcOrd="0" destOrd="0" presId="urn:microsoft.com/office/officeart/2005/8/layout/cycle7"/>
    <dgm:cxn modelId="{9A3DE01C-B933-4385-A5DE-EE4884DCEE15}" type="presParOf" srcId="{F4EE5D78-D08F-4346-86E0-C842797D80F5}" destId="{0711CD59-C6B2-47F9-BEE2-A8213CF76E0B}" srcOrd="1" destOrd="0" presId="urn:microsoft.com/office/officeart/2005/8/layout/cycle7"/>
    <dgm:cxn modelId="{EF446603-6A89-4A4E-93D7-2CF603C53DF8}" type="presParOf" srcId="{0711CD59-C6B2-47F9-BEE2-A8213CF76E0B}" destId="{B4A52BDE-3EE8-4F17-AC01-14E8216BBEA0}" srcOrd="0" destOrd="0" presId="urn:microsoft.com/office/officeart/2005/8/layout/cycle7"/>
    <dgm:cxn modelId="{C798F98B-516C-4D95-A39D-D6D2FD3CE285}" type="presParOf" srcId="{F4EE5D78-D08F-4346-86E0-C842797D80F5}" destId="{A863EEAF-2110-4C49-903F-7B68AB7703FD}" srcOrd="2" destOrd="0" presId="urn:microsoft.com/office/officeart/2005/8/layout/cycle7"/>
    <dgm:cxn modelId="{DBAA4089-76D3-4A02-BD49-7FA670E92853}" type="presParOf" srcId="{F4EE5D78-D08F-4346-86E0-C842797D80F5}" destId="{30769E37-493A-4E3B-BA46-C18EFE65DD80}" srcOrd="3" destOrd="0" presId="urn:microsoft.com/office/officeart/2005/8/layout/cycle7"/>
    <dgm:cxn modelId="{9E054646-0D56-4B6E-B43A-EAB8DC34DD39}" type="presParOf" srcId="{30769E37-493A-4E3B-BA46-C18EFE65DD80}" destId="{D8C1860F-96C5-4DB1-A4D9-5A129781DB1F}" srcOrd="0" destOrd="0" presId="urn:microsoft.com/office/officeart/2005/8/layout/cycle7"/>
    <dgm:cxn modelId="{D12CCDD5-4789-4F7C-ACDB-1C82C96AC460}" type="presParOf" srcId="{F4EE5D78-D08F-4346-86E0-C842797D80F5}" destId="{6623AAC7-B2CC-4257-960B-3F3841E4C146}" srcOrd="4" destOrd="0" presId="urn:microsoft.com/office/officeart/2005/8/layout/cycle7"/>
    <dgm:cxn modelId="{2792D73C-06D2-4C5D-BB0F-97E993DC0FEE}" type="presParOf" srcId="{F4EE5D78-D08F-4346-86E0-C842797D80F5}" destId="{9D8640DE-6177-4A8F-9C76-D6F55AD7E4A3}" srcOrd="5" destOrd="0" presId="urn:microsoft.com/office/officeart/2005/8/layout/cycle7"/>
    <dgm:cxn modelId="{4C4D6A54-A50C-4B9F-84C0-89E118E7E260}" type="presParOf" srcId="{9D8640DE-6177-4A8F-9C76-D6F55AD7E4A3}" destId="{734E68A5-D3C5-46FE-B382-5F991CCEDEEA}" srcOrd="0" destOrd="0" presId="urn:microsoft.com/office/officeart/2005/8/layout/cycle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8260A0-D5CF-40F1-8556-6124B8CE81B0}"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fr-FR"/>
        </a:p>
      </dgm:t>
    </dgm:pt>
    <dgm:pt modelId="{5264371E-DCC7-4756-895C-9FF9E69646B4}">
      <dgm:prSet phldrT="[Texte]" custT="1"/>
      <dgm:spPr/>
      <dgm:t>
        <a:bodyPr/>
        <a:lstStyle/>
        <a:p>
          <a:r>
            <a:rPr lang="fr-FR" sz="1600" b="0" u="none" dirty="0">
              <a:latin typeface="+mn-lt"/>
              <a:ea typeface="OpenSymbol"/>
              <a:cs typeface="OpenSymbol"/>
            </a:rPr>
            <a:t>…extrait les critères de réussite</a:t>
          </a:r>
          <a:r>
            <a:rPr lang="fr-FR" sz="1600" b="0" dirty="0">
              <a:latin typeface="+mn-lt"/>
              <a:ea typeface="OpenSymbol"/>
              <a:cs typeface="OpenSymbol"/>
            </a:rPr>
            <a:t>. </a:t>
          </a:r>
        </a:p>
        <a:p>
          <a:r>
            <a:rPr lang="fr-FR" sz="1600" b="0" u="none" dirty="0">
              <a:latin typeface="+mn-lt"/>
              <a:ea typeface="OpenSymbol"/>
              <a:cs typeface="OpenSymbol"/>
            </a:rPr>
            <a:t>..choisit les critères </a:t>
          </a:r>
          <a:r>
            <a:rPr lang="fr-FR" sz="1600" b="0" dirty="0">
              <a:latin typeface="+mn-lt"/>
              <a:ea typeface="OpenSymbol"/>
              <a:cs typeface="OpenSymbol"/>
            </a:rPr>
            <a:t>qu'il veut travailler.</a:t>
          </a:r>
        </a:p>
        <a:p>
          <a:r>
            <a:rPr lang="fr-FR" sz="1600" b="0" dirty="0">
              <a:latin typeface="+mn-lt"/>
            </a:rPr>
            <a:t>…compare sa production à ses exigences .</a:t>
          </a:r>
          <a:endParaRPr lang="fr-FR" sz="1600" b="0" dirty="0">
            <a:latin typeface="+mn-lt"/>
            <a:ea typeface="OpenSymbol"/>
            <a:cs typeface="OpenSymbol"/>
          </a:endParaRPr>
        </a:p>
        <a:p>
          <a:r>
            <a:rPr lang="fr-FR" sz="1600" b="0" dirty="0">
              <a:latin typeface="+mn-lt"/>
              <a:ea typeface="OpenSymbol"/>
              <a:cs typeface="OpenSymbol"/>
            </a:rPr>
            <a:t>…</a:t>
          </a:r>
          <a:r>
            <a:rPr lang="fr-FR" sz="1600" b="0" dirty="0">
              <a:latin typeface="+mn-lt"/>
            </a:rPr>
            <a:t>auto-évaluation</a:t>
          </a:r>
          <a:endParaRPr lang="fr-FR" sz="1600" b="0" dirty="0">
            <a:latin typeface="+mn-lt"/>
            <a:ea typeface="OpenSymbol"/>
            <a:cs typeface="OpenSymbol"/>
          </a:endParaRPr>
        </a:p>
      </dgm:t>
    </dgm:pt>
    <dgm:pt modelId="{BD7087C4-1DB2-4CB5-B3C5-39891AB986D4}" type="sibTrans" cxnId="{BA5ADC8A-CE0C-4FDB-9977-5E1B55531D75}">
      <dgm:prSet/>
      <dgm:spPr/>
      <dgm:t>
        <a:bodyPr/>
        <a:lstStyle/>
        <a:p>
          <a:endParaRPr lang="fr-FR"/>
        </a:p>
      </dgm:t>
    </dgm:pt>
    <dgm:pt modelId="{53CC0292-6E20-49CC-88B7-FD3AE5836CF8}" type="parTrans" cxnId="{BA5ADC8A-CE0C-4FDB-9977-5E1B55531D75}">
      <dgm:prSet/>
      <dgm:spPr/>
      <dgm:t>
        <a:bodyPr/>
        <a:lstStyle/>
        <a:p>
          <a:endParaRPr lang="fr-FR"/>
        </a:p>
      </dgm:t>
    </dgm:pt>
    <dgm:pt modelId="{D8A6C3D6-D986-476E-95AC-66669AF6454B}" type="pres">
      <dgm:prSet presAssocID="{2B8260A0-D5CF-40F1-8556-6124B8CE81B0}" presName="compositeShape" presStyleCnt="0">
        <dgm:presLayoutVars>
          <dgm:chMax val="2"/>
          <dgm:dir/>
          <dgm:resizeHandles val="exact"/>
        </dgm:presLayoutVars>
      </dgm:prSet>
      <dgm:spPr/>
      <dgm:t>
        <a:bodyPr/>
        <a:lstStyle/>
        <a:p>
          <a:endParaRPr lang="fr-FR"/>
        </a:p>
      </dgm:t>
    </dgm:pt>
    <dgm:pt modelId="{FBE46E7E-AF2E-4C98-93B3-DBE718AC64B4}" type="pres">
      <dgm:prSet presAssocID="{5264371E-DCC7-4756-895C-9FF9E69646B4}" presName="upArrow" presStyleLbl="node1" presStyleIdx="0" presStyleCnt="1" custAng="10800000" custScaleX="22919"/>
      <dgm:spPr/>
    </dgm:pt>
    <dgm:pt modelId="{E38CBE2A-44D3-413F-9DF3-2AB74284DCBA}" type="pres">
      <dgm:prSet presAssocID="{5264371E-DCC7-4756-895C-9FF9E69646B4}" presName="upArrowText" presStyleLbl="revTx" presStyleIdx="0" presStyleCnt="1">
        <dgm:presLayoutVars>
          <dgm:chMax val="0"/>
          <dgm:bulletEnabled val="1"/>
        </dgm:presLayoutVars>
      </dgm:prSet>
      <dgm:spPr/>
      <dgm:t>
        <a:bodyPr/>
        <a:lstStyle/>
        <a:p>
          <a:endParaRPr lang="fr-FR"/>
        </a:p>
      </dgm:t>
    </dgm:pt>
  </dgm:ptLst>
  <dgm:cxnLst>
    <dgm:cxn modelId="{F9149A44-3DDB-427D-9C39-790E92320A8E}" type="presOf" srcId="{2B8260A0-D5CF-40F1-8556-6124B8CE81B0}" destId="{D8A6C3D6-D986-476E-95AC-66669AF6454B}" srcOrd="0" destOrd="0" presId="urn:microsoft.com/office/officeart/2005/8/layout/arrow4"/>
    <dgm:cxn modelId="{19F23542-9581-4B46-BD1F-EDCD086CB99A}" type="presOf" srcId="{5264371E-DCC7-4756-895C-9FF9E69646B4}" destId="{E38CBE2A-44D3-413F-9DF3-2AB74284DCBA}" srcOrd="0" destOrd="0" presId="urn:microsoft.com/office/officeart/2005/8/layout/arrow4"/>
    <dgm:cxn modelId="{BA5ADC8A-CE0C-4FDB-9977-5E1B55531D75}" srcId="{2B8260A0-D5CF-40F1-8556-6124B8CE81B0}" destId="{5264371E-DCC7-4756-895C-9FF9E69646B4}" srcOrd="0" destOrd="0" parTransId="{53CC0292-6E20-49CC-88B7-FD3AE5836CF8}" sibTransId="{BD7087C4-1DB2-4CB5-B3C5-39891AB986D4}"/>
    <dgm:cxn modelId="{2594C609-FA49-4A6D-A8C6-1506C7A22B18}" type="presParOf" srcId="{D8A6C3D6-D986-476E-95AC-66669AF6454B}" destId="{FBE46E7E-AF2E-4C98-93B3-DBE718AC64B4}" srcOrd="0" destOrd="0" presId="urn:microsoft.com/office/officeart/2005/8/layout/arrow4"/>
    <dgm:cxn modelId="{5929C6F1-0896-4138-9D0F-9168C1093CE7}" type="presParOf" srcId="{D8A6C3D6-D986-476E-95AC-66669AF6454B}" destId="{E38CBE2A-44D3-413F-9DF3-2AB74284DCBA}" srcOrd="1" destOrd="0" presId="urn:microsoft.com/office/officeart/2005/8/layout/arrow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5D37C-3D6D-4F27-8CAF-0BCE706D4C9A}">
      <dsp:nvSpPr>
        <dsp:cNvPr id="0" name=""/>
        <dsp:cNvSpPr/>
      </dsp:nvSpPr>
      <dsp:spPr>
        <a:xfrm>
          <a:off x="2481801" y="4206096"/>
          <a:ext cx="156902" cy="15690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C54F7-576E-4AFB-9080-AA7561DCB3C7}">
      <dsp:nvSpPr>
        <dsp:cNvPr id="0" name=""/>
        <dsp:cNvSpPr/>
      </dsp:nvSpPr>
      <dsp:spPr>
        <a:xfrm>
          <a:off x="2186040" y="4348473"/>
          <a:ext cx="156902" cy="15690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69DD0C-B22A-4A3E-B1B6-62610C73E59B}">
      <dsp:nvSpPr>
        <dsp:cNvPr id="0" name=""/>
        <dsp:cNvSpPr/>
      </dsp:nvSpPr>
      <dsp:spPr>
        <a:xfrm>
          <a:off x="1876158" y="4460934"/>
          <a:ext cx="156902" cy="15690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FDE31-D0F4-4FE7-8CA4-7E5E426017AE}">
      <dsp:nvSpPr>
        <dsp:cNvPr id="0" name=""/>
        <dsp:cNvSpPr/>
      </dsp:nvSpPr>
      <dsp:spPr>
        <a:xfrm>
          <a:off x="3901766" y="2557964"/>
          <a:ext cx="156902" cy="15690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59725C-3B2F-44CE-B418-73874FE8CC5A}">
      <dsp:nvSpPr>
        <dsp:cNvPr id="0" name=""/>
        <dsp:cNvSpPr/>
      </dsp:nvSpPr>
      <dsp:spPr>
        <a:xfrm>
          <a:off x="3782520" y="2847703"/>
          <a:ext cx="156902" cy="15690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6954A-AAA7-4F2A-9052-9F1C025E1EB7}">
      <dsp:nvSpPr>
        <dsp:cNvPr id="0" name=""/>
        <dsp:cNvSpPr/>
      </dsp:nvSpPr>
      <dsp:spPr>
        <a:xfrm>
          <a:off x="3697793" y="376888"/>
          <a:ext cx="156902" cy="15690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B01A6-8573-4648-AA76-2C935E090A91}">
      <dsp:nvSpPr>
        <dsp:cNvPr id="0" name=""/>
        <dsp:cNvSpPr/>
      </dsp:nvSpPr>
      <dsp:spPr>
        <a:xfrm>
          <a:off x="3915887" y="238390"/>
          <a:ext cx="156902" cy="15690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0A27F-489E-4B32-A817-7C1440C8F360}">
      <dsp:nvSpPr>
        <dsp:cNvPr id="0" name=""/>
        <dsp:cNvSpPr/>
      </dsp:nvSpPr>
      <dsp:spPr>
        <a:xfrm>
          <a:off x="4133981" y="99891"/>
          <a:ext cx="156902" cy="15690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04F41-74C8-4CE5-A3BA-1F3FEE6D9988}">
      <dsp:nvSpPr>
        <dsp:cNvPr id="0" name=""/>
        <dsp:cNvSpPr/>
      </dsp:nvSpPr>
      <dsp:spPr>
        <a:xfrm>
          <a:off x="4352075" y="238390"/>
          <a:ext cx="156902" cy="15690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3D1FD-42F8-455F-9CDA-2E48C18E1BC9}">
      <dsp:nvSpPr>
        <dsp:cNvPr id="0" name=""/>
        <dsp:cNvSpPr/>
      </dsp:nvSpPr>
      <dsp:spPr>
        <a:xfrm>
          <a:off x="4570169" y="376888"/>
          <a:ext cx="156902" cy="15690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F9DD5-8717-400B-89A9-D9B1E87FD6C9}">
      <dsp:nvSpPr>
        <dsp:cNvPr id="0" name=""/>
        <dsp:cNvSpPr/>
      </dsp:nvSpPr>
      <dsp:spPr>
        <a:xfrm>
          <a:off x="4133981" y="391846"/>
          <a:ext cx="156902" cy="15690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3FE79-DE02-45B9-BA12-4F257ED06417}">
      <dsp:nvSpPr>
        <dsp:cNvPr id="0" name=""/>
        <dsp:cNvSpPr/>
      </dsp:nvSpPr>
      <dsp:spPr>
        <a:xfrm>
          <a:off x="4133981" y="684355"/>
          <a:ext cx="156902" cy="15690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B6098-D156-4237-9407-8870D6A274BB}">
      <dsp:nvSpPr>
        <dsp:cNvPr id="0" name=""/>
        <dsp:cNvSpPr/>
      </dsp:nvSpPr>
      <dsp:spPr>
        <a:xfrm>
          <a:off x="1111260" y="4794776"/>
          <a:ext cx="3384381" cy="907442"/>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6361" tIns="87630" rIns="87630" bIns="87630" numCol="1" spcCol="1270" anchor="ctr" anchorCtr="0">
          <a:noAutofit/>
        </a:bodyPr>
        <a:lstStyle/>
        <a:p>
          <a:pPr lvl="0" algn="l" defTabSz="1022350">
            <a:lnSpc>
              <a:spcPct val="90000"/>
            </a:lnSpc>
            <a:spcBef>
              <a:spcPct val="0"/>
            </a:spcBef>
            <a:spcAft>
              <a:spcPct val="35000"/>
            </a:spcAft>
          </a:pPr>
          <a:r>
            <a:rPr lang="fr-FR" sz="2300" kern="1200" dirty="0">
              <a:solidFill>
                <a:srgbClr val="002060"/>
              </a:solidFill>
            </a:rPr>
            <a:t>Pratiquer différents langages</a:t>
          </a:r>
        </a:p>
      </dsp:txBody>
      <dsp:txXfrm>
        <a:off x="1155558" y="4839074"/>
        <a:ext cx="3295785" cy="818846"/>
      </dsp:txXfrm>
    </dsp:sp>
    <dsp:sp modelId="{4602396F-2076-4DE5-9CFA-962313629B8C}">
      <dsp:nvSpPr>
        <dsp:cNvPr id="0" name=""/>
        <dsp:cNvSpPr/>
      </dsp:nvSpPr>
      <dsp:spPr>
        <a:xfrm>
          <a:off x="172984" y="3905061"/>
          <a:ext cx="1569022" cy="1568911"/>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2CD70E-6D53-4852-8564-6B8B9FF99FDD}">
      <dsp:nvSpPr>
        <dsp:cNvPr id="0" name=""/>
        <dsp:cNvSpPr/>
      </dsp:nvSpPr>
      <dsp:spPr>
        <a:xfrm>
          <a:off x="3288278" y="3616430"/>
          <a:ext cx="3384381" cy="907442"/>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6361" tIns="87630" rIns="87630" bIns="87630" numCol="1" spcCol="1270" anchor="ctr" anchorCtr="0">
          <a:noAutofit/>
        </a:bodyPr>
        <a:lstStyle/>
        <a:p>
          <a:pPr lvl="0" algn="l" defTabSz="1022350">
            <a:lnSpc>
              <a:spcPct val="90000"/>
            </a:lnSpc>
            <a:spcBef>
              <a:spcPct val="0"/>
            </a:spcBef>
            <a:spcAft>
              <a:spcPct val="35000"/>
            </a:spcAft>
          </a:pPr>
          <a:r>
            <a:rPr lang="fr-FR" sz="2300" kern="1200" dirty="0">
              <a:solidFill>
                <a:srgbClr val="002060"/>
              </a:solidFill>
            </a:rPr>
            <a:t>Le génocide de Arméniens </a:t>
          </a:r>
        </a:p>
      </dsp:txBody>
      <dsp:txXfrm>
        <a:off x="3332576" y="3660728"/>
        <a:ext cx="3295785" cy="818846"/>
      </dsp:txXfrm>
    </dsp:sp>
    <dsp:sp modelId="{B8062622-4064-45E8-98C0-7842C0002B0B}">
      <dsp:nvSpPr>
        <dsp:cNvPr id="0" name=""/>
        <dsp:cNvSpPr/>
      </dsp:nvSpPr>
      <dsp:spPr>
        <a:xfrm>
          <a:off x="2350003" y="2726716"/>
          <a:ext cx="1569022" cy="1568911"/>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C821FB-C592-4049-869D-6C31526CD9A6}">
      <dsp:nvSpPr>
        <dsp:cNvPr id="0" name=""/>
        <dsp:cNvSpPr/>
      </dsp:nvSpPr>
      <dsp:spPr>
        <a:xfrm>
          <a:off x="4287745" y="1829245"/>
          <a:ext cx="3384381" cy="907442"/>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6361" tIns="87630" rIns="87630" bIns="87630" numCol="1" spcCol="1270" anchor="ctr" anchorCtr="0">
          <a:noAutofit/>
        </a:bodyPr>
        <a:lstStyle/>
        <a:p>
          <a:pPr lvl="0" algn="l" defTabSz="1022350">
            <a:lnSpc>
              <a:spcPct val="90000"/>
            </a:lnSpc>
            <a:spcBef>
              <a:spcPct val="0"/>
            </a:spcBef>
            <a:spcAft>
              <a:spcPct val="35000"/>
            </a:spcAft>
          </a:pPr>
          <a:r>
            <a:rPr lang="fr-FR" sz="2300" kern="1200" dirty="0">
              <a:solidFill>
                <a:srgbClr val="002060"/>
              </a:solidFill>
            </a:rPr>
            <a:t>AP et EVALUATION</a:t>
          </a:r>
        </a:p>
      </dsp:txBody>
      <dsp:txXfrm>
        <a:off x="4332043" y="1873543"/>
        <a:ext cx="3295785" cy="818846"/>
      </dsp:txXfrm>
    </dsp:sp>
    <dsp:sp modelId="{7165BD83-027F-48E0-BEC5-3A6489DBDFA1}">
      <dsp:nvSpPr>
        <dsp:cNvPr id="0" name=""/>
        <dsp:cNvSpPr/>
      </dsp:nvSpPr>
      <dsp:spPr>
        <a:xfrm>
          <a:off x="3349470" y="939530"/>
          <a:ext cx="1569022" cy="1568911"/>
        </a:xfrm>
        <a:prstGeom prst="ellips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E2606-D2AE-4EF0-899E-6882A381F457}">
      <dsp:nvSpPr>
        <dsp:cNvPr id="0" name=""/>
        <dsp:cNvSpPr/>
      </dsp:nvSpPr>
      <dsp:spPr>
        <a:xfrm>
          <a:off x="0" y="0"/>
          <a:ext cx="29283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2ADD7-25F8-4C38-948D-2292E7067656}">
      <dsp:nvSpPr>
        <dsp:cNvPr id="0" name=""/>
        <dsp:cNvSpPr/>
      </dsp:nvSpPr>
      <dsp:spPr>
        <a:xfrm>
          <a:off x="0" y="0"/>
          <a:ext cx="1183685" cy="149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0" kern="1200" dirty="0">
              <a:solidFill>
                <a:srgbClr val="002060"/>
              </a:solidFill>
            </a:rPr>
            <a:t>Isabelle BENETEAU</a:t>
          </a:r>
          <a:endParaRPr lang="fr-FR" sz="1800" b="0" kern="1200" dirty="0"/>
        </a:p>
      </dsp:txBody>
      <dsp:txXfrm>
        <a:off x="0" y="0"/>
        <a:ext cx="1183685" cy="1491177"/>
      </dsp:txXfrm>
    </dsp:sp>
    <dsp:sp modelId="{A124C3C9-F9AB-49E5-82EB-223E89C97D01}">
      <dsp:nvSpPr>
        <dsp:cNvPr id="0" name=""/>
        <dsp:cNvSpPr/>
      </dsp:nvSpPr>
      <dsp:spPr>
        <a:xfrm>
          <a:off x="1216328" y="67714"/>
          <a:ext cx="1708326" cy="135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fr-FR" sz="1900" b="0" kern="1200" dirty="0">
              <a:solidFill>
                <a:srgbClr val="002060"/>
              </a:solidFill>
            </a:rPr>
            <a:t>Collège La Tuilerie </a:t>
          </a:r>
        </a:p>
        <a:p>
          <a:pPr lvl="0" algn="l" defTabSz="844550">
            <a:lnSpc>
              <a:spcPct val="90000"/>
            </a:lnSpc>
            <a:spcBef>
              <a:spcPct val="0"/>
            </a:spcBef>
            <a:spcAft>
              <a:spcPct val="35000"/>
            </a:spcAft>
          </a:pPr>
          <a:r>
            <a:rPr lang="fr-FR" sz="1900" b="0" kern="1200" dirty="0">
              <a:solidFill>
                <a:srgbClr val="002060"/>
              </a:solidFill>
            </a:rPr>
            <a:t>Saint - Germain lès Corbeil</a:t>
          </a:r>
          <a:endParaRPr lang="fr-FR" sz="1900" b="0" kern="1200" dirty="0"/>
        </a:p>
      </dsp:txBody>
      <dsp:txXfrm>
        <a:off x="1216328" y="67714"/>
        <a:ext cx="1708326" cy="1354291"/>
      </dsp:txXfrm>
    </dsp:sp>
    <dsp:sp modelId="{BA0AC327-6CE2-4899-ABB1-1A5A6700F62D}">
      <dsp:nvSpPr>
        <dsp:cNvPr id="0" name=""/>
        <dsp:cNvSpPr/>
      </dsp:nvSpPr>
      <dsp:spPr>
        <a:xfrm>
          <a:off x="1183685" y="1422006"/>
          <a:ext cx="17409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43DE6-1C5B-42C2-A437-AA5D2A2D910C}">
      <dsp:nvSpPr>
        <dsp:cNvPr id="0" name=""/>
        <dsp:cNvSpPr/>
      </dsp:nvSpPr>
      <dsp:spPr>
        <a:xfrm>
          <a:off x="0" y="0"/>
          <a:ext cx="8969376" cy="25857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fr-FR" sz="6500" kern="1200">
              <a:solidFill>
                <a:srgbClr val="FFC000"/>
              </a:solidFill>
            </a:rPr>
            <a:t>A</a:t>
          </a:r>
          <a:r>
            <a:rPr lang="fr-FR" sz="6500" kern="1200">
              <a:solidFill>
                <a:schemeClr val="accent5">
                  <a:lumMod val="75000"/>
                </a:schemeClr>
              </a:solidFill>
            </a:rPr>
            <a:t>CCOMPAGNEMENT </a:t>
          </a:r>
          <a:r>
            <a:rPr lang="fr-FR" sz="6500" kern="1200" dirty="0">
              <a:solidFill>
                <a:schemeClr val="accent5">
                  <a:lumMod val="75000"/>
                </a:schemeClr>
              </a:solidFill>
            </a:rPr>
            <a:t>PERSONNALISE</a:t>
          </a:r>
        </a:p>
      </dsp:txBody>
      <dsp:txXfrm>
        <a:off x="126223" y="126223"/>
        <a:ext cx="8716930" cy="2333254"/>
      </dsp:txXfrm>
    </dsp:sp>
    <dsp:sp modelId="{BB8A29B9-4233-4511-AE68-93D19347CF32}">
      <dsp:nvSpPr>
        <dsp:cNvPr id="0" name=""/>
        <dsp:cNvSpPr/>
      </dsp:nvSpPr>
      <dsp:spPr>
        <a:xfrm>
          <a:off x="0" y="3337422"/>
          <a:ext cx="8969376" cy="174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778" tIns="82550" rIns="462280" bIns="82550" numCol="1" spcCol="1270" anchor="t" anchorCtr="0">
          <a:noAutofit/>
        </a:bodyPr>
        <a:lstStyle/>
        <a:p>
          <a:pPr marL="285750" lvl="1" indent="-285750" algn="ctr" defTabSz="2266950">
            <a:lnSpc>
              <a:spcPct val="90000"/>
            </a:lnSpc>
            <a:spcBef>
              <a:spcPct val="0"/>
            </a:spcBef>
            <a:spcAft>
              <a:spcPct val="20000"/>
            </a:spcAft>
            <a:buChar char="••"/>
          </a:pPr>
          <a:r>
            <a:rPr lang="fr-FR" sz="5100" b="1" kern="1200" dirty="0">
              <a:solidFill>
                <a:srgbClr val="002060"/>
              </a:solidFill>
            </a:rPr>
            <a:t>I. Bâtir une séance AP</a:t>
          </a:r>
        </a:p>
        <a:p>
          <a:pPr marL="285750" lvl="1" indent="-285750" algn="ctr" defTabSz="2266950">
            <a:lnSpc>
              <a:spcPct val="90000"/>
            </a:lnSpc>
            <a:spcBef>
              <a:spcPct val="0"/>
            </a:spcBef>
            <a:spcAft>
              <a:spcPct val="20000"/>
            </a:spcAft>
            <a:buChar char="••"/>
          </a:pPr>
          <a:r>
            <a:rPr lang="fr-FR" sz="5100" b="1" kern="1200" dirty="0">
              <a:solidFill>
                <a:schemeClr val="accent5">
                  <a:lumMod val="40000"/>
                  <a:lumOff val="60000"/>
                </a:schemeClr>
              </a:solidFill>
              <a:ea typeface="MS Mincho" panose="02020609040205080304" pitchFamily="49" charset="-128"/>
              <a:cs typeface="Times New Roman" panose="02020603050405020304" pitchFamily="18" charset="0"/>
            </a:rPr>
            <a:t>II.  Evaluer en AP</a:t>
          </a:r>
          <a:endParaRPr lang="fr-FR" sz="5100" b="1" kern="1200" dirty="0">
            <a:solidFill>
              <a:schemeClr val="accent5">
                <a:lumMod val="40000"/>
                <a:lumOff val="60000"/>
              </a:schemeClr>
            </a:solidFill>
          </a:endParaRPr>
        </a:p>
      </dsp:txBody>
      <dsp:txXfrm>
        <a:off x="0" y="3337422"/>
        <a:ext cx="8969376" cy="1749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8A2DE-70F0-4FD5-ABB3-0114A0CBC6C3}">
      <dsp:nvSpPr>
        <dsp:cNvPr id="0" name=""/>
        <dsp:cNvSpPr/>
      </dsp:nvSpPr>
      <dsp:spPr>
        <a:xfrm>
          <a:off x="1970" y="301285"/>
          <a:ext cx="1723388" cy="778365"/>
        </a:xfrm>
        <a:prstGeom prst="homePlate">
          <a:avLst/>
        </a:prstGeom>
        <a:solidFill>
          <a:schemeClr val="accent4">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lvl="0" algn="ctr" defTabSz="311150">
            <a:lnSpc>
              <a:spcPct val="90000"/>
            </a:lnSpc>
            <a:spcBef>
              <a:spcPct val="0"/>
            </a:spcBef>
            <a:spcAft>
              <a:spcPct val="35000"/>
            </a:spcAft>
          </a:pPr>
          <a:r>
            <a:rPr lang="fr-FR" sz="700" b="1" kern="1200" dirty="0">
              <a:solidFill>
                <a:sysClr val="windowText" lastClr="000000"/>
              </a:solidFill>
            </a:rPr>
            <a:t> </a:t>
          </a:r>
          <a:r>
            <a:rPr lang="fr-FR" sz="1000" b="1" kern="1200" dirty="0">
              <a:solidFill>
                <a:srgbClr val="002060"/>
              </a:solidFill>
            </a:rPr>
            <a:t>1914</a:t>
          </a:r>
        </a:p>
        <a:p>
          <a:pPr lvl="0" algn="ctr" defTabSz="311150">
            <a:lnSpc>
              <a:spcPct val="90000"/>
            </a:lnSpc>
            <a:spcBef>
              <a:spcPct val="0"/>
            </a:spcBef>
            <a:spcAft>
              <a:spcPct val="35000"/>
            </a:spcAft>
          </a:pPr>
          <a:r>
            <a:rPr lang="fr-FR" sz="1000" b="1" kern="1200" dirty="0">
              <a:solidFill>
                <a:srgbClr val="002060"/>
              </a:solidFill>
            </a:rPr>
            <a:t>Entrée  en guerre de l'Empire Ottoman aux côtés des puissances centrales </a:t>
          </a:r>
        </a:p>
      </dsp:txBody>
      <dsp:txXfrm>
        <a:off x="1970" y="301285"/>
        <a:ext cx="1528797" cy="778365"/>
      </dsp:txXfrm>
    </dsp:sp>
    <dsp:sp modelId="{231B076C-8EDE-475B-96B9-ECEEA2A81D15}">
      <dsp:nvSpPr>
        <dsp:cNvPr id="0" name=""/>
        <dsp:cNvSpPr/>
      </dsp:nvSpPr>
      <dsp:spPr>
        <a:xfrm>
          <a:off x="1380681" y="301285"/>
          <a:ext cx="1723388" cy="778365"/>
        </a:xfrm>
        <a:prstGeom prst="chevron">
          <a:avLst/>
        </a:prstGeom>
        <a:solidFill>
          <a:schemeClr val="accent4">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r" defTabSz="444500">
            <a:lnSpc>
              <a:spcPct val="90000"/>
            </a:lnSpc>
            <a:spcBef>
              <a:spcPct val="0"/>
            </a:spcBef>
            <a:spcAft>
              <a:spcPct val="35000"/>
            </a:spcAft>
          </a:pPr>
          <a:r>
            <a:rPr lang="fr-FR" sz="1000" b="1" kern="1200" dirty="0">
              <a:solidFill>
                <a:srgbClr val="002060"/>
              </a:solidFill>
            </a:rPr>
            <a:t>1915</a:t>
          </a:r>
        </a:p>
        <a:p>
          <a:pPr lvl="0" algn="r" defTabSz="444500">
            <a:lnSpc>
              <a:spcPct val="90000"/>
            </a:lnSpc>
            <a:spcBef>
              <a:spcPct val="0"/>
            </a:spcBef>
            <a:spcAft>
              <a:spcPct val="35000"/>
            </a:spcAft>
          </a:pPr>
          <a:r>
            <a:rPr lang="fr-FR" sz="1000" b="1" kern="1200" dirty="0">
              <a:solidFill>
                <a:srgbClr val="002060"/>
              </a:solidFill>
            </a:rPr>
            <a:t>Génocide des Arméniens: massacres et déportations </a:t>
          </a:r>
        </a:p>
      </dsp:txBody>
      <dsp:txXfrm>
        <a:off x="1769864" y="301285"/>
        <a:ext cx="945023" cy="778365"/>
      </dsp:txXfrm>
    </dsp:sp>
    <dsp:sp modelId="{AAC8DD6D-C7E4-4C9A-8A3F-220F32193E5D}">
      <dsp:nvSpPr>
        <dsp:cNvPr id="0" name=""/>
        <dsp:cNvSpPr/>
      </dsp:nvSpPr>
      <dsp:spPr>
        <a:xfrm>
          <a:off x="2759392" y="289094"/>
          <a:ext cx="1723388" cy="802747"/>
        </a:xfrm>
        <a:prstGeom prst="chevron">
          <a:avLst/>
        </a:prstGeom>
        <a:solidFill>
          <a:schemeClr val="accent4">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fr-FR" sz="1000" b="1" kern="1200" dirty="0">
              <a:solidFill>
                <a:srgbClr val="002060"/>
              </a:solidFill>
            </a:rPr>
            <a:t>1918</a:t>
          </a:r>
        </a:p>
        <a:p>
          <a:pPr lvl="0" algn="ctr" defTabSz="444500">
            <a:lnSpc>
              <a:spcPct val="90000"/>
            </a:lnSpc>
            <a:spcBef>
              <a:spcPct val="0"/>
            </a:spcBef>
            <a:spcAft>
              <a:spcPct val="35000"/>
            </a:spcAft>
          </a:pPr>
          <a:r>
            <a:rPr lang="fr-FR" sz="1000" b="1" kern="1200" dirty="0">
              <a:solidFill>
                <a:srgbClr val="002060"/>
              </a:solidFill>
            </a:rPr>
            <a:t>Défaite militaire du régime jeune-Turc</a:t>
          </a:r>
        </a:p>
      </dsp:txBody>
      <dsp:txXfrm>
        <a:off x="3160766" y="289094"/>
        <a:ext cx="920641" cy="8027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969BEE-E545-44B5-8123-DD4EDF7E0CD2}" type="datetimeFigureOut">
              <a:rPr lang="fr-FR" smtClean="0"/>
              <a:t>25/01/2017</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A311B2-0C15-49ED-843D-BFAC7A288ED1}" type="slidenum">
              <a:rPr lang="fr-FR" smtClean="0"/>
              <a:t>‹N°›</a:t>
            </a:fld>
            <a:endParaRPr lang="fr-FR"/>
          </a:p>
        </p:txBody>
      </p:sp>
    </p:spTree>
    <p:extLst>
      <p:ext uri="{BB962C8B-B14F-4D97-AF65-F5344CB8AC3E}">
        <p14:creationId xmlns:p14="http://schemas.microsoft.com/office/powerpoint/2010/main" val="491996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075DD-96CE-47D8-AFBB-392AD0EE9465}" type="datetimeFigureOut">
              <a:rPr lang="fr-FR" smtClean="0"/>
              <a:t>25/01/2017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BD3FF-1C2B-4676-93BE-C6B3790B4821}" type="slidenum">
              <a:rPr lang="fr-FR" smtClean="0"/>
              <a:t>‹N°›</a:t>
            </a:fld>
            <a:endParaRPr lang="fr-FR"/>
          </a:p>
        </p:txBody>
      </p:sp>
    </p:spTree>
    <p:extLst>
      <p:ext uri="{BB962C8B-B14F-4D97-AF65-F5344CB8AC3E}">
        <p14:creationId xmlns:p14="http://schemas.microsoft.com/office/powerpoint/2010/main" val="31598551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a:p>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2D3859-6DAB-4E33-8DAD-53C6AA2FA97F}" type="slidenum">
              <a:rPr lang="fr-FR" altLang="fr-FR" smtClean="0">
                <a:latin typeface="Calibri" panose="020F0502020204030204" pitchFamily="34" charset="0"/>
              </a:rPr>
              <a:pPr/>
              <a:t>6</a:t>
            </a:fld>
            <a:endParaRPr lang="fr-FR" altLang="fr-FR">
              <a:latin typeface="Calibri" panose="020F0502020204030204" pitchFamily="34" charset="0"/>
            </a:endParaRPr>
          </a:p>
        </p:txBody>
      </p:sp>
    </p:spTree>
    <p:extLst>
      <p:ext uri="{BB962C8B-B14F-4D97-AF65-F5344CB8AC3E}">
        <p14:creationId xmlns:p14="http://schemas.microsoft.com/office/powerpoint/2010/main" val="156734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4CA77C6-2B68-4170-9B2B-F4F82C387D84}" type="datetime1">
              <a:rPr lang="fr-FR" smtClean="0"/>
              <a:t>25/01/2017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953E22-DB1F-4A62-B9B9-C0E4B6B2A41E}" type="slidenum">
              <a:rPr lang="fr-FR" smtClean="0"/>
              <a:t>‹N°›</a:t>
            </a:fld>
            <a:endParaRPr lang="fr-FR"/>
          </a:p>
        </p:txBody>
      </p:sp>
    </p:spTree>
    <p:extLst>
      <p:ext uri="{BB962C8B-B14F-4D97-AF65-F5344CB8AC3E}">
        <p14:creationId xmlns:p14="http://schemas.microsoft.com/office/powerpoint/2010/main" val="162003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DE2BC5-62FE-4571-A0FE-C427416EBF6F}" type="datetime1">
              <a:rPr lang="fr-FR" smtClean="0"/>
              <a:t>25/01/2017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953E22-DB1F-4A62-B9B9-C0E4B6B2A41E}" type="slidenum">
              <a:rPr lang="fr-FR" smtClean="0"/>
              <a:t>‹N°›</a:t>
            </a:fld>
            <a:endParaRPr lang="fr-FR"/>
          </a:p>
        </p:txBody>
      </p:sp>
    </p:spTree>
    <p:extLst>
      <p:ext uri="{BB962C8B-B14F-4D97-AF65-F5344CB8AC3E}">
        <p14:creationId xmlns:p14="http://schemas.microsoft.com/office/powerpoint/2010/main" val="414407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C6370A-825C-47FE-9429-4E4F80E951B3}" type="datetime1">
              <a:rPr lang="fr-FR" smtClean="0"/>
              <a:t>25/01/2017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953E22-DB1F-4A62-B9B9-C0E4B6B2A41E}" type="slidenum">
              <a:rPr lang="fr-FR" smtClean="0"/>
              <a:t>‹N°›</a:t>
            </a:fld>
            <a:endParaRPr lang="fr-FR"/>
          </a:p>
        </p:txBody>
      </p:sp>
    </p:spTree>
    <p:extLst>
      <p:ext uri="{BB962C8B-B14F-4D97-AF65-F5344CB8AC3E}">
        <p14:creationId xmlns:p14="http://schemas.microsoft.com/office/powerpoint/2010/main" val="354628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D591CF2-C70F-46E8-8CF2-58753842FDFF}" type="datetime1">
              <a:rPr lang="fr-FR" smtClean="0"/>
              <a:t>25/01/2017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953E22-DB1F-4A62-B9B9-C0E4B6B2A41E}" type="slidenum">
              <a:rPr lang="fr-FR" smtClean="0"/>
              <a:t>‹N°›</a:t>
            </a:fld>
            <a:endParaRPr lang="fr-FR"/>
          </a:p>
        </p:txBody>
      </p:sp>
    </p:spTree>
    <p:extLst>
      <p:ext uri="{BB962C8B-B14F-4D97-AF65-F5344CB8AC3E}">
        <p14:creationId xmlns:p14="http://schemas.microsoft.com/office/powerpoint/2010/main" val="320288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5581AEA-DA20-499F-AF43-41B7F8E524BB}" type="datetime1">
              <a:rPr lang="fr-FR" smtClean="0"/>
              <a:t>25/01/2017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953E22-DB1F-4A62-B9B9-C0E4B6B2A41E}" type="slidenum">
              <a:rPr lang="fr-FR" smtClean="0"/>
              <a:t>‹N°›</a:t>
            </a:fld>
            <a:endParaRPr lang="fr-FR"/>
          </a:p>
        </p:txBody>
      </p:sp>
    </p:spTree>
    <p:extLst>
      <p:ext uri="{BB962C8B-B14F-4D97-AF65-F5344CB8AC3E}">
        <p14:creationId xmlns:p14="http://schemas.microsoft.com/office/powerpoint/2010/main" val="290645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D1DA6B8-F6A2-4684-A63B-70D7157B36A4}" type="datetime1">
              <a:rPr lang="fr-FR" smtClean="0"/>
              <a:t>25/01/2017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953E22-DB1F-4A62-B9B9-C0E4B6B2A41E}" type="slidenum">
              <a:rPr lang="fr-FR" smtClean="0"/>
              <a:t>‹N°›</a:t>
            </a:fld>
            <a:endParaRPr lang="fr-FR"/>
          </a:p>
        </p:txBody>
      </p:sp>
    </p:spTree>
    <p:extLst>
      <p:ext uri="{BB962C8B-B14F-4D97-AF65-F5344CB8AC3E}">
        <p14:creationId xmlns:p14="http://schemas.microsoft.com/office/powerpoint/2010/main" val="422124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5F883E4-4809-47A9-8ECF-E6247E7C1B5A}" type="datetime1">
              <a:rPr lang="fr-FR" smtClean="0"/>
              <a:t>25/01/2017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C953E22-DB1F-4A62-B9B9-C0E4B6B2A41E}" type="slidenum">
              <a:rPr lang="fr-FR" smtClean="0"/>
              <a:t>‹N°›</a:t>
            </a:fld>
            <a:endParaRPr lang="fr-FR"/>
          </a:p>
        </p:txBody>
      </p:sp>
    </p:spTree>
    <p:extLst>
      <p:ext uri="{BB962C8B-B14F-4D97-AF65-F5344CB8AC3E}">
        <p14:creationId xmlns:p14="http://schemas.microsoft.com/office/powerpoint/2010/main" val="349527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400D332-D75D-45A2-9A6D-C090D382BB20}" type="datetime1">
              <a:rPr lang="fr-FR" smtClean="0"/>
              <a:t>25/01/2017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C953E22-DB1F-4A62-B9B9-C0E4B6B2A41E}" type="slidenum">
              <a:rPr lang="fr-FR" smtClean="0"/>
              <a:t>‹N°›</a:t>
            </a:fld>
            <a:endParaRPr lang="fr-FR"/>
          </a:p>
        </p:txBody>
      </p:sp>
    </p:spTree>
    <p:extLst>
      <p:ext uri="{BB962C8B-B14F-4D97-AF65-F5344CB8AC3E}">
        <p14:creationId xmlns:p14="http://schemas.microsoft.com/office/powerpoint/2010/main" val="297382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1387EF-85A7-4E30-B8D4-9A251A9E3AB8}" type="datetime1">
              <a:rPr lang="fr-FR" smtClean="0"/>
              <a:t>25/01/2017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C953E22-DB1F-4A62-B9B9-C0E4B6B2A41E}" type="slidenum">
              <a:rPr lang="fr-FR" smtClean="0"/>
              <a:t>‹N°›</a:t>
            </a:fld>
            <a:endParaRPr lang="fr-FR"/>
          </a:p>
        </p:txBody>
      </p:sp>
    </p:spTree>
    <p:extLst>
      <p:ext uri="{BB962C8B-B14F-4D97-AF65-F5344CB8AC3E}">
        <p14:creationId xmlns:p14="http://schemas.microsoft.com/office/powerpoint/2010/main" val="56196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E143C78-8FBB-44FC-B16B-45343E62272C}" type="datetime1">
              <a:rPr lang="fr-FR" smtClean="0"/>
              <a:t>25/01/2017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953E22-DB1F-4A62-B9B9-C0E4B6B2A41E}" type="slidenum">
              <a:rPr lang="fr-FR" smtClean="0"/>
              <a:t>‹N°›</a:t>
            </a:fld>
            <a:endParaRPr lang="fr-FR"/>
          </a:p>
        </p:txBody>
      </p:sp>
    </p:spTree>
    <p:extLst>
      <p:ext uri="{BB962C8B-B14F-4D97-AF65-F5344CB8AC3E}">
        <p14:creationId xmlns:p14="http://schemas.microsoft.com/office/powerpoint/2010/main" val="366522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1B626C8-AF54-4777-BE3F-A5831F32451D}" type="datetime1">
              <a:rPr lang="fr-FR" smtClean="0"/>
              <a:t>25/01/2017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953E22-DB1F-4A62-B9B9-C0E4B6B2A41E}" type="slidenum">
              <a:rPr lang="fr-FR" smtClean="0"/>
              <a:t>‹N°›</a:t>
            </a:fld>
            <a:endParaRPr lang="fr-FR"/>
          </a:p>
        </p:txBody>
      </p:sp>
    </p:spTree>
    <p:extLst>
      <p:ext uri="{BB962C8B-B14F-4D97-AF65-F5344CB8AC3E}">
        <p14:creationId xmlns:p14="http://schemas.microsoft.com/office/powerpoint/2010/main" val="113407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11EF9-A46E-42E6-9686-B678C76F044B}" type="datetime1">
              <a:rPr lang="fr-FR" smtClean="0"/>
              <a:t>25/01/2017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53E22-DB1F-4A62-B9B9-C0E4B6B2A41E}" type="slidenum">
              <a:rPr lang="fr-FR" smtClean="0"/>
              <a:t>‹N°›</a:t>
            </a:fld>
            <a:endParaRPr lang="fr-FR"/>
          </a:p>
        </p:txBody>
      </p:sp>
    </p:spTree>
    <p:extLst>
      <p:ext uri="{BB962C8B-B14F-4D97-AF65-F5344CB8AC3E}">
        <p14:creationId xmlns:p14="http://schemas.microsoft.com/office/powerpoint/2010/main" val="3632666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diagramDrawing" Target="../diagrams/drawing8.xml"/><Relationship Id="rId18" Type="http://schemas.microsoft.com/office/2007/relationships/diagramDrawing" Target="../diagrams/drawing9.xml"/><Relationship Id="rId3" Type="http://schemas.openxmlformats.org/officeDocument/2006/relationships/diagramLayout" Target="../diagrams/layout7.xml"/><Relationship Id="rId21" Type="http://schemas.openxmlformats.org/officeDocument/2006/relationships/diagramLayout" Target="../diagrams/layout10.xml"/><Relationship Id="rId7" Type="http://schemas.openxmlformats.org/officeDocument/2006/relationships/image" Target="../media/image21.png"/><Relationship Id="rId12" Type="http://schemas.openxmlformats.org/officeDocument/2006/relationships/diagramColors" Target="../diagrams/colors8.xml"/><Relationship Id="rId17" Type="http://schemas.openxmlformats.org/officeDocument/2006/relationships/diagramColors" Target="../diagrams/colors9.xml"/><Relationship Id="rId2" Type="http://schemas.openxmlformats.org/officeDocument/2006/relationships/diagramData" Target="../diagrams/data7.xml"/><Relationship Id="rId16" Type="http://schemas.openxmlformats.org/officeDocument/2006/relationships/diagramQuickStyle" Target="../diagrams/quickStyle9.xml"/><Relationship Id="rId20"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QuickStyle" Target="../diagrams/quickStyle8.xml"/><Relationship Id="rId24" Type="http://schemas.microsoft.com/office/2007/relationships/diagramDrawing" Target="../diagrams/drawing10.xml"/><Relationship Id="rId5" Type="http://schemas.openxmlformats.org/officeDocument/2006/relationships/diagramColors" Target="../diagrams/colors7.xml"/><Relationship Id="rId15" Type="http://schemas.openxmlformats.org/officeDocument/2006/relationships/diagramLayout" Target="../diagrams/layout9.xml"/><Relationship Id="rId23" Type="http://schemas.openxmlformats.org/officeDocument/2006/relationships/diagramColors" Target="../diagrams/colors10.xml"/><Relationship Id="rId10" Type="http://schemas.openxmlformats.org/officeDocument/2006/relationships/diagramLayout" Target="../diagrams/layout8.xml"/><Relationship Id="rId19" Type="http://schemas.openxmlformats.org/officeDocument/2006/relationships/image" Target="../media/image18.png"/><Relationship Id="rId4" Type="http://schemas.openxmlformats.org/officeDocument/2006/relationships/diagramQuickStyle" Target="../diagrams/quickStyle7.xml"/><Relationship Id="rId9" Type="http://schemas.openxmlformats.org/officeDocument/2006/relationships/diagramData" Target="../diagrams/data8.xml"/><Relationship Id="rId14" Type="http://schemas.openxmlformats.org/officeDocument/2006/relationships/diagramData" Target="../diagrams/data9.xml"/><Relationship Id="rId22"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3.pn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7.png"/><Relationship Id="rId4" Type="http://schemas.openxmlformats.org/officeDocument/2006/relationships/diagramQuickStyle" Target="../diagrams/quickStyle4.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450550572"/>
              </p:ext>
            </p:extLst>
          </p:nvPr>
        </p:nvGraphicFramePr>
        <p:xfrm>
          <a:off x="4246304" y="444193"/>
          <a:ext cx="7845112" cy="5802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p:cNvSpPr>
            <a:spLocks noGrp="1"/>
          </p:cNvSpPr>
          <p:nvPr>
            <p:ph type="sldNum" sz="quarter" idx="12"/>
          </p:nvPr>
        </p:nvSpPr>
        <p:spPr/>
        <p:txBody>
          <a:bodyPr/>
          <a:lstStyle/>
          <a:p>
            <a:fld id="{5C953E22-DB1F-4A62-B9B9-C0E4B6B2A41E}" type="slidenum">
              <a:rPr lang="fr-FR" smtClean="0"/>
              <a:t>1</a:t>
            </a:fld>
            <a:endParaRPr lang="fr-FR"/>
          </a:p>
        </p:txBody>
      </p:sp>
      <p:graphicFrame>
        <p:nvGraphicFramePr>
          <p:cNvPr id="6" name="Diagramme 5"/>
          <p:cNvGraphicFramePr/>
          <p:nvPr>
            <p:extLst>
              <p:ext uri="{D42A27DB-BD31-4B8C-83A1-F6EECF244321}">
                <p14:modId xmlns:p14="http://schemas.microsoft.com/office/powerpoint/2010/main" val="3614531465"/>
              </p:ext>
            </p:extLst>
          </p:nvPr>
        </p:nvGraphicFramePr>
        <p:xfrm>
          <a:off x="185254" y="225054"/>
          <a:ext cx="2928307" cy="14911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Image 4"/>
          <p:cNvPicPr>
            <a:picLocks noChangeAspect="1"/>
          </p:cNvPicPr>
          <p:nvPr/>
        </p:nvPicPr>
        <p:blipFill>
          <a:blip r:embed="rId12"/>
          <a:stretch>
            <a:fillRect/>
          </a:stretch>
        </p:blipFill>
        <p:spPr>
          <a:xfrm>
            <a:off x="409996" y="5286386"/>
            <a:ext cx="2276475" cy="1162050"/>
          </a:xfrm>
          <a:prstGeom prst="rect">
            <a:avLst/>
          </a:prstGeom>
          <a:ln w="3175">
            <a:solidFill>
              <a:schemeClr val="accent5">
                <a:lumMod val="75000"/>
              </a:schemeClr>
            </a:solidFill>
          </a:ln>
        </p:spPr>
      </p:pic>
    </p:spTree>
    <p:extLst>
      <p:ext uri="{BB962C8B-B14F-4D97-AF65-F5344CB8AC3E}">
        <p14:creationId xmlns:p14="http://schemas.microsoft.com/office/powerpoint/2010/main" val="256837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37434"/>
            <a:ext cx="12191999" cy="6186309"/>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fr-FR" altLang="fr-FR" sz="1800" dirty="0">
                <a:solidFill>
                  <a:srgbClr val="002060"/>
                </a:solidFill>
                <a:latin typeface="Arial" panose="020B0604020202020204" pitchFamily="34" charset="0"/>
              </a:rPr>
              <a:t>Conseils</a:t>
            </a:r>
          </a:p>
          <a:p>
            <a:pPr>
              <a:spcBef>
                <a:spcPct val="0"/>
              </a:spcBef>
              <a:buFontTx/>
              <a:buNone/>
              <a:defRPr/>
            </a:pPr>
            <a:endParaRPr lang="fr-FR" altLang="fr-FR" sz="1800" b="1" dirty="0">
              <a:solidFill>
                <a:srgbClr val="002060"/>
              </a:solidFill>
              <a:latin typeface="Arial" panose="020B0604020202020204" pitchFamily="34" charset="0"/>
            </a:endParaRPr>
          </a:p>
          <a:p>
            <a:pPr marL="285750" indent="-285750">
              <a:spcBef>
                <a:spcPct val="0"/>
              </a:spcBef>
              <a:buFont typeface="Arial" panose="020B0604020202020204" pitchFamily="34" charset="0"/>
              <a:buChar char="‒"/>
              <a:defRPr/>
            </a:pPr>
            <a:r>
              <a:rPr lang="fr-FR" altLang="fr-FR" sz="1800" i="1" dirty="0">
                <a:solidFill>
                  <a:srgbClr val="002060"/>
                </a:solidFill>
                <a:latin typeface="Arial" panose="020B0604020202020204" pitchFamily="34" charset="0"/>
              </a:rPr>
              <a:t>Ne pas imposer un brouillon.</a:t>
            </a:r>
          </a:p>
          <a:p>
            <a:pPr>
              <a:spcBef>
                <a:spcPct val="0"/>
              </a:spcBef>
              <a:buFont typeface="Arial" panose="020B0604020202020204" pitchFamily="34" charset="0"/>
              <a:buNone/>
              <a:defRPr/>
            </a:pPr>
            <a:r>
              <a:rPr lang="fr-FR" altLang="fr-FR" sz="1800" b="1" dirty="0">
                <a:solidFill>
                  <a:srgbClr val="002060"/>
                </a:solidFill>
                <a:latin typeface="Arial" panose="020B0604020202020204" pitchFamily="34" charset="0"/>
              </a:rPr>
              <a:t>      Donner l’habitude d’utiliser un brouillon quelle que soit l’activité et la matière. Accepter  que l’élève écrive un brouillon  sur son cahier de cours. </a:t>
            </a:r>
          </a:p>
          <a:p>
            <a:pPr>
              <a:spcBef>
                <a:spcPct val="0"/>
              </a:spcBef>
              <a:buFont typeface="Arial" panose="020B0604020202020204" pitchFamily="34" charset="0"/>
              <a:buNone/>
              <a:defRPr/>
            </a:pPr>
            <a:endParaRPr lang="fr-FR" altLang="fr-FR" sz="1800" b="1" dirty="0">
              <a:solidFill>
                <a:srgbClr val="002060"/>
              </a:solidFill>
              <a:latin typeface="Arial" panose="020B0604020202020204" pitchFamily="34" charset="0"/>
            </a:endParaRPr>
          </a:p>
          <a:p>
            <a:pPr marL="285750" indent="-285750">
              <a:spcBef>
                <a:spcPct val="0"/>
              </a:spcBef>
              <a:buFont typeface="Arial" panose="020B0604020202020204" pitchFamily="34" charset="0"/>
              <a:buChar char="‒"/>
              <a:defRPr/>
            </a:pPr>
            <a:r>
              <a:rPr lang="fr-FR" altLang="fr-FR" sz="1800" i="1" dirty="0">
                <a:solidFill>
                  <a:srgbClr val="002060"/>
                </a:solidFill>
                <a:latin typeface="Arial" panose="020B0604020202020204" pitchFamily="34" charset="0"/>
              </a:rPr>
              <a:t>Ne pas travailler sur le vocabulaire.</a:t>
            </a:r>
          </a:p>
          <a:p>
            <a:pPr>
              <a:spcBef>
                <a:spcPct val="0"/>
              </a:spcBef>
              <a:buFont typeface="Arial" panose="020B0604020202020204" pitchFamily="34" charset="0"/>
              <a:buNone/>
              <a:defRPr/>
            </a:pPr>
            <a:r>
              <a:rPr lang="fr-FR" altLang="fr-FR" sz="1800" b="1" dirty="0">
                <a:solidFill>
                  <a:srgbClr val="002060"/>
                </a:solidFill>
                <a:latin typeface="Arial" panose="020B0604020202020204" pitchFamily="34" charset="0"/>
              </a:rPr>
              <a:t>      La lecture attentive du sujet s’y prête. L’échange entre élèves pour trouver une définition est profitable. Ne pas hésiter à utiliser le lexique du manuel ou de mettre à disposition des dictionnaires.  </a:t>
            </a:r>
          </a:p>
          <a:p>
            <a:pPr>
              <a:spcBef>
                <a:spcPct val="0"/>
              </a:spcBef>
              <a:buFont typeface="Arial" panose="020B0604020202020204" pitchFamily="34" charset="0"/>
              <a:buNone/>
              <a:defRPr/>
            </a:pPr>
            <a:endParaRPr lang="fr-FR" altLang="fr-FR" sz="1800" b="1" dirty="0">
              <a:solidFill>
                <a:srgbClr val="002060"/>
              </a:solidFill>
              <a:latin typeface="Arial" panose="020B0604020202020204" pitchFamily="34" charset="0"/>
            </a:endParaRPr>
          </a:p>
          <a:p>
            <a:pPr marL="285750" indent="-285750">
              <a:spcBef>
                <a:spcPct val="0"/>
              </a:spcBef>
              <a:buFont typeface="Arial" panose="020B0604020202020204" pitchFamily="34" charset="0"/>
              <a:buChar char="‒"/>
              <a:defRPr/>
            </a:pPr>
            <a:r>
              <a:rPr lang="fr-FR" altLang="fr-FR" sz="1800" i="1" dirty="0">
                <a:solidFill>
                  <a:srgbClr val="002060"/>
                </a:solidFill>
                <a:latin typeface="Arial" panose="020B0604020202020204" pitchFamily="34" charset="0"/>
              </a:rPr>
              <a:t>Proposer une prise de note longue et proposer des abréviations</a:t>
            </a:r>
            <a:r>
              <a:rPr lang="fr-FR" altLang="fr-FR" sz="1800" dirty="0">
                <a:solidFill>
                  <a:srgbClr val="002060"/>
                </a:solidFill>
                <a:latin typeface="Arial" panose="020B0604020202020204" pitchFamily="34" charset="0"/>
              </a:rPr>
              <a:t>. </a:t>
            </a:r>
          </a:p>
          <a:p>
            <a:pPr>
              <a:spcBef>
                <a:spcPct val="0"/>
              </a:spcBef>
              <a:buFont typeface="Arial" panose="020B0604020202020204" pitchFamily="34" charset="0"/>
              <a:buNone/>
              <a:defRPr/>
            </a:pPr>
            <a:r>
              <a:rPr lang="fr-FR" altLang="fr-FR" sz="1800" b="1" dirty="0">
                <a:solidFill>
                  <a:srgbClr val="002060"/>
                </a:solidFill>
                <a:latin typeface="Arial" panose="020B0604020202020204" pitchFamily="34" charset="0"/>
              </a:rPr>
              <a:t>      Se limiter à une prise de note courte. Expliquer succinctement qu’il s’agit ici d’écrire quelques mots sur le brouillon. L’exercice a particulièrement plu aux élèves.</a:t>
            </a:r>
          </a:p>
          <a:p>
            <a:pPr>
              <a:spcBef>
                <a:spcPct val="0"/>
              </a:spcBef>
              <a:buFont typeface="Arial" panose="020B0604020202020204" pitchFamily="34" charset="0"/>
              <a:buNone/>
              <a:defRPr/>
            </a:pPr>
            <a:endParaRPr lang="fr-FR" altLang="fr-FR" sz="1800" b="1" dirty="0">
              <a:solidFill>
                <a:srgbClr val="002060"/>
              </a:solidFill>
              <a:latin typeface="Arial" panose="020B0604020202020204" pitchFamily="34" charset="0"/>
            </a:endParaRPr>
          </a:p>
          <a:p>
            <a:pPr marL="285750" indent="-285750">
              <a:spcBef>
                <a:spcPct val="0"/>
              </a:spcBef>
              <a:buFontTx/>
              <a:buChar char="-"/>
              <a:defRPr/>
            </a:pPr>
            <a:r>
              <a:rPr lang="fr-FR" altLang="fr-FR" sz="1800" i="1" dirty="0">
                <a:solidFill>
                  <a:srgbClr val="002060"/>
                </a:solidFill>
                <a:latin typeface="Arial" panose="020B0604020202020204" pitchFamily="34" charset="0"/>
              </a:rPr>
              <a:t>Donner de suite les deux parcours d’activité</a:t>
            </a:r>
            <a:r>
              <a:rPr lang="fr-FR" altLang="fr-FR" sz="1800" dirty="0">
                <a:solidFill>
                  <a:srgbClr val="002060"/>
                </a:solidFill>
                <a:latin typeface="Arial" panose="020B0604020202020204" pitchFamily="34" charset="0"/>
              </a:rPr>
              <a:t>.</a:t>
            </a:r>
          </a:p>
          <a:p>
            <a:pPr>
              <a:spcBef>
                <a:spcPct val="0"/>
              </a:spcBef>
              <a:buNone/>
              <a:defRPr/>
            </a:pPr>
            <a:r>
              <a:rPr lang="fr-FR" altLang="fr-FR" sz="1800" b="1" dirty="0">
                <a:solidFill>
                  <a:srgbClr val="002060"/>
                </a:solidFill>
                <a:latin typeface="Arial" panose="020B0604020202020204" pitchFamily="34" charset="0"/>
              </a:rPr>
              <a:t>      Commencer par la lecture du sujet  et la mobilisation des connaissances sans support </a:t>
            </a:r>
            <a:r>
              <a:rPr lang="fr-FR" altLang="fr-FR" sz="1800" dirty="0">
                <a:solidFill>
                  <a:srgbClr val="002060"/>
                </a:solidFill>
                <a:latin typeface="Arial" panose="020B0604020202020204" pitchFamily="34" charset="0"/>
              </a:rPr>
              <a:t>– Puis selon la demande , donner les deux parcours.</a:t>
            </a:r>
          </a:p>
          <a:p>
            <a:pPr>
              <a:spcBef>
                <a:spcPct val="0"/>
              </a:spcBef>
              <a:buNone/>
              <a:defRPr/>
            </a:pPr>
            <a:endParaRPr lang="fr-FR" altLang="fr-FR" sz="1800" dirty="0">
              <a:solidFill>
                <a:srgbClr val="002060"/>
              </a:solidFill>
              <a:latin typeface="Arial" panose="020B0604020202020204" pitchFamily="34" charset="0"/>
            </a:endParaRPr>
          </a:p>
          <a:p>
            <a:pPr marL="285750" indent="-285750">
              <a:spcBef>
                <a:spcPct val="0"/>
              </a:spcBef>
              <a:buFontTx/>
              <a:buChar char="-"/>
              <a:defRPr/>
            </a:pPr>
            <a:r>
              <a:rPr lang="fr-FR" altLang="fr-FR" sz="1800" i="1" dirty="0">
                <a:solidFill>
                  <a:srgbClr val="002060"/>
                </a:solidFill>
                <a:latin typeface="Arial" panose="020B0604020202020204" pitchFamily="34" charset="0"/>
              </a:rPr>
              <a:t>Le seul plan d’accompagnement à lire ne suffit pas.</a:t>
            </a:r>
          </a:p>
          <a:p>
            <a:pPr>
              <a:spcBef>
                <a:spcPct val="0"/>
              </a:spcBef>
              <a:buNone/>
              <a:defRPr/>
            </a:pPr>
            <a:r>
              <a:rPr lang="fr-FR" altLang="fr-FR" sz="1800" b="1" dirty="0">
                <a:solidFill>
                  <a:srgbClr val="002060"/>
                </a:solidFill>
                <a:latin typeface="Arial" panose="020B0604020202020204" pitchFamily="34" charset="0"/>
              </a:rPr>
              <a:t>      Bien préciser les consignes avant de démarrer l’activité.</a:t>
            </a:r>
          </a:p>
          <a:p>
            <a:pPr>
              <a:spcBef>
                <a:spcPct val="0"/>
              </a:spcBef>
              <a:buNone/>
              <a:defRPr/>
            </a:pPr>
            <a:r>
              <a:rPr lang="fr-FR" altLang="fr-FR" sz="1800" b="1" dirty="0">
                <a:solidFill>
                  <a:srgbClr val="002060"/>
                </a:solidFill>
                <a:latin typeface="Arial" panose="020B0604020202020204" pitchFamily="34" charset="0"/>
              </a:rPr>
              <a:t>L’aide entre pairs s’avère efficace. Le professeur accompagne les élèves en passant régulièrement d’un ilot à un autre, répond à leurs besoins ou les laisse travailler en autonomie.   </a:t>
            </a:r>
          </a:p>
        </p:txBody>
      </p:sp>
      <p:sp>
        <p:nvSpPr>
          <p:cNvPr id="3" name="Flèche droite à entaille 2"/>
          <p:cNvSpPr/>
          <p:nvPr/>
        </p:nvSpPr>
        <p:spPr>
          <a:xfrm>
            <a:off x="0" y="1028654"/>
            <a:ext cx="360363" cy="2159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Flèche droite à entaille 3"/>
          <p:cNvSpPr/>
          <p:nvPr/>
        </p:nvSpPr>
        <p:spPr>
          <a:xfrm>
            <a:off x="-1" y="3230588"/>
            <a:ext cx="360363" cy="2159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lèche droite à entaille 5"/>
          <p:cNvSpPr/>
          <p:nvPr/>
        </p:nvSpPr>
        <p:spPr>
          <a:xfrm>
            <a:off x="-5558" y="4324046"/>
            <a:ext cx="360362" cy="2159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Espace réservé du numéro de diapositive 4"/>
          <p:cNvSpPr>
            <a:spLocks noGrp="1"/>
          </p:cNvSpPr>
          <p:nvPr>
            <p:ph type="sldNum" sz="quarter" idx="12"/>
          </p:nvPr>
        </p:nvSpPr>
        <p:spPr/>
        <p:txBody>
          <a:bodyPr/>
          <a:lstStyle/>
          <a:p>
            <a:fld id="{5C953E22-DB1F-4A62-B9B9-C0E4B6B2A41E}" type="slidenum">
              <a:rPr lang="fr-FR" smtClean="0"/>
              <a:t>10</a:t>
            </a:fld>
            <a:endParaRPr lang="fr-FR"/>
          </a:p>
        </p:txBody>
      </p:sp>
      <p:sp>
        <p:nvSpPr>
          <p:cNvPr id="7" name="Flèche droite à entaille 6"/>
          <p:cNvSpPr/>
          <p:nvPr/>
        </p:nvSpPr>
        <p:spPr>
          <a:xfrm>
            <a:off x="-2" y="2137130"/>
            <a:ext cx="360363" cy="2159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lèche droite à entaille 7"/>
          <p:cNvSpPr/>
          <p:nvPr/>
        </p:nvSpPr>
        <p:spPr>
          <a:xfrm>
            <a:off x="0" y="5437701"/>
            <a:ext cx="360362" cy="2159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205539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C953E22-DB1F-4A62-B9B9-C0E4B6B2A41E}" type="slidenum">
              <a:rPr lang="fr-FR" smtClean="0"/>
              <a:t>11</a:t>
            </a:fld>
            <a:endParaRPr lang="fr-FR"/>
          </a:p>
        </p:txBody>
      </p:sp>
      <p:pic>
        <p:nvPicPr>
          <p:cNvPr id="4" name="Image 3"/>
          <p:cNvPicPr>
            <a:picLocks noChangeAspect="1"/>
          </p:cNvPicPr>
          <p:nvPr/>
        </p:nvPicPr>
        <p:blipFill>
          <a:blip r:embed="rId2"/>
          <a:stretch>
            <a:fillRect/>
          </a:stretch>
        </p:blipFill>
        <p:spPr>
          <a:xfrm rot="1212621">
            <a:off x="5489528" y="2188466"/>
            <a:ext cx="6242145" cy="2758960"/>
          </a:xfrm>
          <a:prstGeom prst="rect">
            <a:avLst/>
          </a:prstGeom>
        </p:spPr>
      </p:pic>
      <p:graphicFrame>
        <p:nvGraphicFramePr>
          <p:cNvPr id="6" name="Diagramme 5"/>
          <p:cNvGraphicFramePr/>
          <p:nvPr>
            <p:extLst>
              <p:ext uri="{D42A27DB-BD31-4B8C-83A1-F6EECF244321}">
                <p14:modId xmlns:p14="http://schemas.microsoft.com/office/powerpoint/2010/main" val="109993348"/>
              </p:ext>
            </p:extLst>
          </p:nvPr>
        </p:nvGraphicFramePr>
        <p:xfrm>
          <a:off x="1189036" y="271463"/>
          <a:ext cx="8969376" cy="583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4566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bwMode="auto">
          <a:xfrm>
            <a:off x="202059" y="138907"/>
            <a:ext cx="2126614" cy="723107"/>
          </a:xfrm>
          <a:prstGeom prst="roundRect">
            <a:avLst/>
          </a:prstGeom>
          <a:solidFill>
            <a:srgbClr val="CCECFF"/>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556" name="Rectangle 2"/>
          <p:cNvSpPr>
            <a:spLocks noChangeArrowheads="1"/>
          </p:cNvSpPr>
          <p:nvPr/>
        </p:nvSpPr>
        <p:spPr bwMode="auto">
          <a:xfrm>
            <a:off x="643066" y="378619"/>
            <a:ext cx="1244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66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066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066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066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066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066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066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066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066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ct val="35000"/>
              </a:spcAft>
              <a:buFontTx/>
              <a:buNone/>
            </a:pPr>
            <a:r>
              <a:rPr lang="fr-FR" altLang="fr-FR" sz="1800" dirty="0">
                <a:solidFill>
                  <a:srgbClr val="002060"/>
                </a:solidFill>
                <a:latin typeface="Arial" panose="020B0604020202020204" pitchFamily="34" charset="0"/>
              </a:rPr>
              <a:t>EVALUER</a:t>
            </a:r>
          </a:p>
        </p:txBody>
      </p:sp>
      <p:sp>
        <p:nvSpPr>
          <p:cNvPr id="23557" name="Rectangle 4"/>
          <p:cNvSpPr>
            <a:spLocks noChangeArrowheads="1"/>
          </p:cNvSpPr>
          <p:nvPr/>
        </p:nvSpPr>
        <p:spPr bwMode="auto">
          <a:xfrm>
            <a:off x="1009650" y="919163"/>
            <a:ext cx="1034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i="1" dirty="0">
                <a:latin typeface="Book Antiqua" panose="02040602050305030304" pitchFamily="18" charset="0"/>
              </a:rPr>
              <a:t>Dans un développement construit décrire la situation des Arméniens en 1914 puis l’organisation du génocide et le bilan du génocide</a:t>
            </a:r>
          </a:p>
        </p:txBody>
      </p:sp>
      <p:sp>
        <p:nvSpPr>
          <p:cNvPr id="2" name="Espace réservé du numéro de diapositive 1"/>
          <p:cNvSpPr>
            <a:spLocks noGrp="1"/>
          </p:cNvSpPr>
          <p:nvPr>
            <p:ph type="sldNum" sz="quarter" idx="12"/>
          </p:nvPr>
        </p:nvSpPr>
        <p:spPr/>
        <p:txBody>
          <a:bodyPr/>
          <a:lstStyle/>
          <a:p>
            <a:fld id="{5C953E22-DB1F-4A62-B9B9-C0E4B6B2A41E}" type="slidenum">
              <a:rPr lang="fr-FR" smtClean="0"/>
              <a:t>12</a:t>
            </a:fld>
            <a:endParaRPr lang="fr-FR"/>
          </a:p>
        </p:txBody>
      </p:sp>
      <p:pic>
        <p:nvPicPr>
          <p:cNvPr id="3" name="Image 2"/>
          <p:cNvPicPr>
            <a:picLocks noChangeAspect="1"/>
          </p:cNvPicPr>
          <p:nvPr/>
        </p:nvPicPr>
        <p:blipFill>
          <a:blip r:embed="rId2"/>
          <a:stretch>
            <a:fillRect/>
          </a:stretch>
        </p:blipFill>
        <p:spPr>
          <a:xfrm>
            <a:off x="1009650" y="1727201"/>
            <a:ext cx="10344150" cy="4572000"/>
          </a:xfrm>
          <a:prstGeom prst="rect">
            <a:avLst/>
          </a:prstGeom>
        </p:spPr>
      </p:pic>
    </p:spTree>
    <p:extLst>
      <p:ext uri="{BB962C8B-B14F-4D97-AF65-F5344CB8AC3E}">
        <p14:creationId xmlns:p14="http://schemas.microsoft.com/office/powerpoint/2010/main" val="166115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7329" y="2532658"/>
            <a:ext cx="5474904" cy="4006254"/>
          </a:xfrm>
          <a:prstGeom prst="rect">
            <a:avLst/>
          </a:prstGeom>
        </p:spPr>
      </p:pic>
      <p:sp>
        <p:nvSpPr>
          <p:cNvPr id="4" name="Rectangle 3"/>
          <p:cNvSpPr/>
          <p:nvPr/>
        </p:nvSpPr>
        <p:spPr>
          <a:xfrm>
            <a:off x="45929" y="129407"/>
            <a:ext cx="11987408" cy="923330"/>
          </a:xfrm>
          <a:prstGeom prst="rect">
            <a:avLst/>
          </a:prstGeom>
          <a:ln>
            <a:solidFill>
              <a:schemeClr val="bg1">
                <a:lumMod val="85000"/>
              </a:schemeClr>
            </a:solidFill>
          </a:ln>
        </p:spPr>
        <p:txBody>
          <a:bodyPr wrap="square">
            <a:spAutoFit/>
          </a:bodyPr>
          <a:lstStyle/>
          <a:p>
            <a:pPr>
              <a:defRPr/>
            </a:pPr>
            <a:r>
              <a:rPr lang="fr-FR" b="1" dirty="0">
                <a:latin typeface="Bradley Hand ITC" panose="03070402050302030203" pitchFamily="66" charset="0"/>
                <a:ea typeface="MS Mincho" panose="02020609040205080304" pitchFamily="49" charset="-128"/>
                <a:cs typeface="Times New Roman" panose="02020603050405020304" pitchFamily="18" charset="0"/>
              </a:rPr>
              <a:t>Une élève ayant certaines difficultés à l’écrit et n’arrivant pas à mobiliser ses connaissances toute seule.  </a:t>
            </a:r>
            <a:r>
              <a:rPr lang="fr-FR" b="1" dirty="0">
                <a:solidFill>
                  <a:srgbClr val="FF0000"/>
                </a:solidFill>
                <a:latin typeface="Bradley Hand ITC" panose="03070402050302030203" pitchFamily="66" charset="0"/>
                <a:ea typeface="MS Mincho" panose="02020609040205080304" pitchFamily="49" charset="-128"/>
                <a:cs typeface="Times New Roman" panose="02020603050405020304" pitchFamily="18" charset="0"/>
              </a:rPr>
              <a:t>L’aide apportée  </a:t>
            </a:r>
            <a:r>
              <a:rPr lang="fr-FR" b="1" dirty="0">
                <a:latin typeface="Bradley Hand ITC" panose="03070402050302030203" pitchFamily="66" charset="0"/>
                <a:ea typeface="MS Mincho" panose="02020609040205080304" pitchFamily="49" charset="-128"/>
                <a:cs typeface="Times New Roman" panose="02020603050405020304" pitchFamily="18" charset="0"/>
              </a:rPr>
              <a:t>lui a permis de réussir cet exercice. Des </a:t>
            </a:r>
            <a:r>
              <a:rPr lang="fr-FR" b="1" dirty="0">
                <a:solidFill>
                  <a:srgbClr val="FF0000"/>
                </a:solidFill>
                <a:latin typeface="Bradley Hand ITC" panose="03070402050302030203" pitchFamily="66" charset="0"/>
                <a:ea typeface="MS Mincho" panose="02020609040205080304" pitchFamily="49" charset="-128"/>
                <a:cs typeface="Times New Roman" panose="02020603050405020304" pitchFamily="18" charset="0"/>
              </a:rPr>
              <a:t>axes de progression  </a:t>
            </a:r>
            <a:r>
              <a:rPr lang="fr-FR" b="1" dirty="0">
                <a:latin typeface="Bradley Hand ITC" panose="03070402050302030203" pitchFamily="66" charset="0"/>
                <a:ea typeface="MS Mincho" panose="02020609040205080304" pitchFamily="49" charset="-128"/>
                <a:cs typeface="Times New Roman" panose="02020603050405020304" pitchFamily="18" charset="0"/>
              </a:rPr>
              <a:t>spécifiques lui sont  aussi proposés en vue de la prochaine rédaction.  </a:t>
            </a:r>
          </a:p>
          <a:p>
            <a:pPr>
              <a:defRPr/>
            </a:pPr>
            <a:endParaRPr lang="fr-FR" b="1" dirty="0">
              <a:latin typeface="Bradley Hand ITC" panose="03070402050302030203" pitchFamily="66" charset="0"/>
              <a:ea typeface="MS Mincho" panose="02020609040205080304" pitchFamily="49" charset="-128"/>
              <a:cs typeface="Times New Roman" panose="02020603050405020304" pitchFamily="18" charset="0"/>
            </a:endParaRPr>
          </a:p>
        </p:txBody>
      </p:sp>
      <p:sp>
        <p:nvSpPr>
          <p:cNvPr id="5" name="Flèche courbée vers le bas 4"/>
          <p:cNvSpPr/>
          <p:nvPr/>
        </p:nvSpPr>
        <p:spPr>
          <a:xfrm>
            <a:off x="2969121" y="828015"/>
            <a:ext cx="4171167" cy="90132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Rectangle 5"/>
          <p:cNvSpPr/>
          <p:nvPr/>
        </p:nvSpPr>
        <p:spPr>
          <a:xfrm>
            <a:off x="5231818" y="1637005"/>
            <a:ext cx="1306768" cy="369332"/>
          </a:xfrm>
          <a:prstGeom prst="rect">
            <a:avLst/>
          </a:prstGeom>
        </p:spPr>
        <p:txBody>
          <a:bodyPr wrap="none">
            <a:spAutoFit/>
          </a:bodyPr>
          <a:lstStyle/>
          <a:p>
            <a:r>
              <a:rPr lang="fr-FR" b="1" dirty="0">
                <a:latin typeface="Bradley Hand ITC" panose="03070402050302030203" pitchFamily="66" charset="0"/>
                <a:ea typeface="MS Mincho" panose="02020609040205080304" pitchFamily="49" charset="-128"/>
                <a:cs typeface="Times New Roman" panose="02020603050405020304" pitchFamily="18" charset="0"/>
              </a:rPr>
              <a:t>Progression</a:t>
            </a:r>
            <a:endParaRPr lang="fr-FR" dirty="0"/>
          </a:p>
        </p:txBody>
      </p:sp>
      <p:sp>
        <p:nvSpPr>
          <p:cNvPr id="7" name="Espace réservé du numéro de diapositive 6"/>
          <p:cNvSpPr>
            <a:spLocks noGrp="1"/>
          </p:cNvSpPr>
          <p:nvPr>
            <p:ph type="sldNum" sz="quarter" idx="12"/>
          </p:nvPr>
        </p:nvSpPr>
        <p:spPr/>
        <p:txBody>
          <a:bodyPr/>
          <a:lstStyle/>
          <a:p>
            <a:fld id="{5C953E22-DB1F-4A62-B9B9-C0E4B6B2A41E}" type="slidenum">
              <a:rPr lang="fr-FR" smtClean="0"/>
              <a:t>13</a:t>
            </a:fld>
            <a:endParaRPr lang="fr-FR"/>
          </a:p>
        </p:txBody>
      </p:sp>
      <p:pic>
        <p:nvPicPr>
          <p:cNvPr id="8" name="Image 7"/>
          <p:cNvPicPr>
            <a:picLocks noChangeAspect="1"/>
          </p:cNvPicPr>
          <p:nvPr/>
        </p:nvPicPr>
        <p:blipFill>
          <a:blip r:embed="rId3"/>
          <a:stretch>
            <a:fillRect/>
          </a:stretch>
        </p:blipFill>
        <p:spPr>
          <a:xfrm>
            <a:off x="6959164" y="828015"/>
            <a:ext cx="5074173" cy="5994969"/>
          </a:xfrm>
          <a:prstGeom prst="rect">
            <a:avLst/>
          </a:prstGeom>
          <a:ln>
            <a:solidFill>
              <a:schemeClr val="bg2">
                <a:lumMod val="50000"/>
              </a:schemeClr>
            </a:solidFill>
          </a:ln>
        </p:spPr>
      </p:pic>
      <p:grpSp>
        <p:nvGrpSpPr>
          <p:cNvPr id="9" name="Groupe 8"/>
          <p:cNvGrpSpPr/>
          <p:nvPr/>
        </p:nvGrpSpPr>
        <p:grpSpPr>
          <a:xfrm rot="20428731">
            <a:off x="339359" y="1376878"/>
            <a:ext cx="2336681" cy="1168340"/>
            <a:chOff x="2965468" y="3206017"/>
            <a:chExt cx="2336681" cy="1168340"/>
          </a:xfrm>
        </p:grpSpPr>
        <p:sp>
          <p:nvSpPr>
            <p:cNvPr id="10" name="Rectangle à coins arrondis 9"/>
            <p:cNvSpPr/>
            <p:nvPr/>
          </p:nvSpPr>
          <p:spPr>
            <a:xfrm>
              <a:off x="2965468" y="3206017"/>
              <a:ext cx="2336681" cy="1168340"/>
            </a:xfrm>
            <a:prstGeom prst="roundRect">
              <a:avLst>
                <a:gd name="adj" fmla="val 10000"/>
              </a:avLst>
            </a:prstGeom>
            <a:solidFill>
              <a:schemeClr val="accent1">
                <a:lumMod val="40000"/>
                <a:lumOff val="60000"/>
              </a:schemeClr>
            </a:solidFill>
            <a:ln>
              <a:solidFill>
                <a:schemeClr val="accent5">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a:xfrm>
              <a:off x="2999688" y="3240237"/>
              <a:ext cx="2268241" cy="10999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b="1" kern="1200" dirty="0">
                  <a:solidFill>
                    <a:srgbClr val="002060"/>
                  </a:solidFill>
                  <a:latin typeface="OpenSymbol"/>
                  <a:ea typeface="OpenSymbol"/>
                  <a:cs typeface="OpenSymbol"/>
                </a:rPr>
                <a:t>EVALUATION FORMATIVE  </a:t>
              </a:r>
              <a:r>
                <a:rPr lang="fr-FR" sz="2000" b="1" kern="1200" dirty="0">
                  <a:solidFill>
                    <a:srgbClr val="002060"/>
                  </a:solidFill>
                  <a:latin typeface="OpenSymbol"/>
                  <a:ea typeface="OpenSymbol"/>
                  <a:cs typeface="OpenSymbol"/>
                </a:rPr>
                <a:t>Le professeur…</a:t>
              </a:r>
            </a:p>
          </p:txBody>
        </p:sp>
      </p:grpSp>
    </p:spTree>
    <p:extLst>
      <p:ext uri="{BB962C8B-B14F-4D97-AF65-F5344CB8AC3E}">
        <p14:creationId xmlns:p14="http://schemas.microsoft.com/office/powerpoint/2010/main" val="315930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50129" y="291752"/>
            <a:ext cx="11791950" cy="6324600"/>
          </a:xfrm>
          <a:prstGeom prst="rect">
            <a:avLst/>
          </a:prstGeom>
        </p:spPr>
      </p:pic>
      <p:grpSp>
        <p:nvGrpSpPr>
          <p:cNvPr id="6" name="Groupe 5"/>
          <p:cNvGrpSpPr/>
          <p:nvPr/>
        </p:nvGrpSpPr>
        <p:grpSpPr>
          <a:xfrm rot="1614300">
            <a:off x="9717439" y="735809"/>
            <a:ext cx="2336681" cy="1168340"/>
            <a:chOff x="6839724" y="3143390"/>
            <a:chExt cx="2336681" cy="1168340"/>
          </a:xfrm>
        </p:grpSpPr>
        <p:sp>
          <p:nvSpPr>
            <p:cNvPr id="7" name="Rectangle à coins arrondis 6"/>
            <p:cNvSpPr/>
            <p:nvPr/>
          </p:nvSpPr>
          <p:spPr>
            <a:xfrm>
              <a:off x="6839724" y="3143390"/>
              <a:ext cx="2336681" cy="1168340"/>
            </a:xfrm>
            <a:prstGeom prst="roundRect">
              <a:avLst>
                <a:gd name="adj" fmla="val 10000"/>
              </a:avLst>
            </a:prstGeom>
            <a:solidFill>
              <a:schemeClr val="accent1">
                <a:lumMod val="40000"/>
                <a:lumOff val="60000"/>
              </a:schemeClr>
            </a:solid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ectangle 7"/>
            <p:cNvSpPr/>
            <p:nvPr/>
          </p:nvSpPr>
          <p:spPr>
            <a:xfrm>
              <a:off x="6873944" y="3177610"/>
              <a:ext cx="2268241" cy="10999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solidFill>
                    <a:srgbClr val="002060"/>
                  </a:solidFill>
                  <a:latin typeface="OpenSymbol"/>
                  <a:ea typeface="OpenSymbol"/>
                  <a:cs typeface="OpenSymbol"/>
                </a:rPr>
                <a:t>EVALUATION</a:t>
              </a:r>
            </a:p>
            <a:p>
              <a:pPr lvl="0" algn="ctr" defTabSz="889000">
                <a:lnSpc>
                  <a:spcPct val="90000"/>
                </a:lnSpc>
                <a:spcBef>
                  <a:spcPct val="0"/>
                </a:spcBef>
                <a:spcAft>
                  <a:spcPct val="35000"/>
                </a:spcAft>
              </a:pPr>
              <a:r>
                <a:rPr lang="fr-FR" sz="2000" b="1" kern="1200" dirty="0">
                  <a:solidFill>
                    <a:srgbClr val="002060"/>
                  </a:solidFill>
                  <a:latin typeface="OpenSymbol"/>
                  <a:ea typeface="OpenSymbol"/>
                  <a:cs typeface="OpenSymbol"/>
                </a:rPr>
                <a:t>FORMATRICE</a:t>
              </a:r>
            </a:p>
            <a:p>
              <a:pPr lvl="0" algn="ctr" defTabSz="889000">
                <a:lnSpc>
                  <a:spcPct val="90000"/>
                </a:lnSpc>
                <a:spcBef>
                  <a:spcPct val="0"/>
                </a:spcBef>
                <a:spcAft>
                  <a:spcPct val="35000"/>
                </a:spcAft>
              </a:pPr>
              <a:r>
                <a:rPr lang="fr-FR" sz="2000" b="1" kern="1200" dirty="0">
                  <a:solidFill>
                    <a:srgbClr val="002060"/>
                  </a:solidFill>
                  <a:latin typeface="OpenSymbol"/>
                  <a:ea typeface="OpenSymbol"/>
                  <a:cs typeface="OpenSymbol"/>
                </a:rPr>
                <a:t>L’élève …</a:t>
              </a:r>
              <a:endParaRPr lang="fr-FR" sz="2000" kern="1200" dirty="0">
                <a:solidFill>
                  <a:srgbClr val="002060"/>
                </a:solidFill>
              </a:endParaRPr>
            </a:p>
          </p:txBody>
        </p:sp>
      </p:grpSp>
      <p:sp>
        <p:nvSpPr>
          <p:cNvPr id="9" name="Espace réservé du numéro de diapositive 8"/>
          <p:cNvSpPr>
            <a:spLocks noGrp="1"/>
          </p:cNvSpPr>
          <p:nvPr>
            <p:ph type="sldNum" sz="quarter" idx="12"/>
          </p:nvPr>
        </p:nvSpPr>
        <p:spPr/>
        <p:txBody>
          <a:bodyPr/>
          <a:lstStyle/>
          <a:p>
            <a:fld id="{5C953E22-DB1F-4A62-B9B9-C0E4B6B2A41E}" type="slidenum">
              <a:rPr lang="fr-FR" smtClean="0"/>
              <a:t>14</a:t>
            </a:fld>
            <a:endParaRPr lang="fr-FR"/>
          </a:p>
        </p:txBody>
      </p:sp>
    </p:spTree>
    <p:extLst>
      <p:ext uri="{BB962C8B-B14F-4D97-AF65-F5344CB8AC3E}">
        <p14:creationId xmlns:p14="http://schemas.microsoft.com/office/powerpoint/2010/main" val="542483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79018" y="37177"/>
            <a:ext cx="11658600" cy="5610225"/>
          </a:xfrm>
          <a:prstGeom prst="rect">
            <a:avLst/>
          </a:prstGeom>
        </p:spPr>
      </p:pic>
      <p:graphicFrame>
        <p:nvGraphicFramePr>
          <p:cNvPr id="5" name="Diagramme 4"/>
          <p:cNvGraphicFramePr/>
          <p:nvPr>
            <p:extLst/>
          </p:nvPr>
        </p:nvGraphicFramePr>
        <p:xfrm>
          <a:off x="8793793" y="2480155"/>
          <a:ext cx="3043825" cy="437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à coins arrondis 5"/>
          <p:cNvSpPr/>
          <p:nvPr/>
        </p:nvSpPr>
        <p:spPr>
          <a:xfrm>
            <a:off x="6125227" y="5639555"/>
            <a:ext cx="3052869" cy="1205919"/>
          </a:xfrm>
          <a:prstGeom prst="roundRect">
            <a:avLst>
              <a:gd name="adj" fmla="val 10000"/>
            </a:avLst>
          </a:prstGeom>
          <a:solidFill>
            <a:schemeClr val="accent4">
              <a:lumMod val="60000"/>
              <a:lumOff val="40000"/>
            </a:schemeClr>
          </a:solidFill>
          <a:ln>
            <a:solidFill>
              <a:schemeClr val="accent5">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angle 6"/>
          <p:cNvSpPr/>
          <p:nvPr/>
        </p:nvSpPr>
        <p:spPr>
          <a:xfrm>
            <a:off x="6318251" y="6071698"/>
            <a:ext cx="2666820" cy="341632"/>
          </a:xfrm>
          <a:prstGeom prst="rect">
            <a:avLst/>
          </a:prstGeom>
        </p:spPr>
        <p:txBody>
          <a:bodyPr wrap="none">
            <a:spAutoFit/>
          </a:bodyPr>
          <a:lstStyle/>
          <a:p>
            <a:pPr lvl="0" algn="ctr" defTabSz="1244600">
              <a:lnSpc>
                <a:spcPct val="90000"/>
              </a:lnSpc>
              <a:spcBef>
                <a:spcPct val="0"/>
              </a:spcBef>
              <a:spcAft>
                <a:spcPct val="35000"/>
              </a:spcAft>
            </a:pPr>
            <a:r>
              <a:rPr lang="fr-FR" b="1" dirty="0">
                <a:solidFill>
                  <a:srgbClr val="002060"/>
                </a:solidFill>
              </a:rPr>
              <a:t>EVALUATION SOMMATIVE</a:t>
            </a:r>
          </a:p>
        </p:txBody>
      </p:sp>
      <p:sp>
        <p:nvSpPr>
          <p:cNvPr id="8" name="Espace réservé du numéro de diapositive 7"/>
          <p:cNvSpPr>
            <a:spLocks noGrp="1"/>
          </p:cNvSpPr>
          <p:nvPr>
            <p:ph type="sldNum" sz="quarter" idx="12"/>
          </p:nvPr>
        </p:nvSpPr>
        <p:spPr/>
        <p:txBody>
          <a:bodyPr/>
          <a:lstStyle/>
          <a:p>
            <a:fld id="{5C953E22-DB1F-4A62-B9B9-C0E4B6B2A41E}" type="slidenum">
              <a:rPr lang="fr-FR" smtClean="0"/>
              <a:t>15</a:t>
            </a:fld>
            <a:endParaRPr lang="fr-FR"/>
          </a:p>
        </p:txBody>
      </p:sp>
    </p:spTree>
    <p:extLst>
      <p:ext uri="{BB962C8B-B14F-4D97-AF65-F5344CB8AC3E}">
        <p14:creationId xmlns:p14="http://schemas.microsoft.com/office/powerpoint/2010/main" val="18542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nvPr>
        </p:nvGraphicFramePr>
        <p:xfrm>
          <a:off x="4305471" y="4791206"/>
          <a:ext cx="4584526"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e 9"/>
          <p:cNvGrpSpPr/>
          <p:nvPr/>
        </p:nvGrpSpPr>
        <p:grpSpPr>
          <a:xfrm>
            <a:off x="1252602" y="5511452"/>
            <a:ext cx="3052869" cy="1205919"/>
            <a:chOff x="4858766" y="1764"/>
            <a:chExt cx="2336681" cy="1168340"/>
          </a:xfrm>
          <a:solidFill>
            <a:schemeClr val="accent4">
              <a:lumMod val="60000"/>
              <a:lumOff val="40000"/>
            </a:schemeClr>
          </a:solidFill>
        </p:grpSpPr>
        <p:sp>
          <p:nvSpPr>
            <p:cNvPr id="11" name="Rectangle à coins arrondis 10"/>
            <p:cNvSpPr/>
            <p:nvPr/>
          </p:nvSpPr>
          <p:spPr>
            <a:xfrm>
              <a:off x="4858766" y="1764"/>
              <a:ext cx="2336681" cy="1168340"/>
            </a:xfrm>
            <a:prstGeom prst="roundRect">
              <a:avLst>
                <a:gd name="adj" fmla="val 10000"/>
              </a:avLst>
            </a:prstGeom>
            <a:grpFill/>
            <a:ln>
              <a:solidFill>
                <a:schemeClr val="accent5">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4892986" y="35984"/>
              <a:ext cx="2268241" cy="10999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400" b="1" kern="1200" dirty="0">
                  <a:solidFill>
                    <a:srgbClr val="002060"/>
                  </a:solidFill>
                </a:rPr>
                <a:t>EVALUATION SOMMATIVE</a:t>
              </a:r>
            </a:p>
            <a:p>
              <a:pPr lvl="0" algn="ctr" defTabSz="1244600">
                <a:lnSpc>
                  <a:spcPct val="90000"/>
                </a:lnSpc>
                <a:spcBef>
                  <a:spcPct val="0"/>
                </a:spcBef>
                <a:spcAft>
                  <a:spcPct val="35000"/>
                </a:spcAft>
              </a:pPr>
              <a:r>
                <a:rPr lang="fr-FR" sz="2400" b="1" kern="1200" dirty="0">
                  <a:solidFill>
                    <a:srgbClr val="002060"/>
                  </a:solidFill>
                </a:rPr>
                <a:t>Bilan des acquis </a:t>
              </a:r>
            </a:p>
          </p:txBody>
        </p:sp>
      </p:grpSp>
      <p:sp>
        <p:nvSpPr>
          <p:cNvPr id="14" name="Espace réservé du numéro de diapositive 13"/>
          <p:cNvSpPr>
            <a:spLocks noGrp="1"/>
          </p:cNvSpPr>
          <p:nvPr>
            <p:ph type="sldNum" sz="quarter" idx="12"/>
          </p:nvPr>
        </p:nvSpPr>
        <p:spPr/>
        <p:txBody>
          <a:bodyPr/>
          <a:lstStyle/>
          <a:p>
            <a:fld id="{5C953E22-DB1F-4A62-B9B9-C0E4B6B2A41E}" type="slidenum">
              <a:rPr lang="fr-FR" smtClean="0"/>
              <a:t>16</a:t>
            </a:fld>
            <a:endParaRPr lang="fr-FR"/>
          </a:p>
        </p:txBody>
      </p:sp>
      <p:pic>
        <p:nvPicPr>
          <p:cNvPr id="2" name="Image 1"/>
          <p:cNvPicPr>
            <a:picLocks noChangeAspect="1"/>
          </p:cNvPicPr>
          <p:nvPr/>
        </p:nvPicPr>
        <p:blipFill>
          <a:blip r:embed="rId7"/>
          <a:stretch>
            <a:fillRect/>
          </a:stretch>
        </p:blipFill>
        <p:spPr>
          <a:xfrm>
            <a:off x="5132188" y="4739668"/>
            <a:ext cx="3757809" cy="965937"/>
          </a:xfrm>
          <a:prstGeom prst="rect">
            <a:avLst/>
          </a:prstGeom>
        </p:spPr>
      </p:pic>
      <p:pic>
        <p:nvPicPr>
          <p:cNvPr id="13" name="Image 12"/>
          <p:cNvPicPr>
            <a:picLocks noChangeAspect="1"/>
          </p:cNvPicPr>
          <p:nvPr/>
        </p:nvPicPr>
        <p:blipFill>
          <a:blip r:embed="rId8"/>
          <a:stretch>
            <a:fillRect/>
          </a:stretch>
        </p:blipFill>
        <p:spPr>
          <a:xfrm rot="730765">
            <a:off x="9842444" y="2755874"/>
            <a:ext cx="2138337" cy="2266705"/>
          </a:xfrm>
          <a:prstGeom prst="rect">
            <a:avLst/>
          </a:prstGeom>
        </p:spPr>
      </p:pic>
      <p:graphicFrame>
        <p:nvGraphicFramePr>
          <p:cNvPr id="15" name="Diagramme 14"/>
          <p:cNvGraphicFramePr/>
          <p:nvPr>
            <p:extLst>
              <p:ext uri="{D42A27DB-BD31-4B8C-83A1-F6EECF244321}">
                <p14:modId xmlns:p14="http://schemas.microsoft.com/office/powerpoint/2010/main" val="2588186782"/>
              </p:ext>
            </p:extLst>
          </p:nvPr>
        </p:nvGraphicFramePr>
        <p:xfrm>
          <a:off x="2697476" y="274993"/>
          <a:ext cx="8627231" cy="45162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6" name="Diagramme 15"/>
          <p:cNvGraphicFramePr/>
          <p:nvPr>
            <p:extLst>
              <p:ext uri="{D42A27DB-BD31-4B8C-83A1-F6EECF244321}">
                <p14:modId xmlns:p14="http://schemas.microsoft.com/office/powerpoint/2010/main" val="2048944908"/>
              </p:ext>
            </p:extLst>
          </p:nvPr>
        </p:nvGraphicFramePr>
        <p:xfrm>
          <a:off x="8284923" y="4791206"/>
          <a:ext cx="4584526" cy="1828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7" name="Image 16"/>
          <p:cNvPicPr>
            <a:picLocks noChangeAspect="1"/>
          </p:cNvPicPr>
          <p:nvPr/>
        </p:nvPicPr>
        <p:blipFill>
          <a:blip r:embed="rId19"/>
          <a:stretch>
            <a:fillRect/>
          </a:stretch>
        </p:blipFill>
        <p:spPr>
          <a:xfrm>
            <a:off x="1969143" y="954118"/>
            <a:ext cx="1911195" cy="2258015"/>
          </a:xfrm>
          <a:prstGeom prst="rect">
            <a:avLst/>
          </a:prstGeom>
          <a:ln>
            <a:solidFill>
              <a:schemeClr val="bg2">
                <a:lumMod val="50000"/>
              </a:schemeClr>
            </a:solidFill>
          </a:ln>
        </p:spPr>
      </p:pic>
      <p:graphicFrame>
        <p:nvGraphicFramePr>
          <p:cNvPr id="19" name="Diagramme 18"/>
          <p:cNvGraphicFramePr/>
          <p:nvPr>
            <p:extLst>
              <p:ext uri="{D42A27DB-BD31-4B8C-83A1-F6EECF244321}">
                <p14:modId xmlns:p14="http://schemas.microsoft.com/office/powerpoint/2010/main" val="661287545"/>
              </p:ext>
            </p:extLst>
          </p:nvPr>
        </p:nvGraphicFramePr>
        <p:xfrm>
          <a:off x="56837" y="212942"/>
          <a:ext cx="2780778" cy="664505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Tree>
    <p:extLst>
      <p:ext uri="{BB962C8B-B14F-4D97-AF65-F5344CB8AC3E}">
        <p14:creationId xmlns:p14="http://schemas.microsoft.com/office/powerpoint/2010/main" val="235969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nvPr>
        </p:nvGraphicFramePr>
        <p:xfrm>
          <a:off x="1316036" y="57198"/>
          <a:ext cx="8969376" cy="5296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p:cNvPicPr>
            <a:picLocks noChangeAspect="1"/>
          </p:cNvPicPr>
          <p:nvPr/>
        </p:nvPicPr>
        <p:blipFill>
          <a:blip r:embed="rId7"/>
          <a:stretch>
            <a:fillRect/>
          </a:stretch>
        </p:blipFill>
        <p:spPr>
          <a:xfrm>
            <a:off x="450361" y="2794577"/>
            <a:ext cx="11198714" cy="3911023"/>
          </a:xfrm>
          <a:prstGeom prst="rect">
            <a:avLst/>
          </a:prstGeom>
          <a:ln w="28575">
            <a:solidFill>
              <a:schemeClr val="accent6">
                <a:lumMod val="75000"/>
              </a:schemeClr>
            </a:solidFill>
          </a:ln>
        </p:spPr>
      </p:pic>
      <p:sp>
        <p:nvSpPr>
          <p:cNvPr id="2" name="Espace réservé du numéro de diapositive 1"/>
          <p:cNvSpPr>
            <a:spLocks noGrp="1"/>
          </p:cNvSpPr>
          <p:nvPr>
            <p:ph type="sldNum" sz="quarter" idx="12"/>
          </p:nvPr>
        </p:nvSpPr>
        <p:spPr/>
        <p:txBody>
          <a:bodyPr/>
          <a:lstStyle/>
          <a:p>
            <a:fld id="{5C953E22-DB1F-4A62-B9B9-C0E4B6B2A41E}" type="slidenum">
              <a:rPr lang="fr-FR" smtClean="0"/>
              <a:t>17</a:t>
            </a:fld>
            <a:endParaRPr lang="fr-FR"/>
          </a:p>
        </p:txBody>
      </p:sp>
    </p:spTree>
    <p:extLst>
      <p:ext uri="{BB962C8B-B14F-4D97-AF65-F5344CB8AC3E}">
        <p14:creationId xmlns:p14="http://schemas.microsoft.com/office/powerpoint/2010/main" val="142893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C953E22-DB1F-4A62-B9B9-C0E4B6B2A41E}" type="slidenum">
              <a:rPr lang="fr-FR" smtClean="0"/>
              <a:t>2</a:t>
            </a:fld>
            <a:endParaRPr lang="fr-FR"/>
          </a:p>
        </p:txBody>
      </p:sp>
      <p:pic>
        <p:nvPicPr>
          <p:cNvPr id="5" name="Image 4"/>
          <p:cNvPicPr>
            <a:picLocks noChangeAspect="1"/>
          </p:cNvPicPr>
          <p:nvPr/>
        </p:nvPicPr>
        <p:blipFill>
          <a:blip r:embed="rId2"/>
          <a:stretch>
            <a:fillRect/>
          </a:stretch>
        </p:blipFill>
        <p:spPr>
          <a:xfrm>
            <a:off x="55825" y="272476"/>
            <a:ext cx="7119415" cy="6149117"/>
          </a:xfrm>
          <a:prstGeom prst="rect">
            <a:avLst/>
          </a:prstGeom>
        </p:spPr>
      </p:pic>
      <p:sp>
        <p:nvSpPr>
          <p:cNvPr id="8" name="Rectangle 7"/>
          <p:cNvSpPr/>
          <p:nvPr/>
        </p:nvSpPr>
        <p:spPr>
          <a:xfrm>
            <a:off x="112656" y="1487424"/>
            <a:ext cx="2166415" cy="1495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222240" y="1595835"/>
            <a:ext cx="4940643" cy="22242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201616" y="128185"/>
            <a:ext cx="3561168" cy="523220"/>
          </a:xfrm>
          <a:prstGeom prst="rect">
            <a:avLst/>
          </a:prstGeom>
          <a:ln>
            <a:solidFill>
              <a:srgbClr val="008080"/>
            </a:solidFill>
          </a:ln>
        </p:spPr>
        <p:txBody>
          <a:bodyPr wrap="none">
            <a:spAutoFit/>
          </a:bodyPr>
          <a:lstStyle/>
          <a:p>
            <a:r>
              <a:rPr lang="fr-FR" sz="2800" b="1" dirty="0">
                <a:solidFill>
                  <a:srgbClr val="008080"/>
                </a:solidFill>
              </a:rPr>
              <a:t>Rappel du programme</a:t>
            </a:r>
            <a:r>
              <a:rPr lang="fr-FR" dirty="0"/>
              <a:t> </a:t>
            </a:r>
          </a:p>
        </p:txBody>
      </p:sp>
      <p:pic>
        <p:nvPicPr>
          <p:cNvPr id="11" name="Image 10"/>
          <p:cNvPicPr>
            <a:picLocks noChangeAspect="1"/>
          </p:cNvPicPr>
          <p:nvPr/>
        </p:nvPicPr>
        <p:blipFill>
          <a:blip r:embed="rId3"/>
          <a:stretch>
            <a:fillRect/>
          </a:stretch>
        </p:blipFill>
        <p:spPr>
          <a:xfrm rot="1270263">
            <a:off x="7811058" y="1739340"/>
            <a:ext cx="4076221" cy="2449269"/>
          </a:xfrm>
          <a:prstGeom prst="rect">
            <a:avLst/>
          </a:prstGeom>
        </p:spPr>
      </p:pic>
      <p:cxnSp>
        <p:nvCxnSpPr>
          <p:cNvPr id="3" name="Connecteur droit 2"/>
          <p:cNvCxnSpPr/>
          <p:nvPr/>
        </p:nvCxnSpPr>
        <p:spPr>
          <a:xfrm flipV="1">
            <a:off x="5291328" y="3207156"/>
            <a:ext cx="1871555" cy="365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24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2197449702"/>
              </p:ext>
            </p:extLst>
          </p:nvPr>
        </p:nvGraphicFramePr>
        <p:xfrm>
          <a:off x="1189036" y="271463"/>
          <a:ext cx="8969376" cy="5838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p:cNvSpPr>
            <a:spLocks noGrp="1"/>
          </p:cNvSpPr>
          <p:nvPr>
            <p:ph type="sldNum" sz="quarter" idx="12"/>
          </p:nvPr>
        </p:nvSpPr>
        <p:spPr/>
        <p:txBody>
          <a:bodyPr/>
          <a:lstStyle/>
          <a:p>
            <a:fld id="{5C953E22-DB1F-4A62-B9B9-C0E4B6B2A41E}" type="slidenum">
              <a:rPr lang="fr-FR" smtClean="0"/>
              <a:t>3</a:t>
            </a:fld>
            <a:endParaRPr lang="fr-FR"/>
          </a:p>
        </p:txBody>
      </p:sp>
    </p:spTree>
    <p:extLst>
      <p:ext uri="{BB962C8B-B14F-4D97-AF65-F5344CB8AC3E}">
        <p14:creationId xmlns:p14="http://schemas.microsoft.com/office/powerpoint/2010/main" val="311023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 y="333376"/>
            <a:ext cx="11460479" cy="4640501"/>
          </a:xfrm>
          <a:prstGeom prst="rect">
            <a:avLst/>
          </a:prstGeom>
          <a:solidFill>
            <a:schemeClr val="bg1">
              <a:lumMod val="95000"/>
            </a:schemeClr>
          </a:solidFill>
          <a:ln>
            <a:solidFill>
              <a:schemeClr val="tx1">
                <a:lumMod val="85000"/>
                <a:lumOff val="15000"/>
              </a:schemeClr>
            </a:solidFill>
          </a:ln>
        </p:spPr>
        <p:txBody>
          <a:bodyPr wrap="square">
            <a:spAutoFit/>
          </a:bodyPr>
          <a:lstStyle/>
          <a:p>
            <a:pPr>
              <a:defRPr/>
            </a:pPr>
            <a:r>
              <a:rPr lang="fr-FR" sz="1500" b="1" dirty="0">
                <a:ea typeface="MS Mincho" panose="02020609040205080304" pitchFamily="49" charset="-128"/>
                <a:cs typeface="Times New Roman" panose="02020603050405020304" pitchFamily="18" charset="0"/>
              </a:rPr>
              <a:t> 2</a:t>
            </a:r>
            <a:r>
              <a:rPr lang="fr-FR" sz="1500" b="1" baseline="30000" dirty="0">
                <a:ea typeface="MS Mincho" panose="02020609040205080304" pitchFamily="49" charset="-128"/>
                <a:cs typeface="Times New Roman" panose="02020603050405020304" pitchFamily="18" charset="0"/>
              </a:rPr>
              <a:t>ère</a:t>
            </a:r>
            <a:r>
              <a:rPr lang="fr-FR" sz="1500" b="1" dirty="0">
                <a:ea typeface="MS Mincho" panose="02020609040205080304" pitchFamily="49" charset="-128"/>
                <a:cs typeface="Times New Roman" panose="02020603050405020304" pitchFamily="18" charset="0"/>
              </a:rPr>
              <a:t>   séance</a:t>
            </a:r>
            <a:r>
              <a:rPr lang="fr-FR" sz="1500" dirty="0">
                <a:ea typeface="MS Mincho" panose="02020609040205080304" pitchFamily="49" charset="-128"/>
                <a:cs typeface="Times New Roman" panose="02020603050405020304" pitchFamily="18" charset="0"/>
              </a:rPr>
              <a:t> </a:t>
            </a:r>
            <a:r>
              <a:rPr lang="fr-FR" dirty="0">
                <a:ea typeface="MS Mincho" panose="02020609040205080304" pitchFamily="49" charset="-128"/>
                <a:cs typeface="Times New Roman" panose="02020603050405020304" pitchFamily="18" charset="0"/>
              </a:rPr>
              <a:t>: Le génocide des Arméniens </a:t>
            </a:r>
          </a:p>
          <a:p>
            <a:pPr>
              <a:defRPr/>
            </a:pPr>
            <a:r>
              <a:rPr lang="fr-FR" dirty="0">
                <a:ea typeface="MS Mincho" panose="02020609040205080304" pitchFamily="49" charset="-128"/>
                <a:cs typeface="Times New Roman" panose="02020603050405020304" pitchFamily="18" charset="0"/>
              </a:rPr>
              <a:t> </a:t>
            </a:r>
          </a:p>
          <a:p>
            <a:pPr marL="214313" indent="-214313">
              <a:buFont typeface="Wingdings" panose="05000000000000000000" pitchFamily="2" charset="2"/>
              <a:buChar char="§"/>
              <a:defRPr/>
            </a:pPr>
            <a:r>
              <a:rPr lang="fr-FR" b="1" u="sng" dirty="0">
                <a:ea typeface="MS Mincho" panose="02020609040205080304" pitchFamily="49" charset="-128"/>
                <a:cs typeface="Times New Roman" panose="02020603050405020304" pitchFamily="18" charset="0"/>
              </a:rPr>
              <a:t>Objectif</a:t>
            </a:r>
            <a:r>
              <a:rPr lang="fr-FR" u="sng" dirty="0">
                <a:ea typeface="MS Mincho" panose="02020609040205080304" pitchFamily="49" charset="-128"/>
                <a:cs typeface="Times New Roman" panose="02020603050405020304" pitchFamily="18" charset="0"/>
              </a:rPr>
              <a:t>:</a:t>
            </a:r>
          </a:p>
          <a:p>
            <a:pPr marL="214313" indent="-214313">
              <a:buFont typeface="Wingdings" panose="05000000000000000000" pitchFamily="2" charset="2"/>
              <a:buChar char="§"/>
              <a:defRPr/>
            </a:pPr>
            <a:endParaRPr lang="fr-FR" u="sng" dirty="0">
              <a:ea typeface="MS Mincho" panose="02020609040205080304" pitchFamily="49" charset="-128"/>
              <a:cs typeface="Times New Roman" panose="02020603050405020304" pitchFamily="18" charset="0"/>
            </a:endParaRPr>
          </a:p>
          <a:p>
            <a:pPr>
              <a:defRPr/>
            </a:pPr>
            <a:r>
              <a:rPr lang="fr-FR" dirty="0">
                <a:ea typeface="MS Mincho" panose="02020609040205080304" pitchFamily="49" charset="-128"/>
                <a:cs typeface="Times New Roman" panose="02020603050405020304" pitchFamily="18" charset="0"/>
              </a:rPr>
              <a:t>L’objectif est, tout en traitant du sujet du génocide des Arméniens, travailler la compétence </a:t>
            </a:r>
            <a:r>
              <a:rPr lang="fr-FR" i="1" dirty="0">
                <a:ea typeface="MS Mincho" panose="02020609040205080304" pitchFamily="49" charset="-128"/>
                <a:cs typeface="Times New Roman" panose="02020603050405020304" pitchFamily="18" charset="0"/>
              </a:rPr>
              <a:t>pratiquer différents  langages. </a:t>
            </a:r>
            <a:r>
              <a:rPr lang="fr-FR" dirty="0">
                <a:ea typeface="MS Mincho" panose="02020609040205080304" pitchFamily="49" charset="-128"/>
                <a:cs typeface="Times New Roman" panose="02020603050405020304" pitchFamily="18" charset="0"/>
              </a:rPr>
              <a:t>Il s’agira plus particulièrement de lire un sujet, de mobiliser ses connaissances, d’organiser ses idées et de rédiger une réponse construite. Cette compétence sera reprise régulièrement en AP tout au long du premier trimestre.</a:t>
            </a:r>
          </a:p>
          <a:p>
            <a:pPr>
              <a:defRPr/>
            </a:pPr>
            <a:endParaRPr lang="fr-FR" dirty="0">
              <a:ea typeface="Calibri" panose="020F0502020204030204" pitchFamily="34" charset="0"/>
            </a:endParaRPr>
          </a:p>
          <a:p>
            <a:pPr marL="214313" indent="-214313">
              <a:buFont typeface="Wingdings" panose="05000000000000000000" pitchFamily="2" charset="2"/>
              <a:buChar char="§"/>
              <a:defRPr/>
            </a:pPr>
            <a:r>
              <a:rPr lang="fr-FR" b="1" dirty="0"/>
              <a:t>Démarche </a:t>
            </a:r>
          </a:p>
          <a:p>
            <a:pPr>
              <a:defRPr/>
            </a:pPr>
            <a:r>
              <a:rPr lang="fr-FR" dirty="0"/>
              <a:t>Cette activité s’inscrit dans le chapitre </a:t>
            </a:r>
            <a:r>
              <a:rPr lang="fr-FR" i="1" dirty="0"/>
              <a:t>Civils et militaires dans la première Guerre mondiale</a:t>
            </a:r>
            <a:r>
              <a:rPr lang="fr-FR" dirty="0"/>
              <a:t>.</a:t>
            </a:r>
          </a:p>
          <a:p>
            <a:pPr>
              <a:lnSpc>
                <a:spcPct val="107000"/>
              </a:lnSpc>
              <a:defRPr/>
            </a:pPr>
            <a:r>
              <a:rPr lang="fr-FR" dirty="0"/>
              <a:t>Le génocide des Arméniens est traité en AP.  On propose aux élèves de répondre par écrit  à un sujet </a:t>
            </a:r>
            <a:r>
              <a:rPr lang="fr-FR" i="1" dirty="0"/>
              <a:t>décrire la situation des Arméniens en 1914,  l’organisation du génocide et son bilan</a:t>
            </a:r>
            <a:r>
              <a:rPr lang="fr-FR" dirty="0"/>
              <a:t>.  Dans un premier temps, il est demandé aux élèves de réfléchir au sujet  et à une organisation des idées. Ensuite, pour les guider dans l’écriture d’une réponse construite, d</a:t>
            </a:r>
            <a:r>
              <a:rPr lang="fr-FR" dirty="0">
                <a:ea typeface="Calibri" panose="020F0502020204030204" pitchFamily="34" charset="0"/>
              </a:rPr>
              <a:t>eux parcours sont  proposés . </a:t>
            </a:r>
          </a:p>
          <a:p>
            <a:pPr>
              <a:lnSpc>
                <a:spcPct val="107000"/>
              </a:lnSpc>
              <a:defRPr/>
            </a:pPr>
            <a:r>
              <a:rPr lang="fr-FR" dirty="0">
                <a:ea typeface="Calibri" panose="020F0502020204030204" pitchFamily="34" charset="0"/>
              </a:rPr>
              <a:t>S’il est demandé une production  finale individuelle, les élèves échangent en ilot sur la démarche à suivre tout au long de l’activité. </a:t>
            </a:r>
            <a:endParaRPr lang="fr-FR" i="1" dirty="0"/>
          </a:p>
        </p:txBody>
      </p:sp>
      <p:sp>
        <p:nvSpPr>
          <p:cNvPr id="2" name="Espace réservé du numéro de diapositive 1"/>
          <p:cNvSpPr>
            <a:spLocks noGrp="1"/>
          </p:cNvSpPr>
          <p:nvPr>
            <p:ph type="sldNum" sz="quarter" idx="12"/>
          </p:nvPr>
        </p:nvSpPr>
        <p:spPr/>
        <p:txBody>
          <a:bodyPr/>
          <a:lstStyle/>
          <a:p>
            <a:fld id="{5C953E22-DB1F-4A62-B9B9-C0E4B6B2A41E}" type="slidenum">
              <a:rPr lang="fr-FR" smtClean="0"/>
              <a:t>4</a:t>
            </a:fld>
            <a:endParaRPr lang="fr-FR"/>
          </a:p>
        </p:txBody>
      </p:sp>
    </p:spTree>
    <p:extLst>
      <p:ext uri="{BB962C8B-B14F-4D97-AF65-F5344CB8AC3E}">
        <p14:creationId xmlns:p14="http://schemas.microsoft.com/office/powerpoint/2010/main" val="404950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24022" y="5490330"/>
            <a:ext cx="5267978" cy="1475404"/>
          </a:xfrm>
          <a:prstGeom prst="rect">
            <a:avLst/>
          </a:prstGeom>
          <a:solidFill>
            <a:schemeClr val="accent1">
              <a:lumMod val="20000"/>
              <a:lumOff val="80000"/>
            </a:schemeClr>
          </a:solidFill>
          <a:ln>
            <a:solidFill>
              <a:srgbClr val="002060"/>
            </a:solidFill>
          </a:ln>
        </p:spPr>
        <p:txBody>
          <a:bodyPr wrap="square">
            <a:spAutoFit/>
          </a:bodyPr>
          <a:lstStyle/>
          <a:p>
            <a:pPr algn="ctr">
              <a:lnSpc>
                <a:spcPct val="107000"/>
              </a:lnSpc>
              <a:defRPr/>
            </a:pPr>
            <a:r>
              <a:rPr lang="fr-FR" sz="1400" b="1" i="1" dirty="0">
                <a:solidFill>
                  <a:srgbClr val="002060"/>
                </a:solidFill>
              </a:rPr>
              <a:t>Ce corpus documentaire est proposé  en 1</a:t>
            </a:r>
            <a:r>
              <a:rPr lang="fr-FR" sz="1400" b="1" i="1" baseline="30000" dirty="0">
                <a:solidFill>
                  <a:srgbClr val="002060"/>
                </a:solidFill>
              </a:rPr>
              <a:t>ère</a:t>
            </a:r>
            <a:r>
              <a:rPr lang="fr-FR" sz="1400" b="1" i="1" dirty="0">
                <a:solidFill>
                  <a:srgbClr val="002060"/>
                </a:solidFill>
              </a:rPr>
              <a:t> séance d’AP</a:t>
            </a:r>
            <a:r>
              <a:rPr lang="fr-FR" sz="1400" b="1" dirty="0">
                <a:solidFill>
                  <a:srgbClr val="002060"/>
                </a:solidFill>
              </a:rPr>
              <a:t>.</a:t>
            </a:r>
          </a:p>
          <a:p>
            <a:pPr>
              <a:lnSpc>
                <a:spcPct val="107000"/>
              </a:lnSpc>
              <a:defRPr/>
            </a:pPr>
            <a:r>
              <a:rPr lang="fr-FR" sz="1400" b="1" dirty="0">
                <a:solidFill>
                  <a:srgbClr val="002060"/>
                </a:solidFill>
              </a:rPr>
              <a:t>Sujet 1</a:t>
            </a:r>
            <a:r>
              <a:rPr lang="fr-FR" sz="1400" dirty="0">
                <a:solidFill>
                  <a:srgbClr val="002060"/>
                </a:solidFill>
              </a:rPr>
              <a:t>: </a:t>
            </a:r>
          </a:p>
          <a:p>
            <a:pPr>
              <a:lnSpc>
                <a:spcPct val="107000"/>
              </a:lnSpc>
              <a:defRPr/>
            </a:pPr>
            <a:r>
              <a:rPr lang="fr-FR" sz="1400" b="1" dirty="0">
                <a:solidFill>
                  <a:srgbClr val="002060"/>
                </a:solidFill>
              </a:rPr>
              <a:t>Vous préparez une évaluation.</a:t>
            </a:r>
          </a:p>
          <a:p>
            <a:pPr>
              <a:lnSpc>
                <a:spcPct val="107000"/>
              </a:lnSpc>
              <a:defRPr/>
            </a:pPr>
            <a:r>
              <a:rPr lang="fr-FR" sz="1400" b="1" dirty="0">
                <a:solidFill>
                  <a:srgbClr val="002060"/>
                </a:solidFill>
              </a:rPr>
              <a:t>Vous devez créer un </a:t>
            </a:r>
            <a:r>
              <a:rPr lang="fr-FR" sz="1400" b="1" u="sng" dirty="0">
                <a:solidFill>
                  <a:srgbClr val="002060"/>
                </a:solidFill>
              </a:rPr>
              <a:t>questionnaire</a:t>
            </a:r>
            <a:r>
              <a:rPr lang="fr-FR" sz="1400" b="1" dirty="0">
                <a:solidFill>
                  <a:srgbClr val="002060"/>
                </a:solidFill>
              </a:rPr>
              <a:t>  ainsi que son </a:t>
            </a:r>
            <a:r>
              <a:rPr lang="fr-FR" sz="1400" b="1" u="sng" dirty="0">
                <a:solidFill>
                  <a:srgbClr val="002060"/>
                </a:solidFill>
              </a:rPr>
              <a:t>corrigé </a:t>
            </a:r>
            <a:r>
              <a:rPr lang="fr-FR" sz="1400" b="1" dirty="0">
                <a:solidFill>
                  <a:srgbClr val="002060"/>
                </a:solidFill>
              </a:rPr>
              <a:t>que vous soumettrez à un autre groupe d’élèves. </a:t>
            </a:r>
          </a:p>
          <a:p>
            <a:pPr>
              <a:lnSpc>
                <a:spcPct val="107000"/>
              </a:lnSpc>
              <a:defRPr/>
            </a:pPr>
            <a:r>
              <a:rPr lang="fr-FR" sz="1400" dirty="0">
                <a:solidFill>
                  <a:srgbClr val="002060"/>
                </a:solidFill>
              </a:rPr>
              <a:t>Choisissez l’un des deux parcours proposés.</a:t>
            </a:r>
            <a:endParaRPr lang="fr-FR" sz="1400" dirty="0">
              <a:solidFill>
                <a:srgbClr val="002060"/>
              </a:solidFill>
              <a:ea typeface="Calibri" panose="020F0502020204030204" pitchFamily="34"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5C953E22-DB1F-4A62-B9B9-C0E4B6B2A41E}" type="slidenum">
              <a:rPr lang="fr-FR" smtClean="0"/>
              <a:t>5</a:t>
            </a:fld>
            <a:endParaRPr lang="fr-FR"/>
          </a:p>
        </p:txBody>
      </p:sp>
      <p:sp>
        <p:nvSpPr>
          <p:cNvPr id="3" name="Rectangle 2"/>
          <p:cNvSpPr/>
          <p:nvPr/>
        </p:nvSpPr>
        <p:spPr>
          <a:xfrm>
            <a:off x="117197" y="1186413"/>
            <a:ext cx="6685937" cy="1660455"/>
          </a:xfrm>
          <a:prstGeom prst="rect">
            <a:avLst/>
          </a:prstGeom>
          <a:ln>
            <a:solidFill>
              <a:schemeClr val="tx1">
                <a:lumMod val="50000"/>
                <a:lumOff val="50000"/>
              </a:schemeClr>
            </a:solidFill>
          </a:ln>
        </p:spPr>
        <p:txBody>
          <a:bodyPr wrap="square">
            <a:spAutoFit/>
          </a:bodyPr>
          <a:lstStyle/>
          <a:p>
            <a:pPr>
              <a:lnSpc>
                <a:spcPct val="107000"/>
              </a:lnSpc>
              <a:spcAft>
                <a:spcPts val="800"/>
              </a:spcAft>
            </a:pPr>
            <a:r>
              <a:rPr lang="fr-FR"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Document 1</a:t>
            </a:r>
            <a:endParaRPr lang="fr-FR" sz="105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Les opérations militaires sont vite catastrophiques pour l'armée ottomane, qui bat retraite, tout en multipliant les exactions contre les populations civiles arméniennes. Les Russes se servent de la situation pour soulever à leur profit les Arméniens de Turquie, comme les Turcs ont tenté de soulever les Arméniens de Russie, quelques mois auparavant. Le 7 avril 1915, à Van, dans l'est de la Turquie, est proclamé un gouvernement </a:t>
            </a:r>
            <a:r>
              <a:rPr lang="fr-FR" sz="1200" dirty="0">
                <a:solidFill>
                  <a:srgbClr val="002060"/>
                </a:solidFill>
              </a:rPr>
              <a:t>arménien autonome. Les Jeunes-Turcs saisissent l'occasion pour mettre en œuvre leur projet de Turquie racialement homogène : ils  décident l'élimination des Arméniens de l'Asie Mineure. </a:t>
            </a:r>
          </a:p>
        </p:txBody>
      </p:sp>
      <p:graphicFrame>
        <p:nvGraphicFramePr>
          <p:cNvPr id="12" name="Diagramme 11"/>
          <p:cNvGraphicFramePr/>
          <p:nvPr>
            <p:extLst/>
          </p:nvPr>
        </p:nvGraphicFramePr>
        <p:xfrm>
          <a:off x="148208" y="-126350"/>
          <a:ext cx="4484752" cy="1380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17198" y="2962737"/>
            <a:ext cx="6685937" cy="1487587"/>
          </a:xfrm>
          <a:prstGeom prst="rect">
            <a:avLst/>
          </a:prstGeom>
          <a:ln>
            <a:solidFill>
              <a:schemeClr val="tx1">
                <a:lumMod val="50000"/>
                <a:lumOff val="50000"/>
              </a:schemeClr>
            </a:solidFill>
          </a:ln>
        </p:spPr>
        <p:txBody>
          <a:bodyPr wrap="square">
            <a:spAutoFit/>
          </a:bodyPr>
          <a:lstStyle/>
          <a:p>
            <a:pPr>
              <a:lnSpc>
                <a:spcPct val="107000"/>
              </a:lnSpc>
              <a:spcAft>
                <a:spcPts val="800"/>
              </a:spcAft>
            </a:pPr>
            <a:r>
              <a:rPr lang="fr-FR"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Document 2</a:t>
            </a:r>
            <a:endParaRPr lang="fr-FR" sz="105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Il a été précédemment communiqué que le gouvernement a décidé d’exterminer  entièrement les Arméniens habitant en Turquie. Ceux qui s’opposeront à cet ordre ne pourront plus faire partie de l’Administration. Sans égard pour les femmes, les enfants et les infirmes, quelques tragiques que puissent être les moyens d’extermination, sans écouter les sentiments de la conscience, il faut mettre fin à leur existence.</a:t>
            </a:r>
          </a:p>
          <a:p>
            <a:pPr>
              <a:lnSpc>
                <a:spcPct val="107000"/>
              </a:lnSpc>
              <a:spcAft>
                <a:spcPts val="0"/>
              </a:spcAft>
            </a:pPr>
            <a:r>
              <a:rPr lang="fr-FR" sz="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Télégramme de </a:t>
            </a:r>
            <a:r>
              <a:rPr lang="fr-FR" sz="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Talaat</a:t>
            </a:r>
            <a:r>
              <a:rPr lang="fr-FR" sz="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Pacha, Ministre de l’Intérieur Ottoman envoyé au gouverneur de la province d’Alep, le 15 septembre 1915</a:t>
            </a:r>
            <a:endParaRPr lang="fr-FR"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7199" y="4566193"/>
            <a:ext cx="6685937" cy="2080441"/>
          </a:xfrm>
          <a:prstGeom prst="rect">
            <a:avLst/>
          </a:prstGeom>
          <a:ln>
            <a:solidFill>
              <a:schemeClr val="tx1">
                <a:lumMod val="50000"/>
                <a:lumOff val="50000"/>
              </a:schemeClr>
            </a:solidFill>
          </a:ln>
        </p:spPr>
        <p:txBody>
          <a:bodyPr wrap="square">
            <a:spAutoFit/>
          </a:bodyPr>
          <a:lstStyle/>
          <a:p>
            <a:pPr>
              <a:lnSpc>
                <a:spcPct val="107000"/>
              </a:lnSpc>
              <a:spcAft>
                <a:spcPts val="800"/>
              </a:spcAft>
            </a:pPr>
            <a:r>
              <a:rPr lang="fr-FR"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Document 3 - </a:t>
            </a:r>
            <a:r>
              <a:rPr lang="fr-FR"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Témoignage de </a:t>
            </a:r>
            <a:r>
              <a:rPr lang="fr-FR" sz="105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Nvart</a:t>
            </a:r>
            <a:r>
              <a:rPr lang="fr-FR"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fr-FR" sz="105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Mahokian</a:t>
            </a:r>
            <a:r>
              <a:rPr lang="fr-FR" sz="1050" dirty="0">
                <a:solidFill>
                  <a:srgbClr val="002060"/>
                </a:solidFill>
                <a:latin typeface="Calibri" panose="020F0502020204030204" pitchFamily="34" charset="0"/>
                <a:ea typeface="Calibri" panose="020F0502020204030204" pitchFamily="34" charset="0"/>
                <a:cs typeface="Times New Roman" panose="02020603050405020304" pitchFamily="18" charset="0"/>
              </a:rPr>
              <a:t>, l'épouse d'un commerçant de Trébizonde, 1920</a:t>
            </a:r>
          </a:p>
          <a:p>
            <a:pPr>
              <a:lnSpc>
                <a:spcPct val="107000"/>
              </a:lnSpc>
              <a:spcAft>
                <a:spcPts val="0"/>
              </a:spcAft>
            </a:pPr>
            <a:r>
              <a:rPr lang="fr-FR"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Notre caravane comptait trois mille personnes. Après six jours de marche elle arriva à </a:t>
            </a:r>
            <a:r>
              <a:rPr lang="fr-FR" sz="12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Daldaban-Gumuchkaneh</a:t>
            </a:r>
            <a:r>
              <a:rPr lang="fr-FR"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 au cours de ce voyage, les Turcs nous avaient pillés ; arrivés à l'étape, les gendarmes et les policiers armés jusqu'aux dents nous attendaient. Nous fûmes emprisonnés dans une écurie où les chefs des «</a:t>
            </a:r>
            <a:r>
              <a:rPr lang="fr-FR" sz="12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tchétas</a:t>
            </a:r>
            <a:r>
              <a:rPr lang="fr-FR"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(brigands organisés et soutenus par le gouvernement) vinrent nous tourmenter par tous les moyens : les femmes furent fouillées et plusieurs violées. Le lendemain nous nous mîmes en route et chaque jour faisant une randonnée de 10 heures, affamés, en loques, nous arrivâmes à </a:t>
            </a:r>
            <a:r>
              <a:rPr lang="fr-FR" sz="12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Erzinghian</a:t>
            </a:r>
            <a:r>
              <a:rPr lang="fr-FR"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où une scène horrible s'offrit à nos yeux : la terre était jonchée de têtes coupées, de membres humains épars, de chevelures de femmes.</a:t>
            </a:r>
          </a:p>
          <a:p>
            <a:pPr>
              <a:lnSpc>
                <a:spcPct val="107000"/>
              </a:lnSpc>
              <a:spcAft>
                <a:spcPts val="0"/>
              </a:spcAft>
            </a:pPr>
            <a:r>
              <a:rPr lang="fr-FR" sz="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Source : Témoignages inédites sur les atrocités turques commises en Arménie,  1920 , imprimerie Dubreuil, </a:t>
            </a:r>
            <a:r>
              <a:rPr lang="fr-FR" sz="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Frerebeau</a:t>
            </a:r>
            <a:r>
              <a:rPr lang="fr-FR" sz="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fr-FR" sz="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 13"/>
          <p:cNvPicPr/>
          <p:nvPr/>
        </p:nvPicPr>
        <p:blipFill>
          <a:blip r:embed="rId7" cstate="print">
            <a:extLst>
              <a:ext uri="{28A0092B-C50C-407E-A947-70E740481C1C}">
                <a14:useLocalDpi xmlns:a14="http://schemas.microsoft.com/office/drawing/2010/main" val="0"/>
              </a:ext>
            </a:extLst>
          </a:blip>
          <a:stretch>
            <a:fillRect/>
          </a:stretch>
        </p:blipFill>
        <p:spPr>
          <a:xfrm>
            <a:off x="8964168" y="126805"/>
            <a:ext cx="3015995" cy="2599149"/>
          </a:xfrm>
          <a:prstGeom prst="rect">
            <a:avLst/>
          </a:prstGeom>
          <a:ln>
            <a:solidFill>
              <a:schemeClr val="tx1">
                <a:lumMod val="50000"/>
                <a:lumOff val="50000"/>
              </a:schemeClr>
            </a:solidFill>
          </a:ln>
        </p:spPr>
      </p:pic>
      <p:sp>
        <p:nvSpPr>
          <p:cNvPr id="6" name="Rectangle 5"/>
          <p:cNvSpPr/>
          <p:nvPr/>
        </p:nvSpPr>
        <p:spPr>
          <a:xfrm>
            <a:off x="7237967" y="119795"/>
            <a:ext cx="1705916" cy="415498"/>
          </a:xfrm>
          <a:prstGeom prst="rect">
            <a:avLst/>
          </a:prstGeom>
        </p:spPr>
        <p:txBody>
          <a:bodyPr wrap="none">
            <a:spAutoFit/>
          </a:bodyPr>
          <a:lstStyle/>
          <a:p>
            <a:r>
              <a:rPr lang="fr-FR" sz="105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Document 4</a:t>
            </a:r>
          </a:p>
          <a:p>
            <a:r>
              <a:rPr lang="fr-FR" sz="1050" b="1" dirty="0">
                <a:solidFill>
                  <a:srgbClr val="002060"/>
                </a:solidFill>
                <a:latin typeface="Calibri" panose="020F0502020204030204" pitchFamily="34" charset="0"/>
                <a:cs typeface="Times New Roman" panose="02020603050405020304" pitchFamily="18" charset="0"/>
              </a:rPr>
              <a:t>Le génocide des Arméniens</a:t>
            </a:r>
            <a:endParaRPr lang="fr-FR" sz="1050" dirty="0">
              <a:solidFill>
                <a:srgbClr val="002060"/>
              </a:solidFill>
            </a:endParaRPr>
          </a:p>
        </p:txBody>
      </p:sp>
      <p:sp>
        <p:nvSpPr>
          <p:cNvPr id="20" name="Rectangle 19"/>
          <p:cNvSpPr/>
          <p:nvPr/>
        </p:nvSpPr>
        <p:spPr>
          <a:xfrm>
            <a:off x="10282262" y="5244909"/>
            <a:ext cx="1697901" cy="215444"/>
          </a:xfrm>
          <a:prstGeom prst="rect">
            <a:avLst/>
          </a:prstGeom>
        </p:spPr>
        <p:txBody>
          <a:bodyPr wrap="none">
            <a:spAutoFit/>
          </a:bodyPr>
          <a:lstStyle/>
          <a:p>
            <a:r>
              <a:rPr lang="fr-FR" sz="800" dirty="0">
                <a:latin typeface="Calibri" panose="020F0502020204030204" pitchFamily="34" charset="0"/>
                <a:ea typeface="Calibri" panose="020F0502020204030204" pitchFamily="34" charset="0"/>
                <a:cs typeface="Times New Roman" panose="02020603050405020304" pitchFamily="18" charset="0"/>
              </a:rPr>
              <a:t>Source : L’histoire, n° 187, avril 1915</a:t>
            </a:r>
            <a:endParaRPr lang="fr-FR" sz="800" dirty="0"/>
          </a:p>
        </p:txBody>
      </p:sp>
      <p:pic>
        <p:nvPicPr>
          <p:cNvPr id="21" name="Image 20"/>
          <p:cNvPicPr/>
          <p:nvPr/>
        </p:nvPicPr>
        <p:blipFill>
          <a:blip r:embed="rId8" cstate="print">
            <a:extLst>
              <a:ext uri="{28A0092B-C50C-407E-A947-70E740481C1C}">
                <a14:useLocalDpi xmlns:a14="http://schemas.microsoft.com/office/drawing/2010/main" val="0"/>
              </a:ext>
            </a:extLst>
          </a:blip>
          <a:stretch>
            <a:fillRect/>
          </a:stretch>
        </p:blipFill>
        <p:spPr>
          <a:xfrm>
            <a:off x="6924022" y="2347837"/>
            <a:ext cx="1999575" cy="1777995"/>
          </a:xfrm>
          <a:prstGeom prst="rect">
            <a:avLst/>
          </a:prstGeom>
        </p:spPr>
      </p:pic>
      <p:pic>
        <p:nvPicPr>
          <p:cNvPr id="22" name="Image 21"/>
          <p:cNvPicPr/>
          <p:nvPr/>
        </p:nvPicPr>
        <p:blipFill>
          <a:blip r:embed="rId9">
            <a:extLst>
              <a:ext uri="{28A0092B-C50C-407E-A947-70E740481C1C}">
                <a14:useLocalDpi xmlns:a14="http://schemas.microsoft.com/office/drawing/2010/main" val="0"/>
              </a:ext>
            </a:extLst>
          </a:blip>
          <a:stretch>
            <a:fillRect/>
          </a:stretch>
        </p:blipFill>
        <p:spPr>
          <a:xfrm>
            <a:off x="8701966" y="3628795"/>
            <a:ext cx="3288792" cy="1632966"/>
          </a:xfrm>
          <a:prstGeom prst="rect">
            <a:avLst/>
          </a:prstGeom>
          <a:ln>
            <a:solidFill>
              <a:schemeClr val="tx1">
                <a:lumMod val="50000"/>
                <a:lumOff val="50000"/>
              </a:schemeClr>
            </a:solidFill>
          </a:ln>
        </p:spPr>
      </p:pic>
      <p:sp>
        <p:nvSpPr>
          <p:cNvPr id="9" name="Rectangle 8"/>
          <p:cNvSpPr/>
          <p:nvPr/>
        </p:nvSpPr>
        <p:spPr>
          <a:xfrm>
            <a:off x="6891897" y="1697992"/>
            <a:ext cx="1810069" cy="553998"/>
          </a:xfrm>
          <a:prstGeom prst="rect">
            <a:avLst/>
          </a:prstGeom>
        </p:spPr>
        <p:txBody>
          <a:bodyPr wrap="square">
            <a:spAutoFit/>
          </a:bodyPr>
          <a:lstStyle/>
          <a:p>
            <a:r>
              <a:rPr lang="fr-FR" sz="1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Document 5 – </a:t>
            </a:r>
          </a:p>
          <a:p>
            <a:r>
              <a:rPr lang="fr-FR" sz="1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Des Arméniens enterrés par des policiers Turcs</a:t>
            </a:r>
            <a:endParaRPr lang="fr-FR" sz="1000" b="1" dirty="0">
              <a:solidFill>
                <a:srgbClr val="002060"/>
              </a:solidFill>
            </a:endParaRPr>
          </a:p>
        </p:txBody>
      </p:sp>
      <p:sp>
        <p:nvSpPr>
          <p:cNvPr id="24" name="Rectangle 23"/>
          <p:cNvSpPr/>
          <p:nvPr/>
        </p:nvSpPr>
        <p:spPr>
          <a:xfrm>
            <a:off x="10906259" y="2962737"/>
            <a:ext cx="1084499" cy="553998"/>
          </a:xfrm>
          <a:prstGeom prst="rect">
            <a:avLst/>
          </a:prstGeom>
        </p:spPr>
        <p:txBody>
          <a:bodyPr wrap="square">
            <a:spAutoFit/>
          </a:bodyPr>
          <a:lstStyle/>
          <a:p>
            <a:r>
              <a:rPr lang="fr-FR" sz="1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Document 6 - Estimation du génocide</a:t>
            </a:r>
            <a:r>
              <a:rPr lang="fr-FR" sz="1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fr-FR" sz="1000" dirty="0">
              <a:solidFill>
                <a:srgbClr val="002060"/>
              </a:solidFill>
            </a:endParaRPr>
          </a:p>
        </p:txBody>
      </p:sp>
      <p:pic>
        <p:nvPicPr>
          <p:cNvPr id="15" name="Image 2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242628" y="6476530"/>
            <a:ext cx="735763" cy="4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49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C953E22-DB1F-4A62-B9B9-C0E4B6B2A41E}" type="slidenum">
              <a:rPr lang="fr-FR" smtClean="0"/>
              <a:t>6</a:t>
            </a:fld>
            <a:endParaRPr lang="fr-FR"/>
          </a:p>
        </p:txBody>
      </p:sp>
      <p:pic>
        <p:nvPicPr>
          <p:cNvPr id="4" name="Image 3"/>
          <p:cNvPicPr>
            <a:picLocks noChangeAspect="1"/>
          </p:cNvPicPr>
          <p:nvPr/>
        </p:nvPicPr>
        <p:blipFill>
          <a:blip r:embed="rId3"/>
          <a:stretch>
            <a:fillRect/>
          </a:stretch>
        </p:blipFill>
        <p:spPr>
          <a:xfrm>
            <a:off x="-35543" y="960310"/>
            <a:ext cx="12217237" cy="4257866"/>
          </a:xfrm>
          <a:prstGeom prst="rect">
            <a:avLst/>
          </a:prstGeom>
        </p:spPr>
      </p:pic>
      <p:sp>
        <p:nvSpPr>
          <p:cNvPr id="5" name="Rectangle 4"/>
          <p:cNvSpPr/>
          <p:nvPr/>
        </p:nvSpPr>
        <p:spPr>
          <a:xfrm>
            <a:off x="2122350" y="5313432"/>
            <a:ext cx="7901450" cy="1475404"/>
          </a:xfrm>
          <a:prstGeom prst="rect">
            <a:avLst/>
          </a:prstGeom>
          <a:solidFill>
            <a:schemeClr val="accent1">
              <a:lumMod val="20000"/>
              <a:lumOff val="80000"/>
            </a:schemeClr>
          </a:solidFill>
          <a:ln>
            <a:solidFill>
              <a:srgbClr val="002060"/>
            </a:solidFill>
          </a:ln>
        </p:spPr>
        <p:txBody>
          <a:bodyPr wrap="square">
            <a:spAutoFit/>
          </a:bodyPr>
          <a:lstStyle/>
          <a:p>
            <a:pPr algn="ctr">
              <a:lnSpc>
                <a:spcPct val="107000"/>
              </a:lnSpc>
              <a:defRPr/>
            </a:pPr>
            <a:r>
              <a:rPr lang="fr-FR" sz="1400" b="1" i="1" dirty="0">
                <a:solidFill>
                  <a:srgbClr val="002060"/>
                </a:solidFill>
              </a:rPr>
              <a:t>Ce corpus documentaire et parcours sont proposés  en 1</a:t>
            </a:r>
            <a:r>
              <a:rPr lang="fr-FR" sz="1400" b="1" i="1" baseline="30000" dirty="0">
                <a:solidFill>
                  <a:srgbClr val="002060"/>
                </a:solidFill>
              </a:rPr>
              <a:t>ère</a:t>
            </a:r>
            <a:r>
              <a:rPr lang="fr-FR" sz="1400" b="1" i="1" dirty="0">
                <a:solidFill>
                  <a:srgbClr val="002060"/>
                </a:solidFill>
              </a:rPr>
              <a:t> séance d’AP</a:t>
            </a:r>
            <a:r>
              <a:rPr lang="fr-FR" sz="1400" b="1" dirty="0">
                <a:solidFill>
                  <a:srgbClr val="002060"/>
                </a:solidFill>
              </a:rPr>
              <a:t>.</a:t>
            </a:r>
          </a:p>
          <a:p>
            <a:pPr>
              <a:lnSpc>
                <a:spcPct val="107000"/>
              </a:lnSpc>
              <a:defRPr/>
            </a:pPr>
            <a:endParaRPr lang="fr-FR" sz="1400" b="1" dirty="0">
              <a:solidFill>
                <a:srgbClr val="002060"/>
              </a:solidFill>
            </a:endParaRPr>
          </a:p>
          <a:p>
            <a:pPr>
              <a:lnSpc>
                <a:spcPct val="107000"/>
              </a:lnSpc>
              <a:defRPr/>
            </a:pPr>
            <a:r>
              <a:rPr lang="fr-FR" sz="1400" b="1" dirty="0">
                <a:solidFill>
                  <a:srgbClr val="002060"/>
                </a:solidFill>
              </a:rPr>
              <a:t>Le sujet</a:t>
            </a:r>
            <a:r>
              <a:rPr lang="fr-FR" sz="1400" dirty="0">
                <a:solidFill>
                  <a:srgbClr val="002060"/>
                </a:solidFill>
              </a:rPr>
              <a:t>: </a:t>
            </a:r>
          </a:p>
          <a:p>
            <a:pPr>
              <a:lnSpc>
                <a:spcPct val="107000"/>
              </a:lnSpc>
              <a:defRPr/>
            </a:pPr>
            <a:r>
              <a:rPr lang="fr-FR" sz="1400" dirty="0">
                <a:solidFill>
                  <a:srgbClr val="002060"/>
                </a:solidFill>
              </a:rPr>
              <a:t>Vous préparez une évaluation.</a:t>
            </a:r>
          </a:p>
          <a:p>
            <a:pPr>
              <a:lnSpc>
                <a:spcPct val="107000"/>
              </a:lnSpc>
              <a:defRPr/>
            </a:pPr>
            <a:r>
              <a:rPr lang="fr-FR" sz="1400" dirty="0">
                <a:solidFill>
                  <a:srgbClr val="002060"/>
                </a:solidFill>
              </a:rPr>
              <a:t>Vous devez créer un </a:t>
            </a:r>
            <a:r>
              <a:rPr lang="fr-FR" sz="1400" u="sng" dirty="0">
                <a:solidFill>
                  <a:srgbClr val="002060"/>
                </a:solidFill>
              </a:rPr>
              <a:t>questionnaire</a:t>
            </a:r>
            <a:r>
              <a:rPr lang="fr-FR" sz="1400" dirty="0">
                <a:solidFill>
                  <a:srgbClr val="002060"/>
                </a:solidFill>
              </a:rPr>
              <a:t>  ainsi que son </a:t>
            </a:r>
            <a:r>
              <a:rPr lang="fr-FR" sz="1400" u="sng" dirty="0">
                <a:solidFill>
                  <a:srgbClr val="002060"/>
                </a:solidFill>
              </a:rPr>
              <a:t>corrigé </a:t>
            </a:r>
            <a:r>
              <a:rPr lang="fr-FR" sz="1400" dirty="0">
                <a:solidFill>
                  <a:srgbClr val="002060"/>
                </a:solidFill>
              </a:rPr>
              <a:t>que vous soumettrez à un autre groupe d’élèves. </a:t>
            </a:r>
          </a:p>
          <a:p>
            <a:pPr>
              <a:lnSpc>
                <a:spcPct val="107000"/>
              </a:lnSpc>
              <a:defRPr/>
            </a:pPr>
            <a:r>
              <a:rPr lang="fr-FR" sz="1400" b="1" dirty="0">
                <a:solidFill>
                  <a:srgbClr val="002060"/>
                </a:solidFill>
              </a:rPr>
              <a:t>Choisissez l’un des deux parcours proposés.</a:t>
            </a:r>
            <a:endParaRPr lang="fr-FR" sz="1400" b="1" dirty="0">
              <a:solidFill>
                <a:srgbClr val="002060"/>
              </a:solidFill>
              <a:ea typeface="Calibri" panose="020F0502020204030204" pitchFamily="34" charset="0"/>
              <a:cs typeface="Times New Roman" panose="02020603050405020304" pitchFamily="18" charset="0"/>
            </a:endParaRPr>
          </a:p>
        </p:txBody>
      </p:sp>
      <p:pic>
        <p:nvPicPr>
          <p:cNvPr id="6" name="Image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85155" y="5392852"/>
            <a:ext cx="735763" cy="4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52336"/>
            <a:ext cx="7017242" cy="388696"/>
          </a:xfrm>
          <a:prstGeom prst="rect">
            <a:avLst/>
          </a:prstGeom>
        </p:spPr>
        <p:txBody>
          <a:bodyPr wrap="none">
            <a:spAutoFit/>
          </a:bodyPr>
          <a:lstStyle/>
          <a:p>
            <a:pPr>
              <a:lnSpc>
                <a:spcPct val="107000"/>
              </a:lnSpc>
              <a:defRPr/>
            </a:pPr>
            <a:r>
              <a:rPr lang="fr-FR" b="1" i="1" dirty="0">
                <a:solidFill>
                  <a:srgbClr val="002060"/>
                </a:solidFill>
              </a:rPr>
              <a:t>Ce corpus documentaire et parcours  sont proposés  en 1</a:t>
            </a:r>
            <a:r>
              <a:rPr lang="fr-FR" b="1" i="1" baseline="30000" dirty="0">
                <a:solidFill>
                  <a:srgbClr val="002060"/>
                </a:solidFill>
              </a:rPr>
              <a:t>ère</a:t>
            </a:r>
            <a:r>
              <a:rPr lang="fr-FR" b="1" i="1" dirty="0">
                <a:solidFill>
                  <a:srgbClr val="002060"/>
                </a:solidFill>
              </a:rPr>
              <a:t> séance d’AP</a:t>
            </a:r>
            <a:r>
              <a:rPr lang="fr-FR" b="1" dirty="0">
                <a:solidFill>
                  <a:srgbClr val="002060"/>
                </a:solidFill>
              </a:rPr>
              <a:t>.</a:t>
            </a:r>
          </a:p>
        </p:txBody>
      </p:sp>
    </p:spTree>
    <p:extLst>
      <p:ext uri="{BB962C8B-B14F-4D97-AF65-F5344CB8AC3E}">
        <p14:creationId xmlns:p14="http://schemas.microsoft.com/office/powerpoint/2010/main" val="60898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3751" y="260351"/>
            <a:ext cx="8353425" cy="923330"/>
          </a:xfrm>
          <a:prstGeom prst="rect">
            <a:avLst/>
          </a:prstGeom>
          <a:ln>
            <a:solidFill>
              <a:schemeClr val="bg1">
                <a:lumMod val="85000"/>
              </a:schemeClr>
            </a:solidFill>
          </a:ln>
        </p:spPr>
        <p:txBody>
          <a:bodyPr>
            <a:spAutoFit/>
          </a:bodyPr>
          <a:lstStyle/>
          <a:p>
            <a:pPr algn="ctr">
              <a:defRPr/>
            </a:pPr>
            <a:r>
              <a:rPr lang="fr-FR" altLang="fr-FR" b="1" dirty="0">
                <a:latin typeface="Calibri" panose="020F0502020204030204" pitchFamily="34" charset="0"/>
              </a:rPr>
              <a:t>Sujet </a:t>
            </a:r>
          </a:p>
          <a:p>
            <a:pPr algn="ctr">
              <a:defRPr/>
            </a:pPr>
            <a:r>
              <a:rPr lang="fr-FR" altLang="fr-FR" b="1" dirty="0">
                <a:latin typeface="Calibri" panose="020F0502020204030204" pitchFamily="34" charset="0"/>
              </a:rPr>
              <a:t> Décrire la situation des Arméniens en 1914 puis l’organisation du génocide</a:t>
            </a:r>
          </a:p>
          <a:p>
            <a:pPr algn="ctr">
              <a:defRPr/>
            </a:pPr>
            <a:r>
              <a:rPr lang="fr-FR" altLang="fr-FR" b="1" dirty="0">
                <a:latin typeface="Calibri" panose="020F0502020204030204" pitchFamily="34" charset="0"/>
              </a:rPr>
              <a:t>et le bilan du génocide.</a:t>
            </a:r>
            <a:endParaRPr lang="fr-FR" dirty="0">
              <a:latin typeface="Calibri" panose="020F0502020204030204" pitchFamily="34" charset="0"/>
            </a:endParaRPr>
          </a:p>
        </p:txBody>
      </p:sp>
      <p:pic>
        <p:nvPicPr>
          <p:cNvPr id="5123"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 y="1484314"/>
            <a:ext cx="11841480" cy="525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5C953E22-DB1F-4A62-B9B9-C0E4B6B2A41E}" type="slidenum">
              <a:rPr lang="fr-FR" smtClean="0"/>
              <a:t>7</a:t>
            </a:fld>
            <a:endParaRPr lang="fr-FR"/>
          </a:p>
        </p:txBody>
      </p:sp>
    </p:spTree>
    <p:extLst>
      <p:ext uri="{BB962C8B-B14F-4D97-AF65-F5344CB8AC3E}">
        <p14:creationId xmlns:p14="http://schemas.microsoft.com/office/powerpoint/2010/main" val="2168750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630" y="3032269"/>
            <a:ext cx="5948996" cy="332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5C953E22-DB1F-4A62-B9B9-C0E4B6B2A41E}" type="slidenum">
              <a:rPr lang="fr-FR" smtClean="0"/>
              <a:t>8</a:t>
            </a:fld>
            <a:endParaRPr lang="fr-FR"/>
          </a:p>
        </p:txBody>
      </p:sp>
      <p:pic>
        <p:nvPicPr>
          <p:cNvPr id="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4368" y="1449113"/>
            <a:ext cx="5318455" cy="527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630" y="286747"/>
            <a:ext cx="5558332" cy="200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e 6"/>
          <p:cNvGrpSpPr>
            <a:grpSpLocks/>
          </p:cNvGrpSpPr>
          <p:nvPr/>
        </p:nvGrpSpPr>
        <p:grpSpPr bwMode="auto">
          <a:xfrm>
            <a:off x="9188493" y="142828"/>
            <a:ext cx="2649685" cy="1562435"/>
            <a:chOff x="-28976" y="-84490"/>
            <a:chExt cx="4210910" cy="1021456"/>
          </a:xfrm>
        </p:grpSpPr>
        <p:sp>
          <p:nvSpPr>
            <p:cNvPr id="13" name="Rectangle à coins arrondis 12"/>
            <p:cNvSpPr/>
            <p:nvPr/>
          </p:nvSpPr>
          <p:spPr>
            <a:xfrm>
              <a:off x="-28976" y="-84490"/>
              <a:ext cx="4210910" cy="506793"/>
            </a:xfrm>
            <a:prstGeom prst="roundRect">
              <a:avLst/>
            </a:prstGeom>
            <a:solidFill>
              <a:srgbClr val="CCECFF"/>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ectangle 13"/>
            <p:cNvSpPr/>
            <p:nvPr/>
          </p:nvSpPr>
          <p:spPr>
            <a:xfrm>
              <a:off x="28974" y="28129"/>
              <a:ext cx="3048936" cy="908837"/>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a:lnSpc>
                  <a:spcPct val="90000"/>
                </a:lnSpc>
                <a:spcAft>
                  <a:spcPct val="35000"/>
                </a:spcAft>
                <a:defRPr/>
              </a:pPr>
              <a:endParaRPr lang="fr-FR" sz="2400" dirty="0">
                <a:solidFill>
                  <a:srgbClr val="002060"/>
                </a:solidFill>
              </a:endParaRPr>
            </a:p>
          </p:txBody>
        </p:sp>
      </p:grpSp>
      <p:sp>
        <p:nvSpPr>
          <p:cNvPr id="15" name="Rectangle 5"/>
          <p:cNvSpPr>
            <a:spLocks noChangeArrowheads="1"/>
          </p:cNvSpPr>
          <p:nvPr/>
        </p:nvSpPr>
        <p:spPr bwMode="auto">
          <a:xfrm>
            <a:off x="9224958" y="230145"/>
            <a:ext cx="2669277" cy="68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66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066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066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066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066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066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066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066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066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ct val="35000"/>
              </a:spcAft>
              <a:buFontTx/>
              <a:buNone/>
            </a:pPr>
            <a:r>
              <a:rPr lang="fr-FR" altLang="fr-FR" sz="1800" u="sng" dirty="0">
                <a:solidFill>
                  <a:schemeClr val="accent4">
                    <a:lumMod val="50000"/>
                  </a:schemeClr>
                </a:solidFill>
                <a:latin typeface="Arial" panose="020B0604020202020204" pitchFamily="34" charset="0"/>
              </a:rPr>
              <a:t>Organiser ses idées</a:t>
            </a:r>
          </a:p>
          <a:p>
            <a:pPr marL="285750" indent="-285750">
              <a:lnSpc>
                <a:spcPct val="90000"/>
              </a:lnSpc>
              <a:spcBef>
                <a:spcPct val="0"/>
              </a:spcBef>
              <a:spcAft>
                <a:spcPct val="35000"/>
              </a:spcAft>
              <a:buFont typeface="Arial" panose="020B0604020202020204" pitchFamily="34" charset="0"/>
              <a:buChar char="→"/>
            </a:pPr>
            <a:r>
              <a:rPr lang="fr-FR" altLang="fr-FR" sz="1800" dirty="0">
                <a:solidFill>
                  <a:srgbClr val="002060"/>
                </a:solidFill>
                <a:latin typeface="Arial" panose="020B0604020202020204" pitchFamily="34" charset="0"/>
              </a:rPr>
              <a:t>2 parcours proposés</a:t>
            </a:r>
          </a:p>
        </p:txBody>
      </p:sp>
      <p:sp>
        <p:nvSpPr>
          <p:cNvPr id="3" name="Ellipse 2"/>
          <p:cNvSpPr/>
          <p:nvPr/>
        </p:nvSpPr>
        <p:spPr>
          <a:xfrm>
            <a:off x="3592406" y="1150409"/>
            <a:ext cx="1426464" cy="597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515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03392"/>
            <a:ext cx="6121118" cy="244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2" name="Groupe 6"/>
          <p:cNvGrpSpPr>
            <a:grpSpLocks/>
          </p:cNvGrpSpPr>
          <p:nvPr/>
        </p:nvGrpSpPr>
        <p:grpSpPr bwMode="auto">
          <a:xfrm>
            <a:off x="9030250" y="536448"/>
            <a:ext cx="2649685" cy="1562435"/>
            <a:chOff x="-28976" y="-84490"/>
            <a:chExt cx="4210910" cy="1021456"/>
          </a:xfrm>
        </p:grpSpPr>
        <p:sp>
          <p:nvSpPr>
            <p:cNvPr id="6" name="Rectangle à coins arrondis 5"/>
            <p:cNvSpPr/>
            <p:nvPr/>
          </p:nvSpPr>
          <p:spPr>
            <a:xfrm>
              <a:off x="-28976" y="-84490"/>
              <a:ext cx="4210910" cy="506793"/>
            </a:xfrm>
            <a:prstGeom prst="roundRect">
              <a:avLst/>
            </a:prstGeom>
            <a:solidFill>
              <a:srgbClr val="CCECFF"/>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angle 6"/>
            <p:cNvSpPr/>
            <p:nvPr/>
          </p:nvSpPr>
          <p:spPr>
            <a:xfrm>
              <a:off x="28974" y="28129"/>
              <a:ext cx="3048936" cy="908837"/>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defTabSz="1066800">
                <a:lnSpc>
                  <a:spcPct val="90000"/>
                </a:lnSpc>
                <a:spcAft>
                  <a:spcPct val="35000"/>
                </a:spcAft>
                <a:defRPr/>
              </a:pPr>
              <a:endParaRPr lang="fr-FR" sz="2400" dirty="0">
                <a:solidFill>
                  <a:srgbClr val="002060"/>
                </a:solidFill>
              </a:endParaRPr>
            </a:p>
          </p:txBody>
        </p:sp>
      </p:grpSp>
      <p:sp>
        <p:nvSpPr>
          <p:cNvPr id="17413" name="Rectangle 7"/>
          <p:cNvSpPr>
            <a:spLocks noChangeArrowheads="1"/>
          </p:cNvSpPr>
          <p:nvPr/>
        </p:nvSpPr>
        <p:spPr bwMode="auto">
          <a:xfrm>
            <a:off x="9064079" y="655309"/>
            <a:ext cx="2725585" cy="68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ct val="35000"/>
              </a:spcAft>
              <a:buFontTx/>
              <a:buNone/>
            </a:pPr>
            <a:r>
              <a:rPr lang="fr-FR" altLang="fr-FR" sz="1800" u="sng" dirty="0">
                <a:solidFill>
                  <a:schemeClr val="accent4">
                    <a:lumMod val="50000"/>
                  </a:schemeClr>
                </a:solidFill>
                <a:latin typeface="Arial" panose="020B0604020202020204" pitchFamily="34" charset="0"/>
              </a:rPr>
              <a:t>Rédiger</a:t>
            </a:r>
          </a:p>
          <a:p>
            <a:pPr marL="285750" indent="-285750">
              <a:lnSpc>
                <a:spcPct val="90000"/>
              </a:lnSpc>
              <a:spcBef>
                <a:spcPct val="0"/>
              </a:spcBef>
              <a:spcAft>
                <a:spcPct val="35000"/>
              </a:spcAft>
              <a:buFont typeface="Arial" panose="020B0604020202020204" pitchFamily="34" charset="0"/>
              <a:buChar char="→"/>
            </a:pPr>
            <a:r>
              <a:rPr lang="fr-FR" altLang="fr-FR" sz="1800" dirty="0">
                <a:solidFill>
                  <a:srgbClr val="002060"/>
                </a:solidFill>
                <a:latin typeface="Arial" panose="020B0604020202020204" pitchFamily="34" charset="0"/>
              </a:rPr>
              <a:t>2 parcours proposés </a:t>
            </a:r>
          </a:p>
        </p:txBody>
      </p:sp>
      <p:sp>
        <p:nvSpPr>
          <p:cNvPr id="3" name="Espace réservé du numéro de diapositive 2"/>
          <p:cNvSpPr>
            <a:spLocks noGrp="1"/>
          </p:cNvSpPr>
          <p:nvPr>
            <p:ph type="sldNum" sz="quarter" idx="12"/>
          </p:nvPr>
        </p:nvSpPr>
        <p:spPr/>
        <p:txBody>
          <a:bodyPr/>
          <a:lstStyle/>
          <a:p>
            <a:fld id="{5C953E22-DB1F-4A62-B9B9-C0E4B6B2A41E}" type="slidenum">
              <a:rPr lang="fr-FR" smtClean="0"/>
              <a:t>9</a:t>
            </a:fld>
            <a:endParaRPr lang="fr-FR"/>
          </a:p>
        </p:txBody>
      </p:sp>
      <p:pic>
        <p:nvPicPr>
          <p:cNvPr id="9" name="Image 8"/>
          <p:cNvPicPr>
            <a:picLocks noChangeAspect="1"/>
          </p:cNvPicPr>
          <p:nvPr/>
        </p:nvPicPr>
        <p:blipFill>
          <a:blip r:embed="rId3"/>
          <a:stretch>
            <a:fillRect/>
          </a:stretch>
        </p:blipFill>
        <p:spPr>
          <a:xfrm>
            <a:off x="6373804" y="2936973"/>
            <a:ext cx="5705612" cy="2581287"/>
          </a:xfrm>
          <a:prstGeom prst="rect">
            <a:avLst/>
          </a:prstGeom>
          <a:ln>
            <a:solidFill>
              <a:schemeClr val="tx1">
                <a:lumMod val="50000"/>
                <a:lumOff val="50000"/>
              </a:schemeClr>
            </a:solidFill>
          </a:ln>
        </p:spPr>
      </p:pic>
      <p:pic>
        <p:nvPicPr>
          <p:cNvPr id="10" name="Image 9"/>
          <p:cNvPicPr>
            <a:picLocks noChangeAspect="1"/>
          </p:cNvPicPr>
          <p:nvPr/>
        </p:nvPicPr>
        <p:blipFill>
          <a:blip r:embed="rId4"/>
          <a:stretch>
            <a:fillRect/>
          </a:stretch>
        </p:blipFill>
        <p:spPr>
          <a:xfrm>
            <a:off x="279310" y="373997"/>
            <a:ext cx="4341458" cy="1401107"/>
          </a:xfrm>
          <a:prstGeom prst="rect">
            <a:avLst/>
          </a:prstGeom>
          <a:ln>
            <a:solidFill>
              <a:schemeClr val="tx1">
                <a:lumMod val="50000"/>
                <a:lumOff val="50000"/>
              </a:schemeClr>
            </a:solidFill>
          </a:ln>
        </p:spPr>
      </p:pic>
      <p:sp>
        <p:nvSpPr>
          <p:cNvPr id="11" name="Ellipse 10"/>
          <p:cNvSpPr/>
          <p:nvPr/>
        </p:nvSpPr>
        <p:spPr>
          <a:xfrm>
            <a:off x="169580" y="237744"/>
            <a:ext cx="2012787" cy="597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04610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4359</TotalTime>
  <Words>914</Words>
  <Application>Microsoft Office PowerPoint</Application>
  <PresentationFormat>Personnalisé</PresentationFormat>
  <Paragraphs>129</Paragraphs>
  <Slides>17</Slides>
  <Notes>1</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Progressivité des connaissances et des compétences en cycle III</dc:title>
  <dc:creator>isabelle BENETEAU</dc:creator>
  <cp:lastModifiedBy>Florence Bouteloup</cp:lastModifiedBy>
  <cp:revision>394</cp:revision>
  <dcterms:created xsi:type="dcterms:W3CDTF">2016-02-03T15:17:15Z</dcterms:created>
  <dcterms:modified xsi:type="dcterms:W3CDTF">2017-01-25T10:15:32Z</dcterms:modified>
</cp:coreProperties>
</file>