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5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8DEB-58EA-4A49-ABFB-5E33FC4B271B}" type="datetimeFigureOut">
              <a:rPr lang="fr-FR" smtClean="0"/>
              <a:t>29/03/2016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F548-A019-45E7-B0C1-7DE7BCC26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96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8DEB-58EA-4A49-ABFB-5E33FC4B271B}" type="datetimeFigureOut">
              <a:rPr lang="fr-FR" smtClean="0"/>
              <a:t>29/03/2016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F548-A019-45E7-B0C1-7DE7BCC26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45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8DEB-58EA-4A49-ABFB-5E33FC4B271B}" type="datetimeFigureOut">
              <a:rPr lang="fr-FR" smtClean="0"/>
              <a:t>29/03/2016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F548-A019-45E7-B0C1-7DE7BCC26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85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8DEB-58EA-4A49-ABFB-5E33FC4B271B}" type="datetimeFigureOut">
              <a:rPr lang="fr-FR" smtClean="0"/>
              <a:t>29/03/2016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F548-A019-45E7-B0C1-7DE7BCC26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63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8DEB-58EA-4A49-ABFB-5E33FC4B271B}" type="datetimeFigureOut">
              <a:rPr lang="fr-FR" smtClean="0"/>
              <a:t>29/03/2016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F548-A019-45E7-B0C1-7DE7BCC26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73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8DEB-58EA-4A49-ABFB-5E33FC4B271B}" type="datetimeFigureOut">
              <a:rPr lang="fr-FR" smtClean="0"/>
              <a:t>29/03/2016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F548-A019-45E7-B0C1-7DE7BCC26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72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8DEB-58EA-4A49-ABFB-5E33FC4B271B}" type="datetimeFigureOut">
              <a:rPr lang="fr-FR" smtClean="0"/>
              <a:t>29/03/2016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F548-A019-45E7-B0C1-7DE7BCC26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13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8DEB-58EA-4A49-ABFB-5E33FC4B271B}" type="datetimeFigureOut">
              <a:rPr lang="fr-FR" smtClean="0"/>
              <a:t>29/03/2016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F548-A019-45E7-B0C1-7DE7BCC26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19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8DEB-58EA-4A49-ABFB-5E33FC4B271B}" type="datetimeFigureOut">
              <a:rPr lang="fr-FR" smtClean="0"/>
              <a:t>29/03/2016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F548-A019-45E7-B0C1-7DE7BCC26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77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8DEB-58EA-4A49-ABFB-5E33FC4B271B}" type="datetimeFigureOut">
              <a:rPr lang="fr-FR" smtClean="0"/>
              <a:t>29/03/2016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F548-A019-45E7-B0C1-7DE7BCC26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02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8DEB-58EA-4A49-ABFB-5E33FC4B271B}" type="datetimeFigureOut">
              <a:rPr lang="fr-FR" smtClean="0"/>
              <a:t>29/03/2016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F548-A019-45E7-B0C1-7DE7BCC26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5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48DEB-58EA-4A49-ABFB-5E33FC4B271B}" type="datetimeFigureOut">
              <a:rPr lang="fr-FR" smtClean="0"/>
              <a:t>29/03/2016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F548-A019-45E7-B0C1-7DE7BCC26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81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ire-geo.ac-amiens.fr/?Analyse-des-nouveaux-programme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acver.fr/eduscolre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eduscol.education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cver.fr/cycle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duscol.education.fr/pid34218/histoire-geographie.htm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cver.fr/eduscolepi" TargetMode="External"/><Relationship Id="rId2" Type="http://schemas.openxmlformats.org/officeDocument/2006/relationships/hyperlink" Target="http://acver.fr/cycle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eduscol.education.fr/cid99750/epi.html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che.media.eduscol.education.fr/file/EPI/51/6/RA16_C4_EPI_3_risque_inondation_555516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cver.fr/cycle3" TargetMode="External"/><Relationship Id="rId2" Type="http://schemas.openxmlformats.org/officeDocument/2006/relationships/hyperlink" Target="http://acver.fr/cycle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eduscol.education.fr/pid34178/histoire-geographie.html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cver.fr/epiversailles" TargetMode="External"/><Relationship Id="rId4" Type="http://schemas.openxmlformats.org/officeDocument/2006/relationships/hyperlink" Target="http://reformeducollege.ac-versailles.fr/les-epi-ressources-produites-par-le-groupe-thematique-de-l-academie-d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eformeducollege.ac-versailles.fr/les-epi-ressources-produites-par-le-groupe-thematique-de-l-academie-d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acver.fr/epiversaill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ire.ac-versailles.f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331640" y="4365104"/>
            <a:ext cx="2592288" cy="648072"/>
          </a:xfrm>
          <a:prstGeom prst="rect">
            <a:avLst/>
          </a:prstGeom>
          <a:solidFill>
            <a:srgbClr val="FFC000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611560" y="1268760"/>
            <a:ext cx="7776864" cy="1296144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/>
          <a:p>
            <a:r>
              <a:rPr lang="fr-FR" dirty="0" smtClean="0"/>
              <a:t>Des ressources institutionnelles</a:t>
            </a:r>
            <a:endParaRPr lang="fr-FR" dirty="0"/>
          </a:p>
        </p:txBody>
      </p:sp>
      <p:cxnSp>
        <p:nvCxnSpPr>
          <p:cNvPr id="6" name="Connecteur droit avec flèche 5"/>
          <p:cNvCxnSpPr>
            <a:stCxn id="2" idx="2"/>
          </p:cNvCxnSpPr>
          <p:nvPr/>
        </p:nvCxnSpPr>
        <p:spPr>
          <a:xfrm>
            <a:off x="4572000" y="2594769"/>
            <a:ext cx="0" cy="6182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039867" y="3429000"/>
            <a:ext cx="106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EDUSCOL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671715" y="3798332"/>
            <a:ext cx="1368152" cy="5667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104133" y="3798332"/>
            <a:ext cx="1268067" cy="4947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475656" y="4509120"/>
            <a:ext cx="2332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Académie de Versailles</a:t>
            </a:r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1331640" y="5013176"/>
            <a:ext cx="432048" cy="5667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3508191" y="5013176"/>
            <a:ext cx="300411" cy="5667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81320" y="5733256"/>
            <a:ext cx="2100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site de la réforme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3377840" y="5762996"/>
            <a:ext cx="91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Strabon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5104133" y="4369750"/>
            <a:ext cx="2592288" cy="648072"/>
          </a:xfrm>
          <a:prstGeom prst="rect">
            <a:avLst/>
          </a:prstGeom>
          <a:solidFill>
            <a:srgbClr val="FFC000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Autres académies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6400277" y="5017822"/>
            <a:ext cx="300411" cy="5667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659463" y="5762996"/>
            <a:ext cx="2933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l’académie d’Amiens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6346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566667"/>
            <a:ext cx="9144000" cy="184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3720514"/>
            <a:ext cx="78488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>
                <a:hlinkClick r:id="rId3"/>
              </a:rPr>
              <a:t>http://histoire-geo.ac-amiens.fr/?</a:t>
            </a:r>
            <a:r>
              <a:rPr lang="fr-FR" sz="2600" dirty="0" smtClean="0">
                <a:hlinkClick r:id="rId3"/>
              </a:rPr>
              <a:t>Analyse-des-nouveaux-programmes</a:t>
            </a:r>
            <a:endParaRPr lang="fr-FR" sz="2600" dirty="0" smtClean="0"/>
          </a:p>
          <a:p>
            <a:endParaRPr lang="fr-FR" sz="2600" dirty="0"/>
          </a:p>
        </p:txBody>
      </p:sp>
      <p:sp>
        <p:nvSpPr>
          <p:cNvPr id="4" name="Rectangle 3"/>
          <p:cNvSpPr/>
          <p:nvPr/>
        </p:nvSpPr>
        <p:spPr>
          <a:xfrm>
            <a:off x="6360" y="116632"/>
            <a:ext cx="91376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D’autres sites académiques proposent des ressourcent pour mettre en œuvre les nouveaux programmes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05854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EDUSCOL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698" y="1600200"/>
            <a:ext cx="445379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hlinkClick r:id="rId2"/>
              </a:rPr>
              <a:t>http://acver.fr/eduscolref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668907"/>
            <a:ext cx="4331186" cy="407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6021288"/>
            <a:ext cx="2822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4"/>
              </a:rPr>
              <a:t>http://eduscol.education.fr/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4924" y="188640"/>
            <a:ext cx="4931548" cy="1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10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EDUSCOL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9422" y="1600200"/>
            <a:ext cx="417506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u="sng" dirty="0">
              <a:solidFill>
                <a:srgbClr val="C00000"/>
              </a:solidFill>
              <a:hlinkClick r:id="rId2"/>
            </a:endParaRPr>
          </a:p>
          <a:p>
            <a:pPr marL="0" indent="0">
              <a:buNone/>
            </a:pPr>
            <a:endParaRPr lang="fr-FR" dirty="0" smtClean="0">
              <a:hlinkClick r:id="rId2"/>
            </a:endParaRPr>
          </a:p>
          <a:p>
            <a:pPr marL="0" indent="0">
              <a:buNone/>
            </a:pPr>
            <a:r>
              <a:rPr lang="fr-FR" dirty="0" smtClean="0">
                <a:hlinkClick r:id="rId2"/>
              </a:rPr>
              <a:t>http://acver.fr/cycle4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en cours de 	construction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4924" y="188640"/>
            <a:ext cx="4931548" cy="1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601" y="2564904"/>
            <a:ext cx="4609910" cy="293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7422" y="5877272"/>
            <a:ext cx="8387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5"/>
              </a:rPr>
              <a:t>http://eduscol.education.fr/pid34218/histoire-geographie.html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868144" y="1772816"/>
            <a:ext cx="1502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Cycle 4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97750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EDUSCOL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04426" y="1600200"/>
            <a:ext cx="286006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u="sng" dirty="0">
              <a:solidFill>
                <a:srgbClr val="C00000"/>
              </a:solidFill>
              <a:hlinkClick r:id="rId2"/>
            </a:endParaRPr>
          </a:p>
          <a:p>
            <a:pPr marL="0" indent="0">
              <a:buNone/>
            </a:pPr>
            <a:endParaRPr lang="fr-FR" dirty="0" smtClean="0">
              <a:hlinkClick r:id="rId2"/>
            </a:endParaRP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000" dirty="0" smtClean="0">
                <a:hlinkClick r:id="rId3"/>
              </a:rPr>
              <a:t>http://acver.fr/eduscolepi</a:t>
            </a:r>
            <a:endParaRPr lang="fr-FR" sz="2000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4924" y="188640"/>
            <a:ext cx="4931548" cy="1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7422" y="5877272"/>
            <a:ext cx="8387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5"/>
              </a:rPr>
              <a:t>http://eduscol.education.fr/cid99750/epi.html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415451" y="1772250"/>
            <a:ext cx="2188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Cycle 4 EPI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422" y="1844824"/>
            <a:ext cx="588700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54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EDUSCOL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4924" y="188640"/>
            <a:ext cx="4931548" cy="1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502128"/>
            <a:ext cx="5198129" cy="459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7504" y="6093296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4"/>
              </a:rPr>
              <a:t>http://cache.media.eduscol.education.fr/file/EPI/51/6/RA16_C4_EPI_3_risque_inondation_555516.pdf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436097" y="1772250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Des fiches descriptives pour aider les enseignants à concevoir leurs EPI</a:t>
            </a:r>
          </a:p>
        </p:txBody>
      </p:sp>
    </p:spTree>
    <p:extLst>
      <p:ext uri="{BB962C8B-B14F-4D97-AF65-F5344CB8AC3E}">
        <p14:creationId xmlns:p14="http://schemas.microsoft.com/office/powerpoint/2010/main" val="142943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EDUSCOL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8064" y="1600200"/>
            <a:ext cx="38164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u="sng" dirty="0">
              <a:solidFill>
                <a:srgbClr val="C00000"/>
              </a:solidFill>
              <a:hlinkClick r:id="rId2"/>
            </a:endParaRPr>
          </a:p>
          <a:p>
            <a:pPr marL="0" indent="0">
              <a:buNone/>
            </a:pPr>
            <a:endParaRPr lang="fr-FR" dirty="0" smtClean="0">
              <a:hlinkClick r:id="rId2"/>
            </a:endParaRPr>
          </a:p>
          <a:p>
            <a:pPr marL="0" indent="0">
              <a:buNone/>
            </a:pPr>
            <a:r>
              <a:rPr lang="fr-FR" dirty="0" smtClean="0">
                <a:hlinkClick r:id="rId3"/>
              </a:rPr>
              <a:t>http://acver.fr/cycle3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en cours de 	construction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4924" y="188640"/>
            <a:ext cx="4931548" cy="1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7422" y="5877272"/>
            <a:ext cx="8387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5"/>
              </a:rPr>
              <a:t>http://eduscol.education.fr/pid34178/histoire-geographie.html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868144" y="1772816"/>
            <a:ext cx="1502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Cycle 3</a:t>
            </a:r>
            <a:endParaRPr lang="fr-FR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2095981"/>
            <a:ext cx="4218113" cy="272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43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16632"/>
            <a:ext cx="8534400" cy="126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408" y="1772816"/>
            <a:ext cx="8617528" cy="372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08" y="6106070"/>
            <a:ext cx="822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reformeducollege.ac-versailles.fr/les-epi-ressources-produites-par-le-groupe-thematique-de-l-academie-de</a:t>
            </a:r>
            <a:endParaRPr lang="fr-FR" dirty="0" smtClean="0"/>
          </a:p>
        </p:txBody>
      </p:sp>
      <p:sp>
        <p:nvSpPr>
          <p:cNvPr id="3" name="Rectangle 2"/>
          <p:cNvSpPr/>
          <p:nvPr/>
        </p:nvSpPr>
        <p:spPr>
          <a:xfrm>
            <a:off x="439456" y="1378055"/>
            <a:ext cx="47172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hlinkClick r:id="rId5"/>
              </a:rPr>
              <a:t>http://</a:t>
            </a:r>
            <a:r>
              <a:rPr lang="fr-FR" sz="3200" dirty="0" smtClean="0">
                <a:hlinkClick r:id="rId5"/>
              </a:rPr>
              <a:t>acver.fr/epiversailles</a:t>
            </a:r>
            <a:endParaRPr lang="fr-FR" sz="3200" dirty="0" smtClean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93589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16632"/>
            <a:ext cx="8534400" cy="126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08" y="6106070"/>
            <a:ext cx="822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reformeducollege.ac-versailles.fr/les-epi-ressources-produites-par-le-groupe-thematique-de-l-academie-de</a:t>
            </a:r>
            <a:endParaRPr lang="fr-FR" dirty="0" smtClean="0"/>
          </a:p>
        </p:txBody>
      </p:sp>
      <p:sp>
        <p:nvSpPr>
          <p:cNvPr id="3" name="Rectangle 2"/>
          <p:cNvSpPr/>
          <p:nvPr/>
        </p:nvSpPr>
        <p:spPr>
          <a:xfrm>
            <a:off x="439456" y="1378055"/>
            <a:ext cx="47172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hlinkClick r:id="rId4"/>
              </a:rPr>
              <a:t>http://</a:t>
            </a:r>
            <a:r>
              <a:rPr lang="fr-FR" sz="3200" dirty="0" smtClean="0">
                <a:hlinkClick r:id="rId4"/>
              </a:rPr>
              <a:t>acver.fr/epiversailles</a:t>
            </a:r>
            <a:endParaRPr lang="fr-FR" sz="3200" dirty="0" smtClean="0"/>
          </a:p>
          <a:p>
            <a:endParaRPr lang="fr-F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260" y="1833998"/>
            <a:ext cx="7524328" cy="427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67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6632"/>
            <a:ext cx="9144000" cy="245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3034329"/>
            <a:ext cx="7200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>
                <a:hlinkClick r:id="rId3"/>
              </a:rPr>
              <a:t>http://www.histoire.ac-versailles.fr</a:t>
            </a:r>
            <a:r>
              <a:rPr lang="fr-FR" sz="2600" dirty="0" smtClean="0">
                <a:hlinkClick r:id="rId3"/>
              </a:rPr>
              <a:t>/</a:t>
            </a:r>
            <a:endParaRPr lang="fr-FR" sz="2600" dirty="0" smtClean="0"/>
          </a:p>
          <a:p>
            <a:endParaRPr lang="fr-FR" sz="2600" dirty="0" smtClean="0"/>
          </a:p>
          <a:p>
            <a:r>
              <a:rPr lang="fr-FR" sz="2600" dirty="0" smtClean="0"/>
              <a:t>Les animations de bassin seront mises en ligne progressivement sur Strabon.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30585499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115</Words>
  <Application>Microsoft Office PowerPoint</Application>
  <PresentationFormat>Affichage à l'écran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Des ressources institutionnelles</vt:lpstr>
      <vt:lpstr>EDUSCOL</vt:lpstr>
      <vt:lpstr>EDUSCOL</vt:lpstr>
      <vt:lpstr>EDUSCOL</vt:lpstr>
      <vt:lpstr>EDUSCOL</vt:lpstr>
      <vt:lpstr>EDUSCOL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ressources institutionnelles</dc:title>
  <dc:creator>Lalmy</dc:creator>
  <cp:lastModifiedBy>Lalmy</cp:lastModifiedBy>
  <cp:revision>13</cp:revision>
  <dcterms:created xsi:type="dcterms:W3CDTF">2016-03-29T10:50:03Z</dcterms:created>
  <dcterms:modified xsi:type="dcterms:W3CDTF">2016-03-29T20:25:30Z</dcterms:modified>
</cp:coreProperties>
</file>