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9A3C-993E-43B1-86BB-464AFD2F4EFE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25E7-2FD6-4766-A77B-DBB3D111D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LE RÉCIT EN HISTOIRE :</a:t>
            </a:r>
            <a:br>
              <a:rPr lang="fr-F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FAIRE ÉCRIRE LES ÉLÈVES, L’ENJEU DE LA CLASSE DE 6</a:t>
            </a:r>
            <a:r>
              <a:rPr lang="fr-FR" sz="2200" b="1" baseline="30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fr-F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DES PROPOSITIONS POUR EN FAIRE UN EXERCICE DU QUOTIDIEN.</a:t>
            </a:r>
            <a:br>
              <a:rPr lang="fr-F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Stéphane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Pihen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, collège du Bois d’Aulne à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Conflans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sainte Honorine.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TRAVAUX D’ELEVES</a:t>
            </a:r>
          </a:p>
          <a:p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(travaux bruts, avant corrections)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JEUX OLYMPIQUES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0" y="2177256"/>
            <a:ext cx="3467100" cy="3371850"/>
          </a:xfrm>
          <a:noFill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5837" y="2262981"/>
            <a:ext cx="3743325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RECIT SUR LA BATAILLE DE SALAMINE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276" y="1600200"/>
            <a:ext cx="3682447" cy="4525963"/>
          </a:xfr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8687" y="2844006"/>
            <a:ext cx="3857625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RECIT SUR LA BATAILLE DE SALAMINE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2320131"/>
            <a:ext cx="3524250" cy="3086100"/>
          </a:xfr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81747"/>
            <a:ext cx="4038600" cy="2762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COLISEE</a:t>
            </a:r>
            <a:endParaRPr lang="fr-FR" dirty="0"/>
          </a:p>
        </p:txBody>
      </p:sp>
      <p:pic>
        <p:nvPicPr>
          <p:cNvPr id="1026" name="Picture 2" descr="C:\Users\Ninouchi\Dropbox\Travail Inspection\Animations collège\Animation 2013-2014\20140510_122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Ninouchi\Dropbox\Travail Inspection\Animations collège\Animation 2013-2014\20140510_12212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COLISEE</a:t>
            </a:r>
            <a:endParaRPr lang="fr-FR" dirty="0"/>
          </a:p>
        </p:txBody>
      </p:sp>
      <p:pic>
        <p:nvPicPr>
          <p:cNvPr id="2050" name="Picture 2" descr="C:\Users\Ninouchi\Dropbox\Travail Inspection\Animations collège\Animation 2013-2014\20140510_121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Ninouchi\Dropbox\Travail Inspection\Animations collège\Animation 2013-2014\20140510_12201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COLISEE</a:t>
            </a:r>
            <a:endParaRPr lang="fr-FR" dirty="0"/>
          </a:p>
        </p:txBody>
      </p:sp>
      <p:pic>
        <p:nvPicPr>
          <p:cNvPr id="3074" name="Picture 2" descr="C:\Users\Ninouchi\Dropbox\Travail Inspection\Animations collège\Animation 2013-2014\20140510_122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Ninouchi\Dropbox\Travail Inspection\Animations collège\Animation 2013-2014\20140510_122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COLISEE</a:t>
            </a:r>
            <a:endParaRPr lang="fr-FR" dirty="0"/>
          </a:p>
        </p:txBody>
      </p:sp>
      <p:pic>
        <p:nvPicPr>
          <p:cNvPr id="5122" name="Picture 2" descr="C:\Users\Ninouchi\Dropbox\Travail Inspection\Animations collège\Animation 2013-2014\20140510_123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Ninouchi\Dropbox\Travail Inspection\Animations collège\Animation 2013-2014\20140510_123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travaux d’élèves en 5</a:t>
            </a:r>
            <a:r>
              <a:rPr lang="fr-FR" baseline="30000" dirty="0" smtClean="0"/>
              <a:t>e</a:t>
            </a:r>
            <a:br>
              <a:rPr lang="fr-FR" baseline="30000" dirty="0" smtClean="0"/>
            </a:br>
            <a:r>
              <a:rPr lang="fr-FR" baseline="30000" dirty="0" smtClean="0"/>
              <a:t>(bataille </a:t>
            </a:r>
            <a:r>
              <a:rPr lang="fr-FR" baseline="30000" smtClean="0"/>
              <a:t>de Bouvines).</a:t>
            </a:r>
            <a:endParaRPr lang="fr-FR" dirty="0"/>
          </a:p>
        </p:txBody>
      </p:sp>
      <p:pic>
        <p:nvPicPr>
          <p:cNvPr id="1026" name="Picture 2" descr="C:\Users\Ninouchi\Pictures\2013-12-19 Ecrire A\Ecrire 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 RÉCIT EN HISTOIRE : FAIRE ÉCRIRE LES ÉLÈVES, L’ENJEU DE LA CLASSE DE 6e, DES PROPOSITIONS POUR EN FAIRE UN EXERCICE DU QUOTIDIEN. Stéphane Pihen, collège du Bois d’Aulne à Conflans sainte Honorine. </vt:lpstr>
      <vt:lpstr>LES JEUX OLYMPIQUES</vt:lpstr>
      <vt:lpstr>RECIT SUR LA BATAILLE DE SALAMINE</vt:lpstr>
      <vt:lpstr>RECIT SUR LA BATAILLE DE SALAMINE</vt:lpstr>
      <vt:lpstr>LE COLISEE</vt:lpstr>
      <vt:lpstr>LE COLISEE</vt:lpstr>
      <vt:lpstr>LE COLISEE</vt:lpstr>
      <vt:lpstr>LE COLISEE</vt:lpstr>
      <vt:lpstr>Exemples de travaux d’élèves en 5e (bataille de Bouvines).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RÉCIT EN HISTOIRE : FAIRE ÉCRIRE LES ÉLÈVES, L’ENJEU DE LA CLASSE DE 6e, DES PROPOSITIONS POUR EN FAIRE UN EXERCICE DU QUOTIDIEN. Stéphane Pihen, collège du Bois d’Aulne à Conflans sainte Honorine.</dc:title>
  <dc:creator>Ninouchi</dc:creator>
  <cp:lastModifiedBy>Marion BEILLARD</cp:lastModifiedBy>
  <cp:revision>3</cp:revision>
  <dcterms:created xsi:type="dcterms:W3CDTF">2014-05-14T23:13:07Z</dcterms:created>
  <dcterms:modified xsi:type="dcterms:W3CDTF">2014-06-01T22:15:51Z</dcterms:modified>
</cp:coreProperties>
</file>