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Section par défaut" id="{110BBB0B-A7DE-432A-8319-69486C51DC7C}">
          <p14:sldIdLst>
            <p14:sldId id="256"/>
            <p14:sldId id="258"/>
            <p14:sldId id="257"/>
            <p14:sldId id="260"/>
          </p14:sldIdLst>
        </p14:section>
        <p14:section name="Section sans titre" id="{4A34FC1A-01A8-495F-B8B7-39CCB55A9E9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9623" autoAdjust="0"/>
    <p:restoredTop sz="94660"/>
  </p:normalViewPr>
  <p:slideViewPr>
    <p:cSldViewPr>
      <p:cViewPr varScale="1">
        <p:scale>
          <a:sx n="134" d="100"/>
          <a:sy n="134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2EC1C3-BA49-4ABC-A8B5-7A15A79BB9A7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B93077-12BD-4F17-ACE0-EF66BC2EE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opdisastersgame.org/fr/hom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 jeu sérieux sur les risques naturels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mettre les élèves en situation d’acteurs du territoire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Différencier les tâches 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84984"/>
            <a:ext cx="3566943" cy="324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1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fr-FR" dirty="0" smtClean="0"/>
              <a:t>Mise en 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/>
          </a:bodyPr>
          <a:lstStyle/>
          <a:p>
            <a:r>
              <a:rPr lang="fr-FR" dirty="0" smtClean="0"/>
              <a:t>Choix d’une catastrophe</a:t>
            </a:r>
          </a:p>
          <a:p>
            <a:r>
              <a:rPr lang="fr-FR" dirty="0" smtClean="0"/>
              <a:t>Vous êtes maire d’une commune qui connait un fort risque naturel, vous avez des aménageurs à vos côtés. A vous d’organiser l’espace (aménagements, système de prévention et de protection) et de former les citoyens (entrainement au confinement, évacuation, alerte) pour limiter l’impact d’une éventuelle catastrophe</a:t>
            </a:r>
          </a:p>
          <a:p>
            <a:r>
              <a:rPr lang="fr-FR" dirty="0" smtClean="0"/>
              <a:t>Objectifs </a:t>
            </a:r>
          </a:p>
          <a:p>
            <a:pPr lvl="1"/>
            <a:r>
              <a:rPr lang="fr-FR" dirty="0" smtClean="0"/>
              <a:t>Découvrir la notion de catastrophe</a:t>
            </a:r>
          </a:p>
          <a:p>
            <a:pPr lvl="1"/>
            <a:r>
              <a:rPr lang="fr-FR" dirty="0" smtClean="0"/>
              <a:t>Utiliser le </a:t>
            </a:r>
            <a:r>
              <a:rPr lang="fr-FR" dirty="0" err="1" smtClean="0"/>
              <a:t>voc</a:t>
            </a:r>
            <a:r>
              <a:rPr lang="fr-FR" dirty="0" smtClean="0"/>
              <a:t> des risques : prévention, catastrophe, risque, résilience…</a:t>
            </a:r>
          </a:p>
          <a:p>
            <a:pPr lvl="1"/>
            <a:r>
              <a:rPr lang="fr-FR" dirty="0" smtClean="0"/>
              <a:t>Se conduire en acteur responsable </a:t>
            </a:r>
          </a:p>
          <a:p>
            <a:pPr lvl="1"/>
            <a:r>
              <a:rPr lang="fr-FR" dirty="0" smtClean="0"/>
              <a:t>Prendre conscience des enjeux d’un territoire (gestion des risques, conflits d’usage possibles)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81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Halte aux catastrophes, à vous de jouer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Présenter la catastrophe : quel type et où ? LE MAIRE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Situation initiale : habitants, habitations, moyens (financiers). LE MAIRE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Quelles actions, quels aménagements vous avez faits pour limiter le risque de catastrophes, et où ? UN AMENAGEUR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Quels problèmes auraient pu se poser à vous dans ces actions ? (choix, conflits d’acteurs) LE MAIRE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 est le bilan de la catastrophe : humain, matériel. CELLULE DE CRISE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Critique de vos aménagements : pourquoi sont-ils efficaces ou non ? Suggérer d’autres solutions. LE MODERATEUR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Critiquer le jeu : que manque-t-il à votre avis, quels sont ses qualités et ses défauts ? LE MODERATEUR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Halte </a:t>
            </a:r>
            <a:r>
              <a:rPr lang="fr-FR" dirty="0"/>
              <a:t>aux catastrophes : </a:t>
            </a: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www.stopdisastersgame.org/fr/home.html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73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123728" y="1772816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maire 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724128" y="1772815"/>
            <a:ext cx="1944216" cy="133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aménageur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559705" y="4077072"/>
            <a:ext cx="2352181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cellule de </a:t>
            </a:r>
          </a:p>
          <a:p>
            <a:pPr algn="ctr"/>
            <a:r>
              <a:rPr lang="fr-FR" dirty="0" smtClean="0"/>
              <a:t>crise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436096" y="3861048"/>
            <a:ext cx="208823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modérateur </a:t>
            </a:r>
            <a:endParaRPr lang="fr-FR" dirty="0"/>
          </a:p>
        </p:txBody>
      </p:sp>
      <p:sp>
        <p:nvSpPr>
          <p:cNvPr id="12" name="Parchemin horizontal 11"/>
          <p:cNvSpPr/>
          <p:nvPr/>
        </p:nvSpPr>
        <p:spPr>
          <a:xfrm>
            <a:off x="3635896" y="2676096"/>
            <a:ext cx="1924115" cy="1544991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Quelles actions pour quels acteurs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Organigramme : Document 13"/>
          <p:cNvSpPr/>
          <p:nvPr/>
        </p:nvSpPr>
        <p:spPr>
          <a:xfrm>
            <a:off x="152400" y="76200"/>
            <a:ext cx="2088232" cy="2704728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Il </a:t>
            </a:r>
            <a:r>
              <a:rPr lang="fr-FR" sz="1400" b="1" dirty="0" smtClean="0">
                <a:solidFill>
                  <a:schemeClr val="tx1"/>
                </a:solidFill>
              </a:rPr>
              <a:t>rédige des phrases simples en réponse à des questions </a:t>
            </a:r>
            <a:r>
              <a:rPr lang="fr-FR" sz="1400" b="1" dirty="0" smtClean="0">
                <a:solidFill>
                  <a:schemeClr val="tx1"/>
                </a:solidFill>
              </a:rPr>
              <a:t>fermées :   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Présenter </a:t>
            </a:r>
            <a:r>
              <a:rPr lang="fr-FR" sz="1400" b="1" dirty="0">
                <a:solidFill>
                  <a:schemeClr val="tx1"/>
                </a:solidFill>
              </a:rPr>
              <a:t>la catastrophe : quel type et où ?</a:t>
            </a:r>
          </a:p>
          <a:p>
            <a:r>
              <a:rPr lang="fr-FR" sz="1400" b="1" dirty="0">
                <a:solidFill>
                  <a:schemeClr val="tx1"/>
                </a:solidFill>
              </a:rPr>
              <a:t>Situation initiale : habitants, habitations, moyens (financiers) 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C</a:t>
            </a:r>
            <a:r>
              <a:rPr lang="fr-FR" sz="1400" b="1" dirty="0" smtClean="0">
                <a:solidFill>
                  <a:schemeClr val="tx1"/>
                </a:solidFill>
              </a:rPr>
              <a:t>onflits </a:t>
            </a:r>
            <a:r>
              <a:rPr lang="fr-FR" sz="1400" b="1" dirty="0" smtClean="0">
                <a:solidFill>
                  <a:schemeClr val="tx1"/>
                </a:solidFill>
              </a:rPr>
              <a:t>à prévoir</a:t>
            </a:r>
            <a:endParaRPr lang="fr-FR" sz="1400" b="1" dirty="0">
              <a:solidFill>
                <a:schemeClr val="tx1"/>
              </a:solidFill>
            </a:endParaRPr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</p:txBody>
      </p:sp>
      <p:sp>
        <p:nvSpPr>
          <p:cNvPr id="15" name="Organigramme : Document 14"/>
          <p:cNvSpPr/>
          <p:nvPr/>
        </p:nvSpPr>
        <p:spPr>
          <a:xfrm>
            <a:off x="0" y="4296268"/>
            <a:ext cx="1835696" cy="3021164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Il rédige des phrases simples en réponse à des questions fermées</a:t>
            </a:r>
            <a:r>
              <a:rPr lang="fr-FR" sz="14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fr-FR" sz="1400" b="1" dirty="0">
                <a:solidFill>
                  <a:schemeClr val="tx1"/>
                </a:solidFill>
              </a:rPr>
              <a:t>Quel est le bilan de la catastrophe : humain, </a:t>
            </a:r>
            <a:r>
              <a:rPr lang="fr-FR" sz="1400" b="1" dirty="0" smtClean="0">
                <a:solidFill>
                  <a:schemeClr val="tx1"/>
                </a:solidFill>
              </a:rPr>
              <a:t>matériel</a:t>
            </a:r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</p:txBody>
      </p:sp>
      <p:sp>
        <p:nvSpPr>
          <p:cNvPr id="16" name="Organigramme : Document 15"/>
          <p:cNvSpPr/>
          <p:nvPr/>
        </p:nvSpPr>
        <p:spPr>
          <a:xfrm>
            <a:off x="7458147" y="0"/>
            <a:ext cx="1656184" cy="2492896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 smtClean="0"/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Récit sur </a:t>
            </a:r>
            <a:r>
              <a:rPr lang="fr-FR" sz="1200" b="1" dirty="0">
                <a:solidFill>
                  <a:schemeClr val="tx1"/>
                </a:solidFill>
              </a:rPr>
              <a:t>la gestion du </a:t>
            </a:r>
            <a:r>
              <a:rPr lang="fr-FR" sz="1200" b="1" dirty="0" smtClean="0">
                <a:solidFill>
                  <a:schemeClr val="tx1"/>
                </a:solidFill>
              </a:rPr>
              <a:t>risque : aménagements réalisés et leur justification (système de défense,  destruction ou déplacement d’habitations). Question ouverte mais </a:t>
            </a:r>
            <a:r>
              <a:rPr lang="fr-FR" sz="1200" b="1" dirty="0" err="1" smtClean="0">
                <a:solidFill>
                  <a:schemeClr val="tx1"/>
                </a:solidFill>
              </a:rPr>
              <a:t>guidante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100" dirty="0" smtClean="0"/>
              <a:t> </a:t>
            </a:r>
          </a:p>
        </p:txBody>
      </p:sp>
      <p:sp>
        <p:nvSpPr>
          <p:cNvPr id="17" name="Organigramme : Document 16"/>
          <p:cNvSpPr/>
          <p:nvPr/>
        </p:nvSpPr>
        <p:spPr>
          <a:xfrm>
            <a:off x="5680987" y="5085184"/>
            <a:ext cx="3554320" cy="2448272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Récit de recul réflexif sur la catastrophe </a:t>
            </a:r>
            <a:r>
              <a:rPr lang="fr-FR" sz="1200" b="1" dirty="0" smtClean="0">
                <a:solidFill>
                  <a:schemeClr val="tx1"/>
                </a:solidFill>
              </a:rPr>
              <a:t/>
            </a:r>
            <a:br>
              <a:rPr lang="fr-FR" sz="1200" b="1" dirty="0" smtClean="0">
                <a:solidFill>
                  <a:schemeClr val="tx1"/>
                </a:solidFill>
              </a:rPr>
            </a:br>
            <a:r>
              <a:rPr lang="fr-FR" sz="1400" b="1" dirty="0" smtClean="0">
                <a:solidFill>
                  <a:schemeClr val="tx1"/>
                </a:solidFill>
              </a:rPr>
              <a:t>Critiquez vos </a:t>
            </a:r>
            <a:r>
              <a:rPr lang="fr-FR" sz="1400" b="1" dirty="0">
                <a:solidFill>
                  <a:schemeClr val="tx1"/>
                </a:solidFill>
              </a:rPr>
              <a:t>aménagements : pourquoi sont-ils efficaces ou non ? Suggérer d’autres solutions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Critiquez </a:t>
            </a:r>
            <a:r>
              <a:rPr lang="fr-FR" sz="1400" b="1" dirty="0">
                <a:solidFill>
                  <a:schemeClr val="tx1"/>
                </a:solidFill>
              </a:rPr>
              <a:t>le jeu : que manque-t-il à votre avis, quels sont ses qualités et ses défauts ?</a:t>
            </a:r>
          </a:p>
          <a:p>
            <a:endParaRPr lang="fr-FR" sz="1100" b="1" dirty="0" smtClean="0">
              <a:solidFill>
                <a:schemeClr val="tx1"/>
              </a:solidFill>
            </a:endParaRPr>
          </a:p>
          <a:p>
            <a:r>
              <a:rPr lang="fr-FR" sz="1100" b="1" dirty="0" smtClean="0">
                <a:solidFill>
                  <a:schemeClr val="tx1"/>
                </a:solidFill>
              </a:rPr>
              <a:t> </a:t>
            </a:r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>
          <a:xfrm rot="7467743">
            <a:off x="3170286" y="2642545"/>
            <a:ext cx="432048" cy="93610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 rot="14290098">
            <a:off x="5464961" y="2189188"/>
            <a:ext cx="432048" cy="93610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 rot="3033205">
            <a:off x="3170285" y="3528477"/>
            <a:ext cx="432048" cy="93610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 rot="18169128">
            <a:off x="5542485" y="3392995"/>
            <a:ext cx="432048" cy="93610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 rot="7467743">
            <a:off x="1851830" y="1530687"/>
            <a:ext cx="432048" cy="93610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 rot="3033205">
            <a:off x="1758322" y="5228302"/>
            <a:ext cx="432048" cy="93610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 rot="14290098">
            <a:off x="6991806" y="1197917"/>
            <a:ext cx="432048" cy="93610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 rot="18169128">
            <a:off x="7502233" y="4401108"/>
            <a:ext cx="432048" cy="93610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5785" y="260648"/>
            <a:ext cx="5950454" cy="346050"/>
          </a:xfrm>
        </p:spPr>
        <p:txBody>
          <a:bodyPr>
            <a:normAutofit fontScale="90000"/>
          </a:bodyPr>
          <a:lstStyle/>
          <a:p>
            <a:r>
              <a:rPr lang="fr-FR" dirty="0"/>
              <a:t>Quelle différenciation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5997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413</Words>
  <Application>Microsoft Macintosh PowerPoint</Application>
  <PresentationFormat>Présentation à l'écran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Angles</vt:lpstr>
      <vt:lpstr>Un jeu sérieux sur les risques naturels </vt:lpstr>
      <vt:lpstr>Mise en activité</vt:lpstr>
      <vt:lpstr>Halte aux catastrophes, à vous de jouer !</vt:lpstr>
      <vt:lpstr>Quelle différenciation 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prof</dc:creator>
  <cp:lastModifiedBy>PASQUIER</cp:lastModifiedBy>
  <cp:revision>15</cp:revision>
  <dcterms:created xsi:type="dcterms:W3CDTF">2015-06-07T18:21:56Z</dcterms:created>
  <dcterms:modified xsi:type="dcterms:W3CDTF">2015-06-07T18:23:28Z</dcterms:modified>
</cp:coreProperties>
</file>