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0"/>
  </p:notesMasterIdLst>
  <p:sldIdLst>
    <p:sldId id="257" r:id="rId3"/>
    <p:sldId id="332" r:id="rId4"/>
    <p:sldId id="335" r:id="rId5"/>
    <p:sldId id="361" r:id="rId6"/>
    <p:sldId id="386" r:id="rId7"/>
    <p:sldId id="395" r:id="rId8"/>
    <p:sldId id="333" r:id="rId9"/>
    <p:sldId id="369" r:id="rId10"/>
    <p:sldId id="370" r:id="rId11"/>
    <p:sldId id="371" r:id="rId12"/>
    <p:sldId id="373" r:id="rId13"/>
    <p:sldId id="365" r:id="rId14"/>
    <p:sldId id="307" r:id="rId15"/>
    <p:sldId id="285" r:id="rId16"/>
    <p:sldId id="281" r:id="rId17"/>
    <p:sldId id="398" r:id="rId18"/>
    <p:sldId id="283" r:id="rId19"/>
    <p:sldId id="308" r:id="rId20"/>
    <p:sldId id="303" r:id="rId21"/>
    <p:sldId id="298" r:id="rId22"/>
    <p:sldId id="389" r:id="rId23"/>
    <p:sldId id="390" r:id="rId24"/>
    <p:sldId id="292" r:id="rId25"/>
    <p:sldId id="299" r:id="rId26"/>
    <p:sldId id="289" r:id="rId27"/>
    <p:sldId id="290" r:id="rId28"/>
    <p:sldId id="286" r:id="rId29"/>
    <p:sldId id="334" r:id="rId30"/>
    <p:sldId id="368" r:id="rId31"/>
    <p:sldId id="356" r:id="rId32"/>
    <p:sldId id="357" r:id="rId33"/>
    <p:sldId id="353" r:id="rId34"/>
    <p:sldId id="321" r:id="rId35"/>
    <p:sldId id="322" r:id="rId36"/>
    <p:sldId id="323" r:id="rId37"/>
    <p:sldId id="325" r:id="rId38"/>
    <p:sldId id="328"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ce Khichane" initials="LK" lastIdx="64" clrIdx="0"/>
  <p:cmAuthor id="1" name="Khaleda Zeghli-Cherif" initials="KZ" lastIdx="4" clrIdx="1">
    <p:extLst>
      <p:ext uri="{19B8F6BF-5375-455C-9EA6-DF929625EA0E}">
        <p15:presenceInfo xmlns:p15="http://schemas.microsoft.com/office/powerpoint/2012/main" userId="d1cb1fc3c01a8d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3585" autoAdjust="0"/>
  </p:normalViewPr>
  <p:slideViewPr>
    <p:cSldViewPr snapToGrid="0">
      <p:cViewPr varScale="1">
        <p:scale>
          <a:sx n="66" d="100"/>
          <a:sy n="66" d="100"/>
        </p:scale>
        <p:origin x="108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39D0F-D781-463D-AE53-A5A47E0C65FC}" type="doc">
      <dgm:prSet loTypeId="urn:microsoft.com/office/officeart/2005/8/layout/chevron1" loCatId="process" qsTypeId="urn:microsoft.com/office/officeart/2005/8/quickstyle/simple1" qsCatId="simple" csTypeId="urn:microsoft.com/office/officeart/2005/8/colors/colorful1" csCatId="colorful" phldr="1"/>
      <dgm:spPr/>
    </dgm:pt>
    <dgm:pt modelId="{245D1118-CFD3-48C5-B0AB-B8178E613AA4}">
      <dgm:prSet phldrT="[Texte]"/>
      <dgm:spPr/>
      <dgm:t>
        <a:bodyPr/>
        <a:lstStyle/>
        <a:p>
          <a:r>
            <a:rPr lang="fr-FR" dirty="0"/>
            <a:t>Choisir une réalisation  </a:t>
          </a:r>
        </a:p>
      </dgm:t>
    </dgm:pt>
    <dgm:pt modelId="{D1B58A42-3836-4D57-9332-79C5140FB469}" type="parTrans" cxnId="{2B308ECA-2ED0-4B83-86DA-12598AECD588}">
      <dgm:prSet/>
      <dgm:spPr/>
      <dgm:t>
        <a:bodyPr/>
        <a:lstStyle/>
        <a:p>
          <a:endParaRPr lang="fr-FR"/>
        </a:p>
      </dgm:t>
    </dgm:pt>
    <dgm:pt modelId="{96152155-5762-4A23-9C07-081EA4DD2481}" type="sibTrans" cxnId="{2B308ECA-2ED0-4B83-86DA-12598AECD588}">
      <dgm:prSet/>
      <dgm:spPr/>
      <dgm:t>
        <a:bodyPr/>
        <a:lstStyle/>
        <a:p>
          <a:endParaRPr lang="fr-FR"/>
        </a:p>
      </dgm:t>
    </dgm:pt>
    <dgm:pt modelId="{C4B0AA6A-DCCB-4B0A-A59D-874B3E290836}">
      <dgm:prSet phldrT="[Texte]"/>
      <dgm:spPr/>
      <dgm:t>
        <a:bodyPr/>
        <a:lstStyle/>
        <a:p>
          <a:r>
            <a:rPr lang="fr-FR" dirty="0"/>
            <a:t>Définir thèmes  </a:t>
          </a:r>
        </a:p>
      </dgm:t>
    </dgm:pt>
    <dgm:pt modelId="{915CF75D-AE7F-416C-9593-C6C86CB2488D}" type="parTrans" cxnId="{9FD8D7F1-875F-468A-B976-9A45ADAE2F0C}">
      <dgm:prSet/>
      <dgm:spPr/>
      <dgm:t>
        <a:bodyPr/>
        <a:lstStyle/>
        <a:p>
          <a:endParaRPr lang="fr-FR"/>
        </a:p>
      </dgm:t>
    </dgm:pt>
    <dgm:pt modelId="{23527965-4736-4C4F-AC17-7E7F2E2E03F1}" type="sibTrans" cxnId="{9FD8D7F1-875F-468A-B976-9A45ADAE2F0C}">
      <dgm:prSet/>
      <dgm:spPr/>
      <dgm:t>
        <a:bodyPr/>
        <a:lstStyle/>
        <a:p>
          <a:endParaRPr lang="fr-FR"/>
        </a:p>
      </dgm:t>
    </dgm:pt>
    <dgm:pt modelId="{C49DF9DE-0F86-44C2-BC38-AF33D09C1EA1}">
      <dgm:prSet phldrT="[Texte]"/>
      <dgm:spPr/>
      <dgm:t>
        <a:bodyPr/>
        <a:lstStyle/>
        <a:p>
          <a:r>
            <a:rPr lang="fr-FR" dirty="0"/>
            <a:t>Cibler compétences</a:t>
          </a:r>
        </a:p>
      </dgm:t>
    </dgm:pt>
    <dgm:pt modelId="{33663691-7C89-4B73-AAB1-35C006F1E8CF}" type="parTrans" cxnId="{F5E51070-90B0-4DB3-B8C5-9CDAF0ABFC91}">
      <dgm:prSet/>
      <dgm:spPr/>
      <dgm:t>
        <a:bodyPr/>
        <a:lstStyle/>
        <a:p>
          <a:endParaRPr lang="fr-FR"/>
        </a:p>
      </dgm:t>
    </dgm:pt>
    <dgm:pt modelId="{F88EEC69-9EFD-4CDA-B1D7-52B630490E17}" type="sibTrans" cxnId="{F5E51070-90B0-4DB3-B8C5-9CDAF0ABFC91}">
      <dgm:prSet/>
      <dgm:spPr/>
      <dgm:t>
        <a:bodyPr/>
        <a:lstStyle/>
        <a:p>
          <a:endParaRPr lang="fr-FR"/>
        </a:p>
      </dgm:t>
    </dgm:pt>
    <dgm:pt modelId="{0C87DEC2-AF76-4544-9DA6-C480835A9B3E}">
      <dgm:prSet/>
      <dgm:spPr>
        <a:solidFill>
          <a:schemeClr val="accent6">
            <a:lumMod val="25000"/>
          </a:schemeClr>
        </a:solidFill>
      </dgm:spPr>
      <dgm:t>
        <a:bodyPr/>
        <a:lstStyle/>
        <a:p>
          <a:r>
            <a:rPr lang="fr-FR" dirty="0"/>
            <a:t>Penser l’organisation matérielle</a:t>
          </a:r>
        </a:p>
      </dgm:t>
    </dgm:pt>
    <dgm:pt modelId="{D33A5B23-A160-418E-A9B4-7633745A6215}" type="parTrans" cxnId="{5C3BB487-A660-4E8D-A33C-996ED9EC24AA}">
      <dgm:prSet/>
      <dgm:spPr/>
      <dgm:t>
        <a:bodyPr/>
        <a:lstStyle/>
        <a:p>
          <a:endParaRPr lang="fr-FR"/>
        </a:p>
      </dgm:t>
    </dgm:pt>
    <dgm:pt modelId="{98A9912C-9D66-4D8F-952A-7289D377AC89}" type="sibTrans" cxnId="{5C3BB487-A660-4E8D-A33C-996ED9EC24AA}">
      <dgm:prSet/>
      <dgm:spPr/>
      <dgm:t>
        <a:bodyPr/>
        <a:lstStyle/>
        <a:p>
          <a:endParaRPr lang="fr-FR"/>
        </a:p>
      </dgm:t>
    </dgm:pt>
    <dgm:pt modelId="{C7489159-ABCA-42DF-AF53-64C976D8BA7B}">
      <dgm:prSet/>
      <dgm:spPr/>
      <dgm:t>
        <a:bodyPr/>
        <a:lstStyle/>
        <a:p>
          <a:r>
            <a:rPr lang="fr-FR" dirty="0"/>
            <a:t>Définir des  objectifs d’apprentissage</a:t>
          </a:r>
        </a:p>
      </dgm:t>
    </dgm:pt>
    <dgm:pt modelId="{4AD08293-2BA6-4B4D-99F9-A5E2B8FF08E7}" type="parTrans" cxnId="{11232102-DE75-4EB8-89E1-1761DE758AE5}">
      <dgm:prSet/>
      <dgm:spPr/>
      <dgm:t>
        <a:bodyPr/>
        <a:lstStyle/>
        <a:p>
          <a:endParaRPr lang="fr-FR"/>
        </a:p>
      </dgm:t>
    </dgm:pt>
    <dgm:pt modelId="{6D16541B-5882-498F-9ADE-8D90B04223A7}" type="sibTrans" cxnId="{11232102-DE75-4EB8-89E1-1761DE758AE5}">
      <dgm:prSet/>
      <dgm:spPr/>
      <dgm:t>
        <a:bodyPr/>
        <a:lstStyle/>
        <a:p>
          <a:endParaRPr lang="fr-FR"/>
        </a:p>
      </dgm:t>
    </dgm:pt>
    <dgm:pt modelId="{C3E118DB-18CB-4E64-808E-D407AFCB3C41}" type="pres">
      <dgm:prSet presAssocID="{C5539D0F-D781-463D-AE53-A5A47E0C65FC}" presName="Name0" presStyleCnt="0">
        <dgm:presLayoutVars>
          <dgm:dir/>
          <dgm:animLvl val="lvl"/>
          <dgm:resizeHandles val="exact"/>
        </dgm:presLayoutVars>
      </dgm:prSet>
      <dgm:spPr/>
    </dgm:pt>
    <dgm:pt modelId="{0412C161-0E9B-4ABA-9799-3EE965135F3B}" type="pres">
      <dgm:prSet presAssocID="{245D1118-CFD3-48C5-B0AB-B8178E613AA4}" presName="parTxOnly" presStyleLbl="node1" presStyleIdx="0" presStyleCnt="5">
        <dgm:presLayoutVars>
          <dgm:chMax val="0"/>
          <dgm:chPref val="0"/>
          <dgm:bulletEnabled val="1"/>
        </dgm:presLayoutVars>
      </dgm:prSet>
      <dgm:spPr/>
    </dgm:pt>
    <dgm:pt modelId="{1CBFAB6D-A5AB-47B3-A6A7-D058C15B7025}" type="pres">
      <dgm:prSet presAssocID="{96152155-5762-4A23-9C07-081EA4DD2481}" presName="parTxOnlySpace" presStyleCnt="0"/>
      <dgm:spPr/>
    </dgm:pt>
    <dgm:pt modelId="{C519139D-9351-4174-A8F6-2482111E6AE6}" type="pres">
      <dgm:prSet presAssocID="{C7489159-ABCA-42DF-AF53-64C976D8BA7B}" presName="parTxOnly" presStyleLbl="node1" presStyleIdx="1" presStyleCnt="5">
        <dgm:presLayoutVars>
          <dgm:chMax val="0"/>
          <dgm:chPref val="0"/>
          <dgm:bulletEnabled val="1"/>
        </dgm:presLayoutVars>
      </dgm:prSet>
      <dgm:spPr/>
    </dgm:pt>
    <dgm:pt modelId="{EFC26AE2-2567-43F3-A834-F237BBAB0E6E}" type="pres">
      <dgm:prSet presAssocID="{6D16541B-5882-498F-9ADE-8D90B04223A7}" presName="parTxOnlySpace" presStyleCnt="0"/>
      <dgm:spPr/>
    </dgm:pt>
    <dgm:pt modelId="{471A3D6E-2449-4E5C-BE33-7620874970B7}" type="pres">
      <dgm:prSet presAssocID="{C4B0AA6A-DCCB-4B0A-A59D-874B3E290836}" presName="parTxOnly" presStyleLbl="node1" presStyleIdx="2" presStyleCnt="5">
        <dgm:presLayoutVars>
          <dgm:chMax val="0"/>
          <dgm:chPref val="0"/>
          <dgm:bulletEnabled val="1"/>
        </dgm:presLayoutVars>
      </dgm:prSet>
      <dgm:spPr/>
    </dgm:pt>
    <dgm:pt modelId="{9D799694-E77E-422C-9DAF-82376AB51387}" type="pres">
      <dgm:prSet presAssocID="{23527965-4736-4C4F-AC17-7E7F2E2E03F1}" presName="parTxOnlySpace" presStyleCnt="0"/>
      <dgm:spPr/>
    </dgm:pt>
    <dgm:pt modelId="{8AD120EE-D8FB-434E-8AFF-94A2B7944903}" type="pres">
      <dgm:prSet presAssocID="{C49DF9DE-0F86-44C2-BC38-AF33D09C1EA1}" presName="parTxOnly" presStyleLbl="node1" presStyleIdx="3" presStyleCnt="5">
        <dgm:presLayoutVars>
          <dgm:chMax val="0"/>
          <dgm:chPref val="0"/>
          <dgm:bulletEnabled val="1"/>
        </dgm:presLayoutVars>
      </dgm:prSet>
      <dgm:spPr/>
    </dgm:pt>
    <dgm:pt modelId="{DB1CBCF6-5B40-431A-A112-DE422236FDF8}" type="pres">
      <dgm:prSet presAssocID="{F88EEC69-9EFD-4CDA-B1D7-52B630490E17}" presName="parTxOnlySpace" presStyleCnt="0"/>
      <dgm:spPr/>
    </dgm:pt>
    <dgm:pt modelId="{79F5F475-32CE-4082-BC35-0A500BC024A0}" type="pres">
      <dgm:prSet presAssocID="{0C87DEC2-AF76-4544-9DA6-C480835A9B3E}" presName="parTxOnly" presStyleLbl="node1" presStyleIdx="4" presStyleCnt="5">
        <dgm:presLayoutVars>
          <dgm:chMax val="0"/>
          <dgm:chPref val="0"/>
          <dgm:bulletEnabled val="1"/>
        </dgm:presLayoutVars>
      </dgm:prSet>
      <dgm:spPr/>
    </dgm:pt>
  </dgm:ptLst>
  <dgm:cxnLst>
    <dgm:cxn modelId="{11232102-DE75-4EB8-89E1-1761DE758AE5}" srcId="{C5539D0F-D781-463D-AE53-A5A47E0C65FC}" destId="{C7489159-ABCA-42DF-AF53-64C976D8BA7B}" srcOrd="1" destOrd="0" parTransId="{4AD08293-2BA6-4B4D-99F9-A5E2B8FF08E7}" sibTransId="{6D16541B-5882-498F-9ADE-8D90B04223A7}"/>
    <dgm:cxn modelId="{5515D6EF-49E9-4ECA-976F-B3AE39E8CFE3}" type="presOf" srcId="{C4B0AA6A-DCCB-4B0A-A59D-874B3E290836}" destId="{471A3D6E-2449-4E5C-BE33-7620874970B7}" srcOrd="0" destOrd="0" presId="urn:microsoft.com/office/officeart/2005/8/layout/chevron1"/>
    <dgm:cxn modelId="{9FD8D7F1-875F-468A-B976-9A45ADAE2F0C}" srcId="{C5539D0F-D781-463D-AE53-A5A47E0C65FC}" destId="{C4B0AA6A-DCCB-4B0A-A59D-874B3E290836}" srcOrd="2" destOrd="0" parTransId="{915CF75D-AE7F-416C-9593-C6C86CB2488D}" sibTransId="{23527965-4736-4C4F-AC17-7E7F2E2E03F1}"/>
    <dgm:cxn modelId="{78CF1E57-2477-43F2-BEA0-CD31EDCDE634}" type="presOf" srcId="{C49DF9DE-0F86-44C2-BC38-AF33D09C1EA1}" destId="{8AD120EE-D8FB-434E-8AFF-94A2B7944903}" srcOrd="0" destOrd="0" presId="urn:microsoft.com/office/officeart/2005/8/layout/chevron1"/>
    <dgm:cxn modelId="{F5E51070-90B0-4DB3-B8C5-9CDAF0ABFC91}" srcId="{C5539D0F-D781-463D-AE53-A5A47E0C65FC}" destId="{C49DF9DE-0F86-44C2-BC38-AF33D09C1EA1}" srcOrd="3" destOrd="0" parTransId="{33663691-7C89-4B73-AAB1-35C006F1E8CF}" sibTransId="{F88EEC69-9EFD-4CDA-B1D7-52B630490E17}"/>
    <dgm:cxn modelId="{2B308ECA-2ED0-4B83-86DA-12598AECD588}" srcId="{C5539D0F-D781-463D-AE53-A5A47E0C65FC}" destId="{245D1118-CFD3-48C5-B0AB-B8178E613AA4}" srcOrd="0" destOrd="0" parTransId="{D1B58A42-3836-4D57-9332-79C5140FB469}" sibTransId="{96152155-5762-4A23-9C07-081EA4DD2481}"/>
    <dgm:cxn modelId="{315D4AA6-C627-4FA1-9B3C-04C7E20DBE63}" type="presOf" srcId="{C5539D0F-D781-463D-AE53-A5A47E0C65FC}" destId="{C3E118DB-18CB-4E64-808E-D407AFCB3C41}" srcOrd="0" destOrd="0" presId="urn:microsoft.com/office/officeart/2005/8/layout/chevron1"/>
    <dgm:cxn modelId="{5C3BB487-A660-4E8D-A33C-996ED9EC24AA}" srcId="{C5539D0F-D781-463D-AE53-A5A47E0C65FC}" destId="{0C87DEC2-AF76-4544-9DA6-C480835A9B3E}" srcOrd="4" destOrd="0" parTransId="{D33A5B23-A160-418E-A9B4-7633745A6215}" sibTransId="{98A9912C-9D66-4D8F-952A-7289D377AC89}"/>
    <dgm:cxn modelId="{C4EBCE53-FF42-4BA3-9819-720ABE05DEAA}" type="presOf" srcId="{C7489159-ABCA-42DF-AF53-64C976D8BA7B}" destId="{C519139D-9351-4174-A8F6-2482111E6AE6}" srcOrd="0" destOrd="0" presId="urn:microsoft.com/office/officeart/2005/8/layout/chevron1"/>
    <dgm:cxn modelId="{21A517EE-31E2-4102-9B82-238AD5FD1D0F}" type="presOf" srcId="{0C87DEC2-AF76-4544-9DA6-C480835A9B3E}" destId="{79F5F475-32CE-4082-BC35-0A500BC024A0}" srcOrd="0" destOrd="0" presId="urn:microsoft.com/office/officeart/2005/8/layout/chevron1"/>
    <dgm:cxn modelId="{3416BA0A-E251-4AAD-A77D-1D71332F7DE9}" type="presOf" srcId="{245D1118-CFD3-48C5-B0AB-B8178E613AA4}" destId="{0412C161-0E9B-4ABA-9799-3EE965135F3B}" srcOrd="0" destOrd="0" presId="urn:microsoft.com/office/officeart/2005/8/layout/chevron1"/>
    <dgm:cxn modelId="{DDCDF2B3-1355-4CED-A724-CAB3D2D01EF0}" type="presParOf" srcId="{C3E118DB-18CB-4E64-808E-D407AFCB3C41}" destId="{0412C161-0E9B-4ABA-9799-3EE965135F3B}" srcOrd="0" destOrd="0" presId="urn:microsoft.com/office/officeart/2005/8/layout/chevron1"/>
    <dgm:cxn modelId="{08EF8147-EED6-4074-BFA9-385BDA81ED2F}" type="presParOf" srcId="{C3E118DB-18CB-4E64-808E-D407AFCB3C41}" destId="{1CBFAB6D-A5AB-47B3-A6A7-D058C15B7025}" srcOrd="1" destOrd="0" presId="urn:microsoft.com/office/officeart/2005/8/layout/chevron1"/>
    <dgm:cxn modelId="{E52EA08A-2C12-441C-8B82-1E66524544CE}" type="presParOf" srcId="{C3E118DB-18CB-4E64-808E-D407AFCB3C41}" destId="{C519139D-9351-4174-A8F6-2482111E6AE6}" srcOrd="2" destOrd="0" presId="urn:microsoft.com/office/officeart/2005/8/layout/chevron1"/>
    <dgm:cxn modelId="{412396B2-5191-4D97-AF83-5F36F8F4225F}" type="presParOf" srcId="{C3E118DB-18CB-4E64-808E-D407AFCB3C41}" destId="{EFC26AE2-2567-43F3-A834-F237BBAB0E6E}" srcOrd="3" destOrd="0" presId="urn:microsoft.com/office/officeart/2005/8/layout/chevron1"/>
    <dgm:cxn modelId="{A1A8C31F-075C-4BF6-9917-66E8A4F429D2}" type="presParOf" srcId="{C3E118DB-18CB-4E64-808E-D407AFCB3C41}" destId="{471A3D6E-2449-4E5C-BE33-7620874970B7}" srcOrd="4" destOrd="0" presId="urn:microsoft.com/office/officeart/2005/8/layout/chevron1"/>
    <dgm:cxn modelId="{B0B40E20-5103-4E54-888A-46D76DAB523D}" type="presParOf" srcId="{C3E118DB-18CB-4E64-808E-D407AFCB3C41}" destId="{9D799694-E77E-422C-9DAF-82376AB51387}" srcOrd="5" destOrd="0" presId="urn:microsoft.com/office/officeart/2005/8/layout/chevron1"/>
    <dgm:cxn modelId="{5B589F80-22DA-4692-8FB4-B8E32623AC4B}" type="presParOf" srcId="{C3E118DB-18CB-4E64-808E-D407AFCB3C41}" destId="{8AD120EE-D8FB-434E-8AFF-94A2B7944903}" srcOrd="6" destOrd="0" presId="urn:microsoft.com/office/officeart/2005/8/layout/chevron1"/>
    <dgm:cxn modelId="{54D565A8-B6D1-41C2-84F4-5DC1D87ED072}" type="presParOf" srcId="{C3E118DB-18CB-4E64-808E-D407AFCB3C41}" destId="{DB1CBCF6-5B40-431A-A112-DE422236FDF8}" srcOrd="7" destOrd="0" presId="urn:microsoft.com/office/officeart/2005/8/layout/chevron1"/>
    <dgm:cxn modelId="{DBF59912-2599-40F1-912D-036500D45A88}" type="presParOf" srcId="{C3E118DB-18CB-4E64-808E-D407AFCB3C41}" destId="{79F5F475-32CE-4082-BC35-0A500BC024A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BEF693-E552-49C6-BC0B-5CA09585AF89}"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fr-FR"/>
        </a:p>
      </dgm:t>
    </dgm:pt>
    <dgm:pt modelId="{26118EFF-C2DB-492C-8CA2-A6F87DF769C1}">
      <dgm:prSet phldrT="[Texte]"/>
      <dgm:spPr/>
      <dgm:t>
        <a:bodyPr/>
        <a:lstStyle/>
        <a:p>
          <a:r>
            <a:rPr lang="fr-FR" dirty="0"/>
            <a:t>GESTION DE PROJET</a:t>
          </a:r>
        </a:p>
      </dgm:t>
    </dgm:pt>
    <dgm:pt modelId="{F6E93520-566F-42D5-A216-F1B9FC8CDDFC}" type="parTrans" cxnId="{7780E8C8-9C79-4FE8-97D2-17FED7309363}">
      <dgm:prSet/>
      <dgm:spPr/>
      <dgm:t>
        <a:bodyPr/>
        <a:lstStyle/>
        <a:p>
          <a:endParaRPr lang="fr-FR"/>
        </a:p>
      </dgm:t>
    </dgm:pt>
    <dgm:pt modelId="{B418D494-6C06-46FD-AAC9-E2D3C014DFDC}" type="sibTrans" cxnId="{7780E8C8-9C79-4FE8-97D2-17FED7309363}">
      <dgm:prSet/>
      <dgm:spPr/>
      <dgm:t>
        <a:bodyPr/>
        <a:lstStyle/>
        <a:p>
          <a:endParaRPr lang="fr-FR"/>
        </a:p>
      </dgm:t>
    </dgm:pt>
    <dgm:pt modelId="{EA95E5FC-BC67-40BA-8C97-9477D00D7578}">
      <dgm:prSet phldrT="[Texte]"/>
      <dgm:spPr/>
      <dgm:t>
        <a:bodyPr/>
        <a:lstStyle/>
        <a:p>
          <a:r>
            <a:rPr lang="fr-FR" dirty="0"/>
            <a:t>DIFFERENCIER ET DIVERSIFIER</a:t>
          </a:r>
        </a:p>
      </dgm:t>
    </dgm:pt>
    <dgm:pt modelId="{96658575-1E98-476C-90A4-B6887597D51A}" type="parTrans" cxnId="{7A41FDCD-921C-4FB8-A9DB-3E40B64E2511}">
      <dgm:prSet/>
      <dgm:spPr/>
      <dgm:t>
        <a:bodyPr/>
        <a:lstStyle/>
        <a:p>
          <a:endParaRPr lang="fr-FR"/>
        </a:p>
      </dgm:t>
    </dgm:pt>
    <dgm:pt modelId="{147FF858-4CC2-46A4-9D7E-5C52DA908D65}" type="sibTrans" cxnId="{7A41FDCD-921C-4FB8-A9DB-3E40B64E2511}">
      <dgm:prSet/>
      <dgm:spPr/>
      <dgm:t>
        <a:bodyPr/>
        <a:lstStyle/>
        <a:p>
          <a:endParaRPr lang="fr-FR"/>
        </a:p>
      </dgm:t>
    </dgm:pt>
    <dgm:pt modelId="{75F40AC3-BF0F-44B6-8CF0-635D09EAC831}">
      <dgm:prSet phldrT="[Texte]"/>
      <dgm:spPr/>
      <dgm:t>
        <a:bodyPr/>
        <a:lstStyle/>
        <a:p>
          <a:r>
            <a:rPr lang="fr-FR" dirty="0"/>
            <a:t>ACCOMPAGNER</a:t>
          </a:r>
        </a:p>
      </dgm:t>
    </dgm:pt>
    <dgm:pt modelId="{EEF0C5E3-9409-4682-AFC4-0A06E6A3CCDB}" type="parTrans" cxnId="{AE33C83F-F108-4A70-8241-C69C413024FF}">
      <dgm:prSet/>
      <dgm:spPr/>
      <dgm:t>
        <a:bodyPr/>
        <a:lstStyle/>
        <a:p>
          <a:endParaRPr lang="fr-FR"/>
        </a:p>
      </dgm:t>
    </dgm:pt>
    <dgm:pt modelId="{0F12B062-22D7-4287-A18C-4B7501B1E097}" type="sibTrans" cxnId="{AE33C83F-F108-4A70-8241-C69C413024FF}">
      <dgm:prSet/>
      <dgm:spPr/>
      <dgm:t>
        <a:bodyPr/>
        <a:lstStyle/>
        <a:p>
          <a:endParaRPr lang="fr-FR"/>
        </a:p>
      </dgm:t>
    </dgm:pt>
    <dgm:pt modelId="{44364EDB-5FB6-4E8D-A9D1-613001B8568F}" type="pres">
      <dgm:prSet presAssocID="{2EBEF693-E552-49C6-BC0B-5CA09585AF89}" presName="linearFlow" presStyleCnt="0">
        <dgm:presLayoutVars>
          <dgm:resizeHandles val="exact"/>
        </dgm:presLayoutVars>
      </dgm:prSet>
      <dgm:spPr/>
    </dgm:pt>
    <dgm:pt modelId="{57A723BE-C100-44B3-A640-24F4A265C2BD}" type="pres">
      <dgm:prSet presAssocID="{26118EFF-C2DB-492C-8CA2-A6F87DF769C1}" presName="node" presStyleLbl="node1" presStyleIdx="0" presStyleCnt="3">
        <dgm:presLayoutVars>
          <dgm:bulletEnabled val="1"/>
        </dgm:presLayoutVars>
      </dgm:prSet>
      <dgm:spPr/>
    </dgm:pt>
    <dgm:pt modelId="{0FCD6829-0A67-411B-BD41-307F21505C8D}" type="pres">
      <dgm:prSet presAssocID="{B418D494-6C06-46FD-AAC9-E2D3C014DFDC}" presName="sibTrans" presStyleLbl="sibTrans2D1" presStyleIdx="0" presStyleCnt="2"/>
      <dgm:spPr/>
    </dgm:pt>
    <dgm:pt modelId="{3D79D4EE-97E0-4FA2-94E9-C14A3935E370}" type="pres">
      <dgm:prSet presAssocID="{B418D494-6C06-46FD-AAC9-E2D3C014DFDC}" presName="connectorText" presStyleLbl="sibTrans2D1" presStyleIdx="0" presStyleCnt="2"/>
      <dgm:spPr/>
    </dgm:pt>
    <dgm:pt modelId="{5B16AD04-D7D4-493D-AE00-C34900C9939D}" type="pres">
      <dgm:prSet presAssocID="{EA95E5FC-BC67-40BA-8C97-9477D00D7578}" presName="node" presStyleLbl="node1" presStyleIdx="1" presStyleCnt="3">
        <dgm:presLayoutVars>
          <dgm:bulletEnabled val="1"/>
        </dgm:presLayoutVars>
      </dgm:prSet>
      <dgm:spPr/>
    </dgm:pt>
    <dgm:pt modelId="{568BD621-4FD3-47BC-92D2-B4DEEBDB5B26}" type="pres">
      <dgm:prSet presAssocID="{147FF858-4CC2-46A4-9D7E-5C52DA908D65}" presName="sibTrans" presStyleLbl="sibTrans2D1" presStyleIdx="1" presStyleCnt="2"/>
      <dgm:spPr/>
    </dgm:pt>
    <dgm:pt modelId="{3CA8FC31-7DE0-4ED6-911A-229B0EC9BD94}" type="pres">
      <dgm:prSet presAssocID="{147FF858-4CC2-46A4-9D7E-5C52DA908D65}" presName="connectorText" presStyleLbl="sibTrans2D1" presStyleIdx="1" presStyleCnt="2"/>
      <dgm:spPr/>
    </dgm:pt>
    <dgm:pt modelId="{2D1E6B75-5AA2-453D-8CDC-DBEF8C25CE21}" type="pres">
      <dgm:prSet presAssocID="{75F40AC3-BF0F-44B6-8CF0-635D09EAC831}" presName="node" presStyleLbl="node1" presStyleIdx="2" presStyleCnt="3">
        <dgm:presLayoutVars>
          <dgm:bulletEnabled val="1"/>
        </dgm:presLayoutVars>
      </dgm:prSet>
      <dgm:spPr/>
    </dgm:pt>
  </dgm:ptLst>
  <dgm:cxnLst>
    <dgm:cxn modelId="{7D2D402D-5E9E-4E68-8D2E-1230492FD3DC}" type="presOf" srcId="{147FF858-4CC2-46A4-9D7E-5C52DA908D65}" destId="{3CA8FC31-7DE0-4ED6-911A-229B0EC9BD94}" srcOrd="1" destOrd="0" presId="urn:microsoft.com/office/officeart/2005/8/layout/process2"/>
    <dgm:cxn modelId="{886FC180-84A9-461C-B75B-3495660E8B1B}" type="presOf" srcId="{147FF858-4CC2-46A4-9D7E-5C52DA908D65}" destId="{568BD621-4FD3-47BC-92D2-B4DEEBDB5B26}" srcOrd="0" destOrd="0" presId="urn:microsoft.com/office/officeart/2005/8/layout/process2"/>
    <dgm:cxn modelId="{8030CCDB-72D3-4B35-8151-CB4756609D96}" type="presOf" srcId="{EA95E5FC-BC67-40BA-8C97-9477D00D7578}" destId="{5B16AD04-D7D4-493D-AE00-C34900C9939D}" srcOrd="0" destOrd="0" presId="urn:microsoft.com/office/officeart/2005/8/layout/process2"/>
    <dgm:cxn modelId="{673C1EBA-A456-460C-B194-90AB37BA3C09}" type="presOf" srcId="{75F40AC3-BF0F-44B6-8CF0-635D09EAC831}" destId="{2D1E6B75-5AA2-453D-8CDC-DBEF8C25CE21}" srcOrd="0" destOrd="0" presId="urn:microsoft.com/office/officeart/2005/8/layout/process2"/>
    <dgm:cxn modelId="{7A41FDCD-921C-4FB8-A9DB-3E40B64E2511}" srcId="{2EBEF693-E552-49C6-BC0B-5CA09585AF89}" destId="{EA95E5FC-BC67-40BA-8C97-9477D00D7578}" srcOrd="1" destOrd="0" parTransId="{96658575-1E98-476C-90A4-B6887597D51A}" sibTransId="{147FF858-4CC2-46A4-9D7E-5C52DA908D65}"/>
    <dgm:cxn modelId="{AE33C83F-F108-4A70-8241-C69C413024FF}" srcId="{2EBEF693-E552-49C6-BC0B-5CA09585AF89}" destId="{75F40AC3-BF0F-44B6-8CF0-635D09EAC831}" srcOrd="2" destOrd="0" parTransId="{EEF0C5E3-9409-4682-AFC4-0A06E6A3CCDB}" sibTransId="{0F12B062-22D7-4287-A18C-4B7501B1E097}"/>
    <dgm:cxn modelId="{7780E8C8-9C79-4FE8-97D2-17FED7309363}" srcId="{2EBEF693-E552-49C6-BC0B-5CA09585AF89}" destId="{26118EFF-C2DB-492C-8CA2-A6F87DF769C1}" srcOrd="0" destOrd="0" parTransId="{F6E93520-566F-42D5-A216-F1B9FC8CDDFC}" sibTransId="{B418D494-6C06-46FD-AAC9-E2D3C014DFDC}"/>
    <dgm:cxn modelId="{A1C88D9A-CDE7-4FF8-9AA1-3B5D85FC9F3B}" type="presOf" srcId="{B418D494-6C06-46FD-AAC9-E2D3C014DFDC}" destId="{3D79D4EE-97E0-4FA2-94E9-C14A3935E370}" srcOrd="1" destOrd="0" presId="urn:microsoft.com/office/officeart/2005/8/layout/process2"/>
    <dgm:cxn modelId="{0CDB4D64-B8E9-48B9-9985-0CE81E576EE9}" type="presOf" srcId="{26118EFF-C2DB-492C-8CA2-A6F87DF769C1}" destId="{57A723BE-C100-44B3-A640-24F4A265C2BD}" srcOrd="0" destOrd="0" presId="urn:microsoft.com/office/officeart/2005/8/layout/process2"/>
    <dgm:cxn modelId="{08580411-243E-478E-A1E6-005336AF24D9}" type="presOf" srcId="{2EBEF693-E552-49C6-BC0B-5CA09585AF89}" destId="{44364EDB-5FB6-4E8D-A9D1-613001B8568F}" srcOrd="0" destOrd="0" presId="urn:microsoft.com/office/officeart/2005/8/layout/process2"/>
    <dgm:cxn modelId="{7C97C860-0D46-4066-87B3-06C3106BFDC6}" type="presOf" srcId="{B418D494-6C06-46FD-AAC9-E2D3C014DFDC}" destId="{0FCD6829-0A67-411B-BD41-307F21505C8D}" srcOrd="0" destOrd="0" presId="urn:microsoft.com/office/officeart/2005/8/layout/process2"/>
    <dgm:cxn modelId="{49E29615-17AE-4DFC-837D-E317EF542C25}" type="presParOf" srcId="{44364EDB-5FB6-4E8D-A9D1-613001B8568F}" destId="{57A723BE-C100-44B3-A640-24F4A265C2BD}" srcOrd="0" destOrd="0" presId="urn:microsoft.com/office/officeart/2005/8/layout/process2"/>
    <dgm:cxn modelId="{ADD12FEE-1A5F-4048-AE96-25DF9BC9CF02}" type="presParOf" srcId="{44364EDB-5FB6-4E8D-A9D1-613001B8568F}" destId="{0FCD6829-0A67-411B-BD41-307F21505C8D}" srcOrd="1" destOrd="0" presId="urn:microsoft.com/office/officeart/2005/8/layout/process2"/>
    <dgm:cxn modelId="{9DE195EF-7B7C-4DF2-9E15-D4D6C6ABB25E}" type="presParOf" srcId="{0FCD6829-0A67-411B-BD41-307F21505C8D}" destId="{3D79D4EE-97E0-4FA2-94E9-C14A3935E370}" srcOrd="0" destOrd="0" presId="urn:microsoft.com/office/officeart/2005/8/layout/process2"/>
    <dgm:cxn modelId="{1275A722-295F-4B21-AF5E-56D764FA1043}" type="presParOf" srcId="{44364EDB-5FB6-4E8D-A9D1-613001B8568F}" destId="{5B16AD04-D7D4-493D-AE00-C34900C9939D}" srcOrd="2" destOrd="0" presId="urn:microsoft.com/office/officeart/2005/8/layout/process2"/>
    <dgm:cxn modelId="{1AC2DA61-55EE-451B-95A4-592957E1216F}" type="presParOf" srcId="{44364EDB-5FB6-4E8D-A9D1-613001B8568F}" destId="{568BD621-4FD3-47BC-92D2-B4DEEBDB5B26}" srcOrd="3" destOrd="0" presId="urn:microsoft.com/office/officeart/2005/8/layout/process2"/>
    <dgm:cxn modelId="{FD595A80-E017-4DDA-88CC-FDEE1B8CF0EB}" type="presParOf" srcId="{568BD621-4FD3-47BC-92D2-B4DEEBDB5B26}" destId="{3CA8FC31-7DE0-4ED6-911A-229B0EC9BD94}" srcOrd="0" destOrd="0" presId="urn:microsoft.com/office/officeart/2005/8/layout/process2"/>
    <dgm:cxn modelId="{DD498975-494E-43BD-9AD7-4B0954E28C77}" type="presParOf" srcId="{44364EDB-5FB6-4E8D-A9D1-613001B8568F}" destId="{2D1E6B75-5AA2-453D-8CDC-DBEF8C25CE21}"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9E2C8D-19BF-4C5B-B434-E5DA1C817DA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fr-FR"/>
        </a:p>
      </dgm:t>
    </dgm:pt>
    <dgm:pt modelId="{A4228EC6-BFBD-411C-9F40-29FB39CEF872}">
      <dgm:prSet phldrT="[Texte]"/>
      <dgm:spPr/>
      <dgm:t>
        <a:bodyPr/>
        <a:lstStyle/>
        <a:p>
          <a:r>
            <a:rPr lang="fr-FR" dirty="0"/>
            <a:t>Étape 1. Présentation projet </a:t>
          </a:r>
        </a:p>
      </dgm:t>
    </dgm:pt>
    <dgm:pt modelId="{B5CDA43A-1C9E-4997-AC0B-49F2197DAB22}" type="parTrans" cxnId="{B87B4CF5-EFA1-45A2-93A2-37F85F6230F2}">
      <dgm:prSet/>
      <dgm:spPr/>
      <dgm:t>
        <a:bodyPr/>
        <a:lstStyle/>
        <a:p>
          <a:endParaRPr lang="fr-FR"/>
        </a:p>
      </dgm:t>
    </dgm:pt>
    <dgm:pt modelId="{4313BE30-E8A2-4163-AE29-EAFC5C8BE15F}" type="sibTrans" cxnId="{B87B4CF5-EFA1-45A2-93A2-37F85F6230F2}">
      <dgm:prSet/>
      <dgm:spPr/>
      <dgm:t>
        <a:bodyPr/>
        <a:lstStyle/>
        <a:p>
          <a:endParaRPr lang="fr-FR"/>
        </a:p>
      </dgm:t>
    </dgm:pt>
    <dgm:pt modelId="{9604625F-165C-4F35-B63D-FF3E0351AAAB}">
      <dgm:prSet phldrT="[Texte]"/>
      <dgm:spPr/>
      <dgm:t>
        <a:bodyPr/>
        <a:lstStyle/>
        <a:p>
          <a:r>
            <a:rPr lang="fr-FR" dirty="0"/>
            <a:t>Présentation démarches</a:t>
          </a:r>
        </a:p>
      </dgm:t>
    </dgm:pt>
    <dgm:pt modelId="{E1AA82B2-5739-4AA7-A0AA-F08AE19A1941}" type="parTrans" cxnId="{D28DEB3F-A6E8-4F98-83B5-11C887EDDEE0}">
      <dgm:prSet/>
      <dgm:spPr/>
      <dgm:t>
        <a:bodyPr/>
        <a:lstStyle/>
        <a:p>
          <a:endParaRPr lang="fr-FR"/>
        </a:p>
      </dgm:t>
    </dgm:pt>
    <dgm:pt modelId="{11D4FDCE-9C5B-48C8-B9F6-41471DFEB11B}" type="sibTrans" cxnId="{D28DEB3F-A6E8-4F98-83B5-11C887EDDEE0}">
      <dgm:prSet/>
      <dgm:spPr/>
      <dgm:t>
        <a:bodyPr/>
        <a:lstStyle/>
        <a:p>
          <a:endParaRPr lang="fr-FR"/>
        </a:p>
      </dgm:t>
    </dgm:pt>
    <dgm:pt modelId="{AC26F413-36D7-42C3-A9F9-1B141CE9B580}">
      <dgm:prSet phldrT="[Texte]"/>
      <dgm:spPr/>
      <dgm:t>
        <a:bodyPr/>
        <a:lstStyle/>
        <a:p>
          <a:r>
            <a:rPr lang="fr-FR" dirty="0"/>
            <a:t>Étape 2.Réaliser cahier des charges et diagnostic territoire</a:t>
          </a:r>
        </a:p>
      </dgm:t>
    </dgm:pt>
    <dgm:pt modelId="{1D758D9D-6E1E-4C3D-8223-EB52163A2730}" type="parTrans" cxnId="{4F108070-35CD-4342-AC26-1EADF50C90AA}">
      <dgm:prSet/>
      <dgm:spPr/>
      <dgm:t>
        <a:bodyPr/>
        <a:lstStyle/>
        <a:p>
          <a:endParaRPr lang="fr-FR"/>
        </a:p>
      </dgm:t>
    </dgm:pt>
    <dgm:pt modelId="{25DE4018-9A30-4D76-BD43-16DFF353F29E}" type="sibTrans" cxnId="{4F108070-35CD-4342-AC26-1EADF50C90AA}">
      <dgm:prSet/>
      <dgm:spPr/>
      <dgm:t>
        <a:bodyPr/>
        <a:lstStyle/>
        <a:p>
          <a:endParaRPr lang="fr-FR"/>
        </a:p>
      </dgm:t>
    </dgm:pt>
    <dgm:pt modelId="{1E3FC8BB-F2AF-40DD-9893-FEB8A9DAC977}">
      <dgm:prSet phldrT="[Texte]"/>
      <dgm:spPr/>
      <dgm:t>
        <a:bodyPr/>
        <a:lstStyle/>
        <a:p>
          <a:r>
            <a:rPr lang="fr-FR" dirty="0"/>
            <a:t>Étude d’une carte régionale</a:t>
          </a:r>
        </a:p>
      </dgm:t>
    </dgm:pt>
    <dgm:pt modelId="{1CCA0E7A-0953-4689-A625-292768BE135A}" type="parTrans" cxnId="{9AD1A739-E276-4DDA-82FD-6A6313075EDD}">
      <dgm:prSet/>
      <dgm:spPr/>
      <dgm:t>
        <a:bodyPr/>
        <a:lstStyle/>
        <a:p>
          <a:endParaRPr lang="fr-FR"/>
        </a:p>
      </dgm:t>
    </dgm:pt>
    <dgm:pt modelId="{50282EF5-78B6-4892-A420-7CA65B6801E9}" type="sibTrans" cxnId="{9AD1A739-E276-4DDA-82FD-6A6313075EDD}">
      <dgm:prSet/>
      <dgm:spPr/>
      <dgm:t>
        <a:bodyPr/>
        <a:lstStyle/>
        <a:p>
          <a:endParaRPr lang="fr-FR"/>
        </a:p>
      </dgm:t>
    </dgm:pt>
    <dgm:pt modelId="{BC486327-9498-4803-870A-4C95DB36C7D9}">
      <dgm:prSet phldrT="[Texte]"/>
      <dgm:spPr/>
      <dgm:t>
        <a:bodyPr/>
        <a:lstStyle/>
        <a:p>
          <a:r>
            <a:rPr lang="fr-FR" dirty="0"/>
            <a:t>Étape 3. Identifier les territoires d’action sur une carte</a:t>
          </a:r>
        </a:p>
      </dgm:t>
    </dgm:pt>
    <dgm:pt modelId="{AD4BE1C4-51F5-4FFF-B17F-A1223A2C5A91}" type="parTrans" cxnId="{AF1195AC-4A23-4EA8-A195-6AAA96909098}">
      <dgm:prSet/>
      <dgm:spPr/>
      <dgm:t>
        <a:bodyPr/>
        <a:lstStyle/>
        <a:p>
          <a:endParaRPr lang="fr-FR"/>
        </a:p>
      </dgm:t>
    </dgm:pt>
    <dgm:pt modelId="{ACB4BFE7-50CC-4524-81D8-3E5C5A8200A8}" type="sibTrans" cxnId="{AF1195AC-4A23-4EA8-A195-6AAA96909098}">
      <dgm:prSet/>
      <dgm:spPr/>
      <dgm:t>
        <a:bodyPr/>
        <a:lstStyle/>
        <a:p>
          <a:endParaRPr lang="fr-FR"/>
        </a:p>
      </dgm:t>
    </dgm:pt>
    <dgm:pt modelId="{7C85A659-D570-43BC-9350-A11E91291185}">
      <dgm:prSet phldrT="[Texte]"/>
      <dgm:spPr/>
      <dgm:t>
        <a:bodyPr/>
        <a:lstStyle/>
        <a:p>
          <a:r>
            <a:rPr lang="fr-FR" dirty="0"/>
            <a:t>Localiser des territoires de projet</a:t>
          </a:r>
        </a:p>
      </dgm:t>
    </dgm:pt>
    <dgm:pt modelId="{846EC709-70DE-408B-BE12-6340F5396096}" type="parTrans" cxnId="{BDECE961-488C-4263-A9C5-B307D3DE4E56}">
      <dgm:prSet/>
      <dgm:spPr/>
      <dgm:t>
        <a:bodyPr/>
        <a:lstStyle/>
        <a:p>
          <a:endParaRPr lang="fr-FR"/>
        </a:p>
      </dgm:t>
    </dgm:pt>
    <dgm:pt modelId="{E4A6DC11-8A32-465A-926F-17F5A757ED15}" type="sibTrans" cxnId="{BDECE961-488C-4263-A9C5-B307D3DE4E56}">
      <dgm:prSet/>
      <dgm:spPr/>
      <dgm:t>
        <a:bodyPr/>
        <a:lstStyle/>
        <a:p>
          <a:endParaRPr lang="fr-FR"/>
        </a:p>
      </dgm:t>
    </dgm:pt>
    <dgm:pt modelId="{37FD9BBC-42D3-4BDE-AF13-F1B4470C619C}">
      <dgm:prSet phldrT="[Texte]"/>
      <dgm:spPr/>
      <dgm:t>
        <a:bodyPr/>
        <a:lstStyle/>
        <a:p>
          <a:r>
            <a:rPr lang="fr-FR" dirty="0"/>
            <a:t>Exemple  </a:t>
          </a:r>
          <a:r>
            <a:rPr lang="fr-FR" dirty="0">
              <a:solidFill>
                <a:srgbClr val="7030A0"/>
              </a:solidFill>
            </a:rPr>
            <a:t>de </a:t>
          </a:r>
          <a:r>
            <a:rPr lang="fr-FR" dirty="0"/>
            <a:t>démarche prospective</a:t>
          </a:r>
        </a:p>
      </dgm:t>
    </dgm:pt>
    <dgm:pt modelId="{E12E6CB3-AD91-4873-BDBF-D16DFA902D2A}" type="parTrans" cxnId="{E5574270-13D0-4C46-BFDF-56DC33EBDA26}">
      <dgm:prSet/>
      <dgm:spPr/>
      <dgm:t>
        <a:bodyPr/>
        <a:lstStyle/>
        <a:p>
          <a:endParaRPr lang="fr-FR"/>
        </a:p>
      </dgm:t>
    </dgm:pt>
    <dgm:pt modelId="{44C14205-152D-4856-BD75-A89244AA0C59}" type="sibTrans" cxnId="{E5574270-13D0-4C46-BFDF-56DC33EBDA26}">
      <dgm:prSet/>
      <dgm:spPr/>
      <dgm:t>
        <a:bodyPr/>
        <a:lstStyle/>
        <a:p>
          <a:endParaRPr lang="fr-FR"/>
        </a:p>
      </dgm:t>
    </dgm:pt>
    <dgm:pt modelId="{CAC47607-BF1A-4793-87FC-5188E55EE266}">
      <dgm:prSet/>
      <dgm:spPr/>
      <dgm:t>
        <a:bodyPr/>
        <a:lstStyle/>
        <a:p>
          <a:r>
            <a:rPr lang="fr-FR" dirty="0"/>
            <a:t>Étape 4. Etudier la faisabilité d’un projet</a:t>
          </a:r>
        </a:p>
      </dgm:t>
    </dgm:pt>
    <dgm:pt modelId="{F20A895B-C046-4AD2-B619-21D939687C1D}" type="parTrans" cxnId="{696A9F51-808D-495E-B475-A914134F3822}">
      <dgm:prSet/>
      <dgm:spPr/>
      <dgm:t>
        <a:bodyPr/>
        <a:lstStyle/>
        <a:p>
          <a:endParaRPr lang="fr-FR"/>
        </a:p>
      </dgm:t>
    </dgm:pt>
    <dgm:pt modelId="{EF05532E-0C06-4FC8-8FEA-572EA0D6EACF}" type="sibTrans" cxnId="{696A9F51-808D-495E-B475-A914134F3822}">
      <dgm:prSet/>
      <dgm:spPr/>
      <dgm:t>
        <a:bodyPr/>
        <a:lstStyle/>
        <a:p>
          <a:endParaRPr lang="fr-FR"/>
        </a:p>
      </dgm:t>
    </dgm:pt>
    <dgm:pt modelId="{FEF9A657-11B2-4D10-8CA6-717A15730D12}">
      <dgm:prSet phldrT="[Texte]"/>
      <dgm:spPr/>
      <dgm:t>
        <a:bodyPr/>
        <a:lstStyle/>
        <a:p>
          <a:r>
            <a:rPr lang="fr-FR" dirty="0"/>
            <a:t>Présentation des objectifs réalisations</a:t>
          </a:r>
        </a:p>
      </dgm:t>
    </dgm:pt>
    <dgm:pt modelId="{898F669D-46DC-4872-BAF5-59376D8DD238}" type="parTrans" cxnId="{4496BE13-3793-4394-AE37-9083F865DE1F}">
      <dgm:prSet/>
      <dgm:spPr/>
      <dgm:t>
        <a:bodyPr/>
        <a:lstStyle/>
        <a:p>
          <a:endParaRPr lang="fr-FR"/>
        </a:p>
      </dgm:t>
    </dgm:pt>
    <dgm:pt modelId="{68473417-893F-4705-838B-23131724A9F7}" type="sibTrans" cxnId="{4496BE13-3793-4394-AE37-9083F865DE1F}">
      <dgm:prSet/>
      <dgm:spPr/>
      <dgm:t>
        <a:bodyPr/>
        <a:lstStyle/>
        <a:p>
          <a:endParaRPr lang="fr-FR"/>
        </a:p>
      </dgm:t>
    </dgm:pt>
    <dgm:pt modelId="{F2DB1A2D-845D-4631-B65D-549032DD3452}">
      <dgm:prSet phldrT="[Texte]"/>
      <dgm:spPr/>
      <dgm:t>
        <a:bodyPr/>
        <a:lstStyle/>
        <a:p>
          <a:endParaRPr lang="fr-FR" dirty="0"/>
        </a:p>
      </dgm:t>
    </dgm:pt>
    <dgm:pt modelId="{FAEB6580-D28B-4494-8A37-1EB0B7BAAE64}" type="parTrans" cxnId="{0CEA246E-2CAD-4318-AB64-BD4E45A75F5D}">
      <dgm:prSet/>
      <dgm:spPr/>
      <dgm:t>
        <a:bodyPr/>
        <a:lstStyle/>
        <a:p>
          <a:endParaRPr lang="fr-FR"/>
        </a:p>
      </dgm:t>
    </dgm:pt>
    <dgm:pt modelId="{74553CC7-A70F-43E8-9DA7-5A8CB9FD7AC6}" type="sibTrans" cxnId="{0CEA246E-2CAD-4318-AB64-BD4E45A75F5D}">
      <dgm:prSet/>
      <dgm:spPr/>
      <dgm:t>
        <a:bodyPr/>
        <a:lstStyle/>
        <a:p>
          <a:endParaRPr lang="fr-FR"/>
        </a:p>
      </dgm:t>
    </dgm:pt>
    <dgm:pt modelId="{CA6F442B-6BC8-4FCC-8541-B9DA924A7772}">
      <dgm:prSet phldrT="[Texte]"/>
      <dgm:spPr/>
      <dgm:t>
        <a:bodyPr/>
        <a:lstStyle/>
        <a:p>
          <a:r>
            <a:rPr lang="fr-FR" dirty="0"/>
            <a:t>Rédaction d’un cahier des charges d’un nouveau moye</a:t>
          </a:r>
          <a:r>
            <a:rPr lang="fr-FR" dirty="0">
              <a:solidFill>
                <a:srgbClr val="7030A0"/>
              </a:solidFill>
            </a:rPr>
            <a:t>n </a:t>
          </a:r>
          <a:r>
            <a:rPr lang="fr-FR" dirty="0"/>
            <a:t>de transport </a:t>
          </a:r>
        </a:p>
      </dgm:t>
    </dgm:pt>
    <dgm:pt modelId="{316C9A30-A8BB-43D5-8C81-6EEFD5C3AA96}" type="parTrans" cxnId="{CAFE0045-E05C-4B15-A82B-C0EEEA0D7743}">
      <dgm:prSet/>
      <dgm:spPr/>
      <dgm:t>
        <a:bodyPr/>
        <a:lstStyle/>
        <a:p>
          <a:endParaRPr lang="fr-FR"/>
        </a:p>
      </dgm:t>
    </dgm:pt>
    <dgm:pt modelId="{55C56A18-FD5B-4060-8E9E-3D8FE93E24CB}" type="sibTrans" cxnId="{CAFE0045-E05C-4B15-A82B-C0EEEA0D7743}">
      <dgm:prSet/>
      <dgm:spPr/>
      <dgm:t>
        <a:bodyPr/>
        <a:lstStyle/>
        <a:p>
          <a:endParaRPr lang="fr-FR"/>
        </a:p>
      </dgm:t>
    </dgm:pt>
    <dgm:pt modelId="{11C3C083-C32A-405A-BCD8-46B90C4776F8}">
      <dgm:prSet phldrT="[Texte]"/>
      <dgm:spPr/>
      <dgm:t>
        <a:bodyPr/>
        <a:lstStyle/>
        <a:p>
          <a:r>
            <a:rPr lang="fr-FR" dirty="0"/>
            <a:t>Préparer une étude d’impact environnemental</a:t>
          </a:r>
          <a:endParaRPr lang="fr-FR" strike="sngStrike" dirty="0">
            <a:solidFill>
              <a:srgbClr val="7030A0"/>
            </a:solidFill>
          </a:endParaRPr>
        </a:p>
      </dgm:t>
    </dgm:pt>
    <dgm:pt modelId="{ECA464A0-29F2-49B4-B08F-19A28F55CFC7}" type="parTrans" cxnId="{66D3A057-8875-49F4-9DA8-84414EB7159C}">
      <dgm:prSet/>
      <dgm:spPr/>
      <dgm:t>
        <a:bodyPr/>
        <a:lstStyle/>
        <a:p>
          <a:endParaRPr lang="fr-FR"/>
        </a:p>
      </dgm:t>
    </dgm:pt>
    <dgm:pt modelId="{4A9AD366-B09F-494B-83F8-3829DD1BD1FB}" type="sibTrans" cxnId="{66D3A057-8875-49F4-9DA8-84414EB7159C}">
      <dgm:prSet/>
      <dgm:spPr/>
      <dgm:t>
        <a:bodyPr/>
        <a:lstStyle/>
        <a:p>
          <a:endParaRPr lang="fr-FR"/>
        </a:p>
      </dgm:t>
    </dgm:pt>
    <dgm:pt modelId="{3ECADF2C-BD34-4466-84DB-6286DC7B681E}">
      <dgm:prSet/>
      <dgm:spPr/>
      <dgm:t>
        <a:bodyPr/>
        <a:lstStyle/>
        <a:p>
          <a:r>
            <a:rPr lang="fr-FR" dirty="0"/>
            <a:t>Identifier les contraintes techniques en technologie</a:t>
          </a:r>
        </a:p>
      </dgm:t>
    </dgm:pt>
    <dgm:pt modelId="{BB91E643-0E00-4D6A-97E0-CE66E7E890AF}" type="parTrans" cxnId="{C614C977-91A8-497B-8309-0FD0DA08EC57}">
      <dgm:prSet/>
      <dgm:spPr/>
      <dgm:t>
        <a:bodyPr/>
        <a:lstStyle/>
        <a:p>
          <a:endParaRPr lang="fr-FR"/>
        </a:p>
      </dgm:t>
    </dgm:pt>
    <dgm:pt modelId="{3D50F46B-2B79-44A1-BAF0-4DC939B20C90}" type="sibTrans" cxnId="{C614C977-91A8-497B-8309-0FD0DA08EC57}">
      <dgm:prSet/>
      <dgm:spPr/>
      <dgm:t>
        <a:bodyPr/>
        <a:lstStyle/>
        <a:p>
          <a:endParaRPr lang="fr-FR"/>
        </a:p>
      </dgm:t>
    </dgm:pt>
    <dgm:pt modelId="{7915FCFD-D0DF-4069-AB22-75A6EF0FB888}">
      <dgm:prSet/>
      <dgm:spPr/>
      <dgm:t>
        <a:bodyPr/>
        <a:lstStyle/>
        <a:p>
          <a:r>
            <a:rPr lang="fr-FR" dirty="0"/>
            <a:t>Identifier l</a:t>
          </a:r>
          <a:r>
            <a:rPr lang="fr-FR" dirty="0">
              <a:solidFill>
                <a:srgbClr val="7030A0"/>
              </a:solidFill>
            </a:rPr>
            <a:t>es </a:t>
          </a:r>
          <a:r>
            <a:rPr lang="fr-FR" dirty="0"/>
            <a:t>obstacles géologiques et risques</a:t>
          </a:r>
        </a:p>
      </dgm:t>
    </dgm:pt>
    <dgm:pt modelId="{3FC5D439-A6AE-4577-A1F5-4FE1AD5B3263}" type="parTrans" cxnId="{7350E666-6A2A-4D72-8FA8-545C7A2430CA}">
      <dgm:prSet/>
      <dgm:spPr/>
      <dgm:t>
        <a:bodyPr/>
        <a:lstStyle/>
        <a:p>
          <a:endParaRPr lang="fr-FR"/>
        </a:p>
      </dgm:t>
    </dgm:pt>
    <dgm:pt modelId="{D7E15795-95FF-4C7A-9550-CD4BE1760EF4}" type="sibTrans" cxnId="{7350E666-6A2A-4D72-8FA8-545C7A2430CA}">
      <dgm:prSet/>
      <dgm:spPr/>
      <dgm:t>
        <a:bodyPr/>
        <a:lstStyle/>
        <a:p>
          <a:endParaRPr lang="fr-FR"/>
        </a:p>
      </dgm:t>
    </dgm:pt>
    <dgm:pt modelId="{7C963415-793B-4216-8C82-EEA3810E439C}">
      <dgm:prSet phldrT="[Texte]"/>
      <dgm:spPr/>
      <dgm:t>
        <a:bodyPr/>
        <a:lstStyle/>
        <a:p>
          <a:r>
            <a:rPr lang="fr-FR" dirty="0"/>
            <a:t>Identifier les besoins en  matière de transport et d’énergie</a:t>
          </a:r>
        </a:p>
      </dgm:t>
    </dgm:pt>
    <dgm:pt modelId="{7439E921-DA44-42A5-9470-C2BF263A3A10}" type="parTrans" cxnId="{35A89AE0-9A4F-474C-8EBD-6D8F2031B0DB}">
      <dgm:prSet/>
      <dgm:spPr/>
      <dgm:t>
        <a:bodyPr/>
        <a:lstStyle/>
        <a:p>
          <a:endParaRPr lang="fr-FR"/>
        </a:p>
      </dgm:t>
    </dgm:pt>
    <dgm:pt modelId="{3C27D84C-D7E2-4E6A-9552-F51BB3E0EAE3}" type="sibTrans" cxnId="{35A89AE0-9A4F-474C-8EBD-6D8F2031B0DB}">
      <dgm:prSet/>
      <dgm:spPr/>
      <dgm:t>
        <a:bodyPr/>
        <a:lstStyle/>
        <a:p>
          <a:endParaRPr lang="fr-FR"/>
        </a:p>
      </dgm:t>
    </dgm:pt>
    <dgm:pt modelId="{DC454D76-87A0-4E13-A38F-673B8C47ED71}">
      <dgm:prSet phldrT="[Texte]"/>
      <dgm:spPr/>
      <dgm:t>
        <a:bodyPr/>
        <a:lstStyle/>
        <a:p>
          <a:r>
            <a:rPr lang="fr-FR" dirty="0"/>
            <a:t>Décrire la forme de l’éco-quartier </a:t>
          </a:r>
        </a:p>
      </dgm:t>
    </dgm:pt>
    <dgm:pt modelId="{004D7398-874A-476C-8017-4B8FBE9794F8}" type="parTrans" cxnId="{44D5438F-46BA-44F5-8E30-426FD94D5CEE}">
      <dgm:prSet/>
      <dgm:spPr/>
      <dgm:t>
        <a:bodyPr/>
        <a:lstStyle/>
        <a:p>
          <a:endParaRPr lang="fr-FR"/>
        </a:p>
      </dgm:t>
    </dgm:pt>
    <dgm:pt modelId="{407809B0-2670-4533-A99D-7D56F19E3459}" type="sibTrans" cxnId="{44D5438F-46BA-44F5-8E30-426FD94D5CEE}">
      <dgm:prSet/>
      <dgm:spPr/>
      <dgm:t>
        <a:bodyPr/>
        <a:lstStyle/>
        <a:p>
          <a:endParaRPr lang="fr-FR"/>
        </a:p>
      </dgm:t>
    </dgm:pt>
    <dgm:pt modelId="{F82DEF98-C5D1-4DF9-B907-0160ED453F01}">
      <dgm:prSet phldrT="[Texte]"/>
      <dgm:spPr/>
      <dgm:t>
        <a:bodyPr/>
        <a:lstStyle/>
        <a:p>
          <a:r>
            <a:rPr lang="fr-FR" dirty="0"/>
            <a:t>définir les attentes en matière de </a:t>
          </a:r>
          <a:r>
            <a:rPr lang="fr-FR" dirty="0" err="1"/>
            <a:t>bio-diversité</a:t>
          </a:r>
          <a:endParaRPr lang="fr-FR" dirty="0"/>
        </a:p>
      </dgm:t>
    </dgm:pt>
    <dgm:pt modelId="{4F947921-8913-455D-81F3-659869411424}" type="parTrans" cxnId="{E6C27404-8074-4AC6-A555-5026DB50ECA2}">
      <dgm:prSet/>
      <dgm:spPr/>
      <dgm:t>
        <a:bodyPr/>
        <a:lstStyle/>
        <a:p>
          <a:endParaRPr lang="fr-FR"/>
        </a:p>
      </dgm:t>
    </dgm:pt>
    <dgm:pt modelId="{C2805272-8300-4840-A85A-B11897779B2F}" type="sibTrans" cxnId="{E6C27404-8074-4AC6-A555-5026DB50ECA2}">
      <dgm:prSet/>
      <dgm:spPr/>
      <dgm:t>
        <a:bodyPr/>
        <a:lstStyle/>
        <a:p>
          <a:endParaRPr lang="fr-FR"/>
        </a:p>
      </dgm:t>
    </dgm:pt>
    <dgm:pt modelId="{C076ABD3-ADF1-49C5-A230-62FF57A8D772}">
      <dgm:prSet/>
      <dgm:spPr/>
      <dgm:t>
        <a:bodyPr/>
        <a:lstStyle/>
        <a:p>
          <a:r>
            <a:rPr lang="fr-FR" dirty="0"/>
            <a:t>Identifier les contraintes et les obstacles ( humains, politiques …)</a:t>
          </a:r>
        </a:p>
      </dgm:t>
    </dgm:pt>
    <dgm:pt modelId="{C00B9A73-2DEF-4EE2-97E4-7A3351F1824A}" type="parTrans" cxnId="{DEEB8982-6AE6-4202-88ED-2ADAFA4A5766}">
      <dgm:prSet/>
      <dgm:spPr/>
      <dgm:t>
        <a:bodyPr/>
        <a:lstStyle/>
        <a:p>
          <a:endParaRPr lang="fr-FR"/>
        </a:p>
      </dgm:t>
    </dgm:pt>
    <dgm:pt modelId="{A14C0455-BB55-435D-B30F-055F5AFB8E44}" type="sibTrans" cxnId="{DEEB8982-6AE6-4202-88ED-2ADAFA4A5766}">
      <dgm:prSet/>
      <dgm:spPr/>
      <dgm:t>
        <a:bodyPr/>
        <a:lstStyle/>
        <a:p>
          <a:endParaRPr lang="fr-FR"/>
        </a:p>
      </dgm:t>
    </dgm:pt>
    <dgm:pt modelId="{59AB12BC-8567-431D-90E3-333E60494BB6}">
      <dgm:prSet phldrT="[Texte]"/>
      <dgm:spPr/>
      <dgm:t>
        <a:bodyPr/>
        <a:lstStyle/>
        <a:p>
          <a:r>
            <a:rPr lang="fr-FR" dirty="0"/>
            <a:t>Distribution des tâches et des rôles  </a:t>
          </a:r>
        </a:p>
      </dgm:t>
    </dgm:pt>
    <dgm:pt modelId="{AFB74EC4-8EA2-40E2-B916-2FF8C0341570}" type="parTrans" cxnId="{CDF35870-0AD0-428D-9DFF-60D4B355C7F4}">
      <dgm:prSet/>
      <dgm:spPr/>
      <dgm:t>
        <a:bodyPr/>
        <a:lstStyle/>
        <a:p>
          <a:endParaRPr lang="fr-FR"/>
        </a:p>
      </dgm:t>
    </dgm:pt>
    <dgm:pt modelId="{4445CB42-B7CF-4505-84B3-CB67E0C78A30}" type="sibTrans" cxnId="{CDF35870-0AD0-428D-9DFF-60D4B355C7F4}">
      <dgm:prSet/>
      <dgm:spPr/>
      <dgm:t>
        <a:bodyPr/>
        <a:lstStyle/>
        <a:p>
          <a:endParaRPr lang="fr-FR"/>
        </a:p>
      </dgm:t>
    </dgm:pt>
    <dgm:pt modelId="{96ABAA20-2151-4791-8F94-16CADDE643C4}">
      <dgm:prSet phldrT="[Texte]"/>
      <dgm:spPr/>
      <dgm:t>
        <a:bodyPr/>
        <a:lstStyle/>
        <a:p>
          <a:r>
            <a:rPr lang="fr-FR" dirty="0"/>
            <a:t>Nommer les effets recherchés</a:t>
          </a:r>
        </a:p>
      </dgm:t>
    </dgm:pt>
    <dgm:pt modelId="{9FEB988F-17BE-4279-B4C4-C5C99A2DD8D5}" type="parTrans" cxnId="{5937850C-6740-4F13-96B0-48233209EBAD}">
      <dgm:prSet/>
      <dgm:spPr/>
      <dgm:t>
        <a:bodyPr/>
        <a:lstStyle/>
        <a:p>
          <a:endParaRPr lang="fr-FR"/>
        </a:p>
      </dgm:t>
    </dgm:pt>
    <dgm:pt modelId="{42D03673-2BFD-481A-BA08-67B1A3FF53E6}" type="sibTrans" cxnId="{5937850C-6740-4F13-96B0-48233209EBAD}">
      <dgm:prSet/>
      <dgm:spPr/>
      <dgm:t>
        <a:bodyPr/>
        <a:lstStyle/>
        <a:p>
          <a:endParaRPr lang="fr-FR"/>
        </a:p>
      </dgm:t>
    </dgm:pt>
    <dgm:pt modelId="{EC8BBB8E-DD19-4070-8A51-33490B8CB8F3}" type="pres">
      <dgm:prSet presAssocID="{E69E2C8D-19BF-4C5B-B434-E5DA1C817DAB}" presName="linearFlow" presStyleCnt="0">
        <dgm:presLayoutVars>
          <dgm:dir/>
          <dgm:animLvl val="lvl"/>
          <dgm:resizeHandles val="exact"/>
        </dgm:presLayoutVars>
      </dgm:prSet>
      <dgm:spPr/>
    </dgm:pt>
    <dgm:pt modelId="{7D0AEBDC-1BB2-4FA9-922F-F08151FC4119}" type="pres">
      <dgm:prSet presAssocID="{A4228EC6-BFBD-411C-9F40-29FB39CEF872}" presName="composite" presStyleCnt="0"/>
      <dgm:spPr/>
    </dgm:pt>
    <dgm:pt modelId="{98DA7850-A983-49CD-89AF-013BE6D81601}" type="pres">
      <dgm:prSet presAssocID="{A4228EC6-BFBD-411C-9F40-29FB39CEF872}" presName="parTx" presStyleLbl="node1" presStyleIdx="0" presStyleCnt="4">
        <dgm:presLayoutVars>
          <dgm:chMax val="0"/>
          <dgm:chPref val="0"/>
          <dgm:bulletEnabled val="1"/>
        </dgm:presLayoutVars>
      </dgm:prSet>
      <dgm:spPr/>
    </dgm:pt>
    <dgm:pt modelId="{050CCDA3-FA59-439E-A472-D078AAADA492}" type="pres">
      <dgm:prSet presAssocID="{A4228EC6-BFBD-411C-9F40-29FB39CEF872}" presName="parSh" presStyleLbl="node1" presStyleIdx="0" presStyleCnt="4"/>
      <dgm:spPr/>
    </dgm:pt>
    <dgm:pt modelId="{70589FC2-AEE3-4C14-8011-31739F4A0F06}" type="pres">
      <dgm:prSet presAssocID="{A4228EC6-BFBD-411C-9F40-29FB39CEF872}" presName="desTx" presStyleLbl="fgAcc1" presStyleIdx="0" presStyleCnt="4">
        <dgm:presLayoutVars>
          <dgm:bulletEnabled val="1"/>
        </dgm:presLayoutVars>
      </dgm:prSet>
      <dgm:spPr/>
    </dgm:pt>
    <dgm:pt modelId="{52AB7D94-AC84-45A0-9F0E-09E64CDA273F}" type="pres">
      <dgm:prSet presAssocID="{4313BE30-E8A2-4163-AE29-EAFC5C8BE15F}" presName="sibTrans" presStyleLbl="sibTrans2D1" presStyleIdx="0" presStyleCnt="3"/>
      <dgm:spPr/>
    </dgm:pt>
    <dgm:pt modelId="{BF29139A-0AB3-4BCD-B2DC-C45DEF289808}" type="pres">
      <dgm:prSet presAssocID="{4313BE30-E8A2-4163-AE29-EAFC5C8BE15F}" presName="connTx" presStyleLbl="sibTrans2D1" presStyleIdx="0" presStyleCnt="3"/>
      <dgm:spPr/>
    </dgm:pt>
    <dgm:pt modelId="{5012FA8E-CB1D-468D-9A5A-AAFEFA634376}" type="pres">
      <dgm:prSet presAssocID="{AC26F413-36D7-42C3-A9F9-1B141CE9B580}" presName="composite" presStyleCnt="0"/>
      <dgm:spPr/>
    </dgm:pt>
    <dgm:pt modelId="{5035E83B-17B0-4714-8F74-9368B9F11EA5}" type="pres">
      <dgm:prSet presAssocID="{AC26F413-36D7-42C3-A9F9-1B141CE9B580}" presName="parTx" presStyleLbl="node1" presStyleIdx="0" presStyleCnt="4">
        <dgm:presLayoutVars>
          <dgm:chMax val="0"/>
          <dgm:chPref val="0"/>
          <dgm:bulletEnabled val="1"/>
        </dgm:presLayoutVars>
      </dgm:prSet>
      <dgm:spPr/>
    </dgm:pt>
    <dgm:pt modelId="{9AF34202-C06C-42D8-8338-6B472336253C}" type="pres">
      <dgm:prSet presAssocID="{AC26F413-36D7-42C3-A9F9-1B141CE9B580}" presName="parSh" presStyleLbl="node1" presStyleIdx="1" presStyleCnt="4"/>
      <dgm:spPr/>
    </dgm:pt>
    <dgm:pt modelId="{396829F2-CB9D-47AE-B1C6-F01440EA72AA}" type="pres">
      <dgm:prSet presAssocID="{AC26F413-36D7-42C3-A9F9-1B141CE9B580}" presName="desTx" presStyleLbl="fgAcc1" presStyleIdx="1" presStyleCnt="4">
        <dgm:presLayoutVars>
          <dgm:bulletEnabled val="1"/>
        </dgm:presLayoutVars>
      </dgm:prSet>
      <dgm:spPr/>
    </dgm:pt>
    <dgm:pt modelId="{09F1104C-9C97-4C3B-924D-1DF8BC79F3AC}" type="pres">
      <dgm:prSet presAssocID="{25DE4018-9A30-4D76-BD43-16DFF353F29E}" presName="sibTrans" presStyleLbl="sibTrans2D1" presStyleIdx="1" presStyleCnt="3"/>
      <dgm:spPr/>
    </dgm:pt>
    <dgm:pt modelId="{6953184A-D1C1-418A-8E92-7533076A1ED0}" type="pres">
      <dgm:prSet presAssocID="{25DE4018-9A30-4D76-BD43-16DFF353F29E}" presName="connTx" presStyleLbl="sibTrans2D1" presStyleIdx="1" presStyleCnt="3"/>
      <dgm:spPr/>
    </dgm:pt>
    <dgm:pt modelId="{4BF19A21-5148-4A4F-9A11-FB2B1F9CB0BD}" type="pres">
      <dgm:prSet presAssocID="{BC486327-9498-4803-870A-4C95DB36C7D9}" presName="composite" presStyleCnt="0"/>
      <dgm:spPr/>
    </dgm:pt>
    <dgm:pt modelId="{5BBCD773-BC08-4DE6-AF8E-8735CDC4E429}" type="pres">
      <dgm:prSet presAssocID="{BC486327-9498-4803-870A-4C95DB36C7D9}" presName="parTx" presStyleLbl="node1" presStyleIdx="1" presStyleCnt="4">
        <dgm:presLayoutVars>
          <dgm:chMax val="0"/>
          <dgm:chPref val="0"/>
          <dgm:bulletEnabled val="1"/>
        </dgm:presLayoutVars>
      </dgm:prSet>
      <dgm:spPr/>
    </dgm:pt>
    <dgm:pt modelId="{D5F6B47B-7416-4A19-B183-8EB59940325A}" type="pres">
      <dgm:prSet presAssocID="{BC486327-9498-4803-870A-4C95DB36C7D9}" presName="parSh" presStyleLbl="node1" presStyleIdx="2" presStyleCnt="4"/>
      <dgm:spPr/>
    </dgm:pt>
    <dgm:pt modelId="{988A9567-8C97-4F44-9F2A-0944B27B7F35}" type="pres">
      <dgm:prSet presAssocID="{BC486327-9498-4803-870A-4C95DB36C7D9}" presName="desTx" presStyleLbl="fgAcc1" presStyleIdx="2" presStyleCnt="4">
        <dgm:presLayoutVars>
          <dgm:bulletEnabled val="1"/>
        </dgm:presLayoutVars>
      </dgm:prSet>
      <dgm:spPr/>
    </dgm:pt>
    <dgm:pt modelId="{BC471567-E6C4-4260-A0AC-0E51F42BADE3}" type="pres">
      <dgm:prSet presAssocID="{ACB4BFE7-50CC-4524-81D8-3E5C5A8200A8}" presName="sibTrans" presStyleLbl="sibTrans2D1" presStyleIdx="2" presStyleCnt="3"/>
      <dgm:spPr/>
    </dgm:pt>
    <dgm:pt modelId="{93DB6E5E-9CA0-418B-84FF-4D6093E8821C}" type="pres">
      <dgm:prSet presAssocID="{ACB4BFE7-50CC-4524-81D8-3E5C5A8200A8}" presName="connTx" presStyleLbl="sibTrans2D1" presStyleIdx="2" presStyleCnt="3"/>
      <dgm:spPr/>
    </dgm:pt>
    <dgm:pt modelId="{423E3BC2-F244-48CD-9E2D-32481F8D7356}" type="pres">
      <dgm:prSet presAssocID="{CAC47607-BF1A-4793-87FC-5188E55EE266}" presName="composite" presStyleCnt="0"/>
      <dgm:spPr/>
    </dgm:pt>
    <dgm:pt modelId="{383BD109-EB8E-465F-926D-C538C5893DDD}" type="pres">
      <dgm:prSet presAssocID="{CAC47607-BF1A-4793-87FC-5188E55EE266}" presName="parTx" presStyleLbl="node1" presStyleIdx="2" presStyleCnt="4">
        <dgm:presLayoutVars>
          <dgm:chMax val="0"/>
          <dgm:chPref val="0"/>
          <dgm:bulletEnabled val="1"/>
        </dgm:presLayoutVars>
      </dgm:prSet>
      <dgm:spPr/>
    </dgm:pt>
    <dgm:pt modelId="{4A38C2D9-A356-4227-A791-6AAE96A9FAC4}" type="pres">
      <dgm:prSet presAssocID="{CAC47607-BF1A-4793-87FC-5188E55EE266}" presName="parSh" presStyleLbl="node1" presStyleIdx="3" presStyleCnt="4"/>
      <dgm:spPr/>
    </dgm:pt>
    <dgm:pt modelId="{700CA30F-6C67-4A42-84C9-8370ACC3FCBE}" type="pres">
      <dgm:prSet presAssocID="{CAC47607-BF1A-4793-87FC-5188E55EE266}" presName="desTx" presStyleLbl="fgAcc1" presStyleIdx="3" presStyleCnt="4">
        <dgm:presLayoutVars>
          <dgm:bulletEnabled val="1"/>
        </dgm:presLayoutVars>
      </dgm:prSet>
      <dgm:spPr/>
    </dgm:pt>
  </dgm:ptLst>
  <dgm:cxnLst>
    <dgm:cxn modelId="{127BE6A7-FDFC-49E1-A1FD-3FE7D303C6A9}" type="presOf" srcId="{7C963415-793B-4216-8C82-EEA3810E439C}" destId="{988A9567-8C97-4F44-9F2A-0944B27B7F35}" srcOrd="0" destOrd="1" presId="urn:microsoft.com/office/officeart/2005/8/layout/process3"/>
    <dgm:cxn modelId="{EFCF20AC-5177-46F0-9C23-6CB954CC4012}" type="presOf" srcId="{A4228EC6-BFBD-411C-9F40-29FB39CEF872}" destId="{050CCDA3-FA59-439E-A472-D078AAADA492}" srcOrd="1" destOrd="0" presId="urn:microsoft.com/office/officeart/2005/8/layout/process3"/>
    <dgm:cxn modelId="{902C8A22-F2B9-405D-A896-F0C25B65DBD4}" type="presOf" srcId="{AC26F413-36D7-42C3-A9F9-1B141CE9B580}" destId="{5035E83B-17B0-4714-8F74-9368B9F11EA5}" srcOrd="0" destOrd="0" presId="urn:microsoft.com/office/officeart/2005/8/layout/process3"/>
    <dgm:cxn modelId="{9BC676C3-550D-42A3-A4F0-10409AF927A6}" type="presOf" srcId="{7915FCFD-D0DF-4069-AB22-75A6EF0FB888}" destId="{700CA30F-6C67-4A42-84C9-8370ACC3FCBE}" srcOrd="0" destOrd="2" presId="urn:microsoft.com/office/officeart/2005/8/layout/process3"/>
    <dgm:cxn modelId="{66D3A057-8875-49F4-9DA8-84414EB7159C}" srcId="{AC26F413-36D7-42C3-A9F9-1B141CE9B580}" destId="{11C3C083-C32A-405A-BCD8-46B90C4776F8}" srcOrd="2" destOrd="0" parTransId="{ECA464A0-29F2-49B4-B08F-19A28F55CFC7}" sibTransId="{4A9AD366-B09F-494B-83F8-3829DD1BD1FB}"/>
    <dgm:cxn modelId="{44D5438F-46BA-44F5-8E30-426FD94D5CEE}" srcId="{BC486327-9498-4803-870A-4C95DB36C7D9}" destId="{DC454D76-87A0-4E13-A38F-673B8C47ED71}" srcOrd="2" destOrd="0" parTransId="{004D7398-874A-476C-8017-4B8FBE9794F8}" sibTransId="{407809B0-2670-4533-A99D-7D56F19E3459}"/>
    <dgm:cxn modelId="{C614C977-91A8-497B-8309-0FD0DA08EC57}" srcId="{CAC47607-BF1A-4793-87FC-5188E55EE266}" destId="{3ECADF2C-BD34-4466-84DB-6286DC7B681E}" srcOrd="1" destOrd="0" parTransId="{BB91E643-0E00-4D6A-97E0-CE66E7E890AF}" sibTransId="{3D50F46B-2B79-44A1-BAF0-4DC939B20C90}"/>
    <dgm:cxn modelId="{CAFE0045-E05C-4B15-A82B-C0EEEA0D7743}" srcId="{AC26F413-36D7-42C3-A9F9-1B141CE9B580}" destId="{CA6F442B-6BC8-4FCC-8541-B9DA924A7772}" srcOrd="1" destOrd="0" parTransId="{316C9A30-A8BB-43D5-8C81-6EEFD5C3AA96}" sibTransId="{55C56A18-FD5B-4060-8E9E-3D8FE93E24CB}"/>
    <dgm:cxn modelId="{2B6C4923-7C30-465B-A999-A64084D0142D}" type="presOf" srcId="{37FD9BBC-42D3-4BDE-AF13-F1B4470C619C}" destId="{70589FC2-AEE3-4C14-8011-31739F4A0F06}" srcOrd="0" destOrd="1" presId="urn:microsoft.com/office/officeart/2005/8/layout/process3"/>
    <dgm:cxn modelId="{F2E002D8-30F7-4BD4-9DB5-62BDEEDAD578}" type="presOf" srcId="{4313BE30-E8A2-4163-AE29-EAFC5C8BE15F}" destId="{52AB7D94-AC84-45A0-9F0E-09E64CDA273F}" srcOrd="0" destOrd="0" presId="urn:microsoft.com/office/officeart/2005/8/layout/process3"/>
    <dgm:cxn modelId="{7EA73744-5DC7-4CC7-BC1A-6C4F8B74AC67}" type="presOf" srcId="{CAC47607-BF1A-4793-87FC-5188E55EE266}" destId="{383BD109-EB8E-465F-926D-C538C5893DDD}" srcOrd="0" destOrd="0" presId="urn:microsoft.com/office/officeart/2005/8/layout/process3"/>
    <dgm:cxn modelId="{550791CF-EEBB-424B-AE43-C554BB96A220}" type="presOf" srcId="{11C3C083-C32A-405A-BCD8-46B90C4776F8}" destId="{396829F2-CB9D-47AE-B1C6-F01440EA72AA}" srcOrd="0" destOrd="2" presId="urn:microsoft.com/office/officeart/2005/8/layout/process3"/>
    <dgm:cxn modelId="{76824D23-A47C-4A14-99CE-FBF4A461F672}" type="presOf" srcId="{FEF9A657-11B2-4D10-8CA6-717A15730D12}" destId="{70589FC2-AEE3-4C14-8011-31739F4A0F06}" srcOrd="0" destOrd="2" presId="urn:microsoft.com/office/officeart/2005/8/layout/process3"/>
    <dgm:cxn modelId="{EE31AB9B-66F0-48A4-BF04-0D13E9C30E3A}" type="presOf" srcId="{E69E2C8D-19BF-4C5B-B434-E5DA1C817DAB}" destId="{EC8BBB8E-DD19-4070-8A51-33490B8CB8F3}" srcOrd="0" destOrd="0" presId="urn:microsoft.com/office/officeart/2005/8/layout/process3"/>
    <dgm:cxn modelId="{BDFF2072-C6D9-4A06-BE63-5F8757CF126E}" type="presOf" srcId="{C076ABD3-ADF1-49C5-A230-62FF57A8D772}" destId="{700CA30F-6C67-4A42-84C9-8370ACC3FCBE}" srcOrd="0" destOrd="0" presId="urn:microsoft.com/office/officeart/2005/8/layout/process3"/>
    <dgm:cxn modelId="{48841CA6-07D6-4DF8-83D5-511A958B84A0}" type="presOf" srcId="{A4228EC6-BFBD-411C-9F40-29FB39CEF872}" destId="{98DA7850-A983-49CD-89AF-013BE6D81601}" srcOrd="0" destOrd="0" presId="urn:microsoft.com/office/officeart/2005/8/layout/process3"/>
    <dgm:cxn modelId="{AF1195AC-4A23-4EA8-A195-6AAA96909098}" srcId="{E69E2C8D-19BF-4C5B-B434-E5DA1C817DAB}" destId="{BC486327-9498-4803-870A-4C95DB36C7D9}" srcOrd="2" destOrd="0" parTransId="{AD4BE1C4-51F5-4FFF-B17F-A1223A2C5A91}" sibTransId="{ACB4BFE7-50CC-4524-81D8-3E5C5A8200A8}"/>
    <dgm:cxn modelId="{EC9FB492-BBD7-42FB-AEB9-F0B4C60626E6}" type="presOf" srcId="{9604625F-165C-4F35-B63D-FF3E0351AAAB}" destId="{70589FC2-AEE3-4C14-8011-31739F4A0F06}" srcOrd="0" destOrd="0" presId="urn:microsoft.com/office/officeart/2005/8/layout/process3"/>
    <dgm:cxn modelId="{3CD4972A-8379-41CC-82A0-3703416EC578}" type="presOf" srcId="{96ABAA20-2151-4791-8F94-16CADDE643C4}" destId="{396829F2-CB9D-47AE-B1C6-F01440EA72AA}" srcOrd="0" destOrd="3" presId="urn:microsoft.com/office/officeart/2005/8/layout/process3"/>
    <dgm:cxn modelId="{8AF7C7A0-0074-431A-AF15-BF271C8977B0}" type="presOf" srcId="{BC486327-9498-4803-870A-4C95DB36C7D9}" destId="{5BBCD773-BC08-4DE6-AF8E-8735CDC4E429}" srcOrd="0" destOrd="0" presId="urn:microsoft.com/office/officeart/2005/8/layout/process3"/>
    <dgm:cxn modelId="{7350E666-6A2A-4D72-8FA8-545C7A2430CA}" srcId="{CAC47607-BF1A-4793-87FC-5188E55EE266}" destId="{7915FCFD-D0DF-4069-AB22-75A6EF0FB888}" srcOrd="2" destOrd="0" parTransId="{3FC5D439-A6AE-4577-A1F5-4FE1AD5B3263}" sibTransId="{D7E15795-95FF-4C7A-9550-CD4BE1760EF4}"/>
    <dgm:cxn modelId="{E5574270-13D0-4C46-BFDF-56DC33EBDA26}" srcId="{A4228EC6-BFBD-411C-9F40-29FB39CEF872}" destId="{37FD9BBC-42D3-4BDE-AF13-F1B4470C619C}" srcOrd="1" destOrd="0" parTransId="{E12E6CB3-AD91-4873-BDBF-D16DFA902D2A}" sibTransId="{44C14205-152D-4856-BD75-A89244AA0C59}"/>
    <dgm:cxn modelId="{73FC6ADC-4AD0-4621-BA70-604A8292ED6C}" type="presOf" srcId="{ACB4BFE7-50CC-4524-81D8-3E5C5A8200A8}" destId="{BC471567-E6C4-4260-A0AC-0E51F42BADE3}" srcOrd="0" destOrd="0" presId="urn:microsoft.com/office/officeart/2005/8/layout/process3"/>
    <dgm:cxn modelId="{81C3ACE0-F429-4134-8889-378614B4B242}" type="presOf" srcId="{25DE4018-9A30-4D76-BD43-16DFF353F29E}" destId="{6953184A-D1C1-418A-8E92-7533076A1ED0}" srcOrd="1" destOrd="0" presId="urn:microsoft.com/office/officeart/2005/8/layout/process3"/>
    <dgm:cxn modelId="{E7B233CD-A71F-46D7-81CC-429A6CF29885}" type="presOf" srcId="{25DE4018-9A30-4D76-BD43-16DFF353F29E}" destId="{09F1104C-9C97-4C3B-924D-1DF8BC79F3AC}" srcOrd="0" destOrd="0" presId="urn:microsoft.com/office/officeart/2005/8/layout/process3"/>
    <dgm:cxn modelId="{E6C27404-8074-4AC6-A555-5026DB50ECA2}" srcId="{BC486327-9498-4803-870A-4C95DB36C7D9}" destId="{F82DEF98-C5D1-4DF9-B907-0160ED453F01}" srcOrd="3" destOrd="0" parTransId="{4F947921-8913-455D-81F3-659869411424}" sibTransId="{C2805272-8300-4840-A85A-B11897779B2F}"/>
    <dgm:cxn modelId="{DEEB8982-6AE6-4202-88ED-2ADAFA4A5766}" srcId="{CAC47607-BF1A-4793-87FC-5188E55EE266}" destId="{C076ABD3-ADF1-49C5-A230-62FF57A8D772}" srcOrd="0" destOrd="0" parTransId="{C00B9A73-2DEF-4EE2-97E4-7A3351F1824A}" sibTransId="{A14C0455-BB55-435D-B30F-055F5AFB8E44}"/>
    <dgm:cxn modelId="{535C8B74-1D67-4348-8F14-7F6683CAE57E}" type="presOf" srcId="{1E3FC8BB-F2AF-40DD-9893-FEB8A9DAC977}" destId="{396829F2-CB9D-47AE-B1C6-F01440EA72AA}" srcOrd="0" destOrd="0" presId="urn:microsoft.com/office/officeart/2005/8/layout/process3"/>
    <dgm:cxn modelId="{40630EAC-EF77-4AE7-84E2-EF1B2AC521CC}" type="presOf" srcId="{F82DEF98-C5D1-4DF9-B907-0160ED453F01}" destId="{988A9567-8C97-4F44-9F2A-0944B27B7F35}" srcOrd="0" destOrd="3" presId="urn:microsoft.com/office/officeart/2005/8/layout/process3"/>
    <dgm:cxn modelId="{4F108070-35CD-4342-AC26-1EADF50C90AA}" srcId="{E69E2C8D-19BF-4C5B-B434-E5DA1C817DAB}" destId="{AC26F413-36D7-42C3-A9F9-1B141CE9B580}" srcOrd="1" destOrd="0" parTransId="{1D758D9D-6E1E-4C3D-8223-EB52163A2730}" sibTransId="{25DE4018-9A30-4D76-BD43-16DFF353F29E}"/>
    <dgm:cxn modelId="{B87B4CF5-EFA1-45A2-93A2-37F85F6230F2}" srcId="{E69E2C8D-19BF-4C5B-B434-E5DA1C817DAB}" destId="{A4228EC6-BFBD-411C-9F40-29FB39CEF872}" srcOrd="0" destOrd="0" parTransId="{B5CDA43A-1C9E-4997-AC0B-49F2197DAB22}" sibTransId="{4313BE30-E8A2-4163-AE29-EAFC5C8BE15F}"/>
    <dgm:cxn modelId="{0CEBBCB4-449B-4292-BBD7-0DA5916DF1C4}" type="presOf" srcId="{4313BE30-E8A2-4163-AE29-EAFC5C8BE15F}" destId="{BF29139A-0AB3-4BCD-B2DC-C45DEF289808}" srcOrd="1" destOrd="0" presId="urn:microsoft.com/office/officeart/2005/8/layout/process3"/>
    <dgm:cxn modelId="{83F44B4E-4B39-4BFE-8AC0-5D844FF1284B}" type="presOf" srcId="{3ECADF2C-BD34-4466-84DB-6286DC7B681E}" destId="{700CA30F-6C67-4A42-84C9-8370ACC3FCBE}" srcOrd="0" destOrd="1" presId="urn:microsoft.com/office/officeart/2005/8/layout/process3"/>
    <dgm:cxn modelId="{4496BE13-3793-4394-AE37-9083F865DE1F}" srcId="{A4228EC6-BFBD-411C-9F40-29FB39CEF872}" destId="{FEF9A657-11B2-4D10-8CA6-717A15730D12}" srcOrd="2" destOrd="0" parTransId="{898F669D-46DC-4872-BAF5-59376D8DD238}" sibTransId="{68473417-893F-4705-838B-23131724A9F7}"/>
    <dgm:cxn modelId="{5937850C-6740-4F13-96B0-48233209EBAD}" srcId="{AC26F413-36D7-42C3-A9F9-1B141CE9B580}" destId="{96ABAA20-2151-4791-8F94-16CADDE643C4}" srcOrd="3" destOrd="0" parTransId="{9FEB988F-17BE-4279-B4C4-C5C99A2DD8D5}" sibTransId="{42D03673-2BFD-481A-BA08-67B1A3FF53E6}"/>
    <dgm:cxn modelId="{01050921-CCA1-44EF-87B4-1DFD2EF5CF95}" type="presOf" srcId="{7C85A659-D570-43BC-9350-A11E91291185}" destId="{988A9567-8C97-4F44-9F2A-0944B27B7F35}" srcOrd="0" destOrd="0" presId="urn:microsoft.com/office/officeart/2005/8/layout/process3"/>
    <dgm:cxn modelId="{43D20650-5B1E-41D5-ACAB-17F0C350E381}" type="presOf" srcId="{CA6F442B-6BC8-4FCC-8541-B9DA924A7772}" destId="{396829F2-CB9D-47AE-B1C6-F01440EA72AA}" srcOrd="0" destOrd="1" presId="urn:microsoft.com/office/officeart/2005/8/layout/process3"/>
    <dgm:cxn modelId="{D28DEB3F-A6E8-4F98-83B5-11C887EDDEE0}" srcId="{A4228EC6-BFBD-411C-9F40-29FB39CEF872}" destId="{9604625F-165C-4F35-B63D-FF3E0351AAAB}" srcOrd="0" destOrd="0" parTransId="{E1AA82B2-5739-4AA7-A0AA-F08AE19A1941}" sibTransId="{11D4FDCE-9C5B-48C8-B9F6-41471DFEB11B}"/>
    <dgm:cxn modelId="{D2907B76-4B0A-40DC-9242-553B60798AF6}" type="presOf" srcId="{F2DB1A2D-845D-4631-B65D-549032DD3452}" destId="{396829F2-CB9D-47AE-B1C6-F01440EA72AA}" srcOrd="0" destOrd="4" presId="urn:microsoft.com/office/officeart/2005/8/layout/process3"/>
    <dgm:cxn modelId="{B12B4DC5-ADF2-4DD9-8C05-37C11F3E09A5}" type="presOf" srcId="{BC486327-9498-4803-870A-4C95DB36C7D9}" destId="{D5F6B47B-7416-4A19-B183-8EB59940325A}" srcOrd="1" destOrd="0" presId="urn:microsoft.com/office/officeart/2005/8/layout/process3"/>
    <dgm:cxn modelId="{BDECE961-488C-4263-A9C5-B307D3DE4E56}" srcId="{BC486327-9498-4803-870A-4C95DB36C7D9}" destId="{7C85A659-D570-43BC-9350-A11E91291185}" srcOrd="0" destOrd="0" parTransId="{846EC709-70DE-408B-BE12-6340F5396096}" sibTransId="{E4A6DC11-8A32-465A-926F-17F5A757ED15}"/>
    <dgm:cxn modelId="{0CEA246E-2CAD-4318-AB64-BD4E45A75F5D}" srcId="{AC26F413-36D7-42C3-A9F9-1B141CE9B580}" destId="{F2DB1A2D-845D-4631-B65D-549032DD3452}" srcOrd="4" destOrd="0" parTransId="{FAEB6580-D28B-4494-8A37-1EB0B7BAAE64}" sibTransId="{74553CC7-A70F-43E8-9DA7-5A8CB9FD7AC6}"/>
    <dgm:cxn modelId="{FA923299-AB4F-4AC8-BCBD-42F0F61002F2}" type="presOf" srcId="{CAC47607-BF1A-4793-87FC-5188E55EE266}" destId="{4A38C2D9-A356-4227-A791-6AAE96A9FAC4}" srcOrd="1" destOrd="0" presId="urn:microsoft.com/office/officeart/2005/8/layout/process3"/>
    <dgm:cxn modelId="{329238F9-8426-4FB5-B0FD-EB20016551F8}" type="presOf" srcId="{59AB12BC-8567-431D-90E3-333E60494BB6}" destId="{70589FC2-AEE3-4C14-8011-31739F4A0F06}" srcOrd="0" destOrd="3" presId="urn:microsoft.com/office/officeart/2005/8/layout/process3"/>
    <dgm:cxn modelId="{696A9F51-808D-495E-B475-A914134F3822}" srcId="{E69E2C8D-19BF-4C5B-B434-E5DA1C817DAB}" destId="{CAC47607-BF1A-4793-87FC-5188E55EE266}" srcOrd="3" destOrd="0" parTransId="{F20A895B-C046-4AD2-B619-21D939687C1D}" sibTransId="{EF05532E-0C06-4FC8-8FEA-572EA0D6EACF}"/>
    <dgm:cxn modelId="{07B76F3C-2CB3-4283-BEF7-44D0CA895573}" type="presOf" srcId="{ACB4BFE7-50CC-4524-81D8-3E5C5A8200A8}" destId="{93DB6E5E-9CA0-418B-84FF-4D6093E8821C}" srcOrd="1" destOrd="0" presId="urn:microsoft.com/office/officeart/2005/8/layout/process3"/>
    <dgm:cxn modelId="{1383437E-788F-4B3A-BF87-AEEF1E68087B}" type="presOf" srcId="{AC26F413-36D7-42C3-A9F9-1B141CE9B580}" destId="{9AF34202-C06C-42D8-8338-6B472336253C}" srcOrd="1" destOrd="0" presId="urn:microsoft.com/office/officeart/2005/8/layout/process3"/>
    <dgm:cxn modelId="{9AD1A739-E276-4DDA-82FD-6A6313075EDD}" srcId="{AC26F413-36D7-42C3-A9F9-1B141CE9B580}" destId="{1E3FC8BB-F2AF-40DD-9893-FEB8A9DAC977}" srcOrd="0" destOrd="0" parTransId="{1CCA0E7A-0953-4689-A625-292768BE135A}" sibTransId="{50282EF5-78B6-4892-A420-7CA65B6801E9}"/>
    <dgm:cxn modelId="{DCBEC848-295E-45F6-A72A-907978A11C30}" type="presOf" srcId="{DC454D76-87A0-4E13-A38F-673B8C47ED71}" destId="{988A9567-8C97-4F44-9F2A-0944B27B7F35}" srcOrd="0" destOrd="2" presId="urn:microsoft.com/office/officeart/2005/8/layout/process3"/>
    <dgm:cxn modelId="{35A89AE0-9A4F-474C-8EBD-6D8F2031B0DB}" srcId="{BC486327-9498-4803-870A-4C95DB36C7D9}" destId="{7C963415-793B-4216-8C82-EEA3810E439C}" srcOrd="1" destOrd="0" parTransId="{7439E921-DA44-42A5-9470-C2BF263A3A10}" sibTransId="{3C27D84C-D7E2-4E6A-9552-F51BB3E0EAE3}"/>
    <dgm:cxn modelId="{CDF35870-0AD0-428D-9DFF-60D4B355C7F4}" srcId="{A4228EC6-BFBD-411C-9F40-29FB39CEF872}" destId="{59AB12BC-8567-431D-90E3-333E60494BB6}" srcOrd="3" destOrd="0" parTransId="{AFB74EC4-8EA2-40E2-B916-2FF8C0341570}" sibTransId="{4445CB42-B7CF-4505-84B3-CB67E0C78A30}"/>
    <dgm:cxn modelId="{8543E238-033A-4772-864A-062E32E8496E}" type="presParOf" srcId="{EC8BBB8E-DD19-4070-8A51-33490B8CB8F3}" destId="{7D0AEBDC-1BB2-4FA9-922F-F08151FC4119}" srcOrd="0" destOrd="0" presId="urn:microsoft.com/office/officeart/2005/8/layout/process3"/>
    <dgm:cxn modelId="{3D131F00-1E49-4EE1-AC49-FAF8B356313C}" type="presParOf" srcId="{7D0AEBDC-1BB2-4FA9-922F-F08151FC4119}" destId="{98DA7850-A983-49CD-89AF-013BE6D81601}" srcOrd="0" destOrd="0" presId="urn:microsoft.com/office/officeart/2005/8/layout/process3"/>
    <dgm:cxn modelId="{9E2A4176-F66A-478B-A948-0CCDC1373CF0}" type="presParOf" srcId="{7D0AEBDC-1BB2-4FA9-922F-F08151FC4119}" destId="{050CCDA3-FA59-439E-A472-D078AAADA492}" srcOrd="1" destOrd="0" presId="urn:microsoft.com/office/officeart/2005/8/layout/process3"/>
    <dgm:cxn modelId="{29540903-E721-4EA7-B26E-E265BFD8DA3E}" type="presParOf" srcId="{7D0AEBDC-1BB2-4FA9-922F-F08151FC4119}" destId="{70589FC2-AEE3-4C14-8011-31739F4A0F06}" srcOrd="2" destOrd="0" presId="urn:microsoft.com/office/officeart/2005/8/layout/process3"/>
    <dgm:cxn modelId="{BC77154C-F688-4D3A-B5BA-87FA6F4FAFAE}" type="presParOf" srcId="{EC8BBB8E-DD19-4070-8A51-33490B8CB8F3}" destId="{52AB7D94-AC84-45A0-9F0E-09E64CDA273F}" srcOrd="1" destOrd="0" presId="urn:microsoft.com/office/officeart/2005/8/layout/process3"/>
    <dgm:cxn modelId="{9E518C0D-E3B6-41ED-9640-CD65F0D6EA8C}" type="presParOf" srcId="{52AB7D94-AC84-45A0-9F0E-09E64CDA273F}" destId="{BF29139A-0AB3-4BCD-B2DC-C45DEF289808}" srcOrd="0" destOrd="0" presId="urn:microsoft.com/office/officeart/2005/8/layout/process3"/>
    <dgm:cxn modelId="{80B67CA7-BB63-4D7E-9798-28071027E61E}" type="presParOf" srcId="{EC8BBB8E-DD19-4070-8A51-33490B8CB8F3}" destId="{5012FA8E-CB1D-468D-9A5A-AAFEFA634376}" srcOrd="2" destOrd="0" presId="urn:microsoft.com/office/officeart/2005/8/layout/process3"/>
    <dgm:cxn modelId="{4B11C9FD-D616-4FCC-9F55-3A53FF970FCD}" type="presParOf" srcId="{5012FA8E-CB1D-468D-9A5A-AAFEFA634376}" destId="{5035E83B-17B0-4714-8F74-9368B9F11EA5}" srcOrd="0" destOrd="0" presId="urn:microsoft.com/office/officeart/2005/8/layout/process3"/>
    <dgm:cxn modelId="{7B97CDE2-0A09-4AF3-BA21-2020B90A6DF8}" type="presParOf" srcId="{5012FA8E-CB1D-468D-9A5A-AAFEFA634376}" destId="{9AF34202-C06C-42D8-8338-6B472336253C}" srcOrd="1" destOrd="0" presId="urn:microsoft.com/office/officeart/2005/8/layout/process3"/>
    <dgm:cxn modelId="{CD129AA3-030E-43C5-906F-B1855EE726CE}" type="presParOf" srcId="{5012FA8E-CB1D-468D-9A5A-AAFEFA634376}" destId="{396829F2-CB9D-47AE-B1C6-F01440EA72AA}" srcOrd="2" destOrd="0" presId="urn:microsoft.com/office/officeart/2005/8/layout/process3"/>
    <dgm:cxn modelId="{1F65062E-2869-4F44-894E-C49C182B423C}" type="presParOf" srcId="{EC8BBB8E-DD19-4070-8A51-33490B8CB8F3}" destId="{09F1104C-9C97-4C3B-924D-1DF8BC79F3AC}" srcOrd="3" destOrd="0" presId="urn:microsoft.com/office/officeart/2005/8/layout/process3"/>
    <dgm:cxn modelId="{A6FF9E30-8E68-48A2-9098-38CC83EB262A}" type="presParOf" srcId="{09F1104C-9C97-4C3B-924D-1DF8BC79F3AC}" destId="{6953184A-D1C1-418A-8E92-7533076A1ED0}" srcOrd="0" destOrd="0" presId="urn:microsoft.com/office/officeart/2005/8/layout/process3"/>
    <dgm:cxn modelId="{6F9D72E9-3F82-4CFF-BAD0-92BBFA7F206B}" type="presParOf" srcId="{EC8BBB8E-DD19-4070-8A51-33490B8CB8F3}" destId="{4BF19A21-5148-4A4F-9A11-FB2B1F9CB0BD}" srcOrd="4" destOrd="0" presId="urn:microsoft.com/office/officeart/2005/8/layout/process3"/>
    <dgm:cxn modelId="{1B72A975-1576-4102-BA6A-38CE73F0C7D5}" type="presParOf" srcId="{4BF19A21-5148-4A4F-9A11-FB2B1F9CB0BD}" destId="{5BBCD773-BC08-4DE6-AF8E-8735CDC4E429}" srcOrd="0" destOrd="0" presId="urn:microsoft.com/office/officeart/2005/8/layout/process3"/>
    <dgm:cxn modelId="{F8683CDC-F1C7-46DC-B8E6-12E05FF2E861}" type="presParOf" srcId="{4BF19A21-5148-4A4F-9A11-FB2B1F9CB0BD}" destId="{D5F6B47B-7416-4A19-B183-8EB59940325A}" srcOrd="1" destOrd="0" presId="urn:microsoft.com/office/officeart/2005/8/layout/process3"/>
    <dgm:cxn modelId="{B57FFCCE-5103-4FB0-9E74-D255EC57C50F}" type="presParOf" srcId="{4BF19A21-5148-4A4F-9A11-FB2B1F9CB0BD}" destId="{988A9567-8C97-4F44-9F2A-0944B27B7F35}" srcOrd="2" destOrd="0" presId="urn:microsoft.com/office/officeart/2005/8/layout/process3"/>
    <dgm:cxn modelId="{17978CAF-C0BC-49D5-B0BF-FE412F0E9E16}" type="presParOf" srcId="{EC8BBB8E-DD19-4070-8A51-33490B8CB8F3}" destId="{BC471567-E6C4-4260-A0AC-0E51F42BADE3}" srcOrd="5" destOrd="0" presId="urn:microsoft.com/office/officeart/2005/8/layout/process3"/>
    <dgm:cxn modelId="{7FCEFD88-4571-40E6-BD6E-007FB829D0F3}" type="presParOf" srcId="{BC471567-E6C4-4260-A0AC-0E51F42BADE3}" destId="{93DB6E5E-9CA0-418B-84FF-4D6093E8821C}" srcOrd="0" destOrd="0" presId="urn:microsoft.com/office/officeart/2005/8/layout/process3"/>
    <dgm:cxn modelId="{78A299CA-6D94-40B8-A1A7-7937B93FBB8A}" type="presParOf" srcId="{EC8BBB8E-DD19-4070-8A51-33490B8CB8F3}" destId="{423E3BC2-F244-48CD-9E2D-32481F8D7356}" srcOrd="6" destOrd="0" presId="urn:microsoft.com/office/officeart/2005/8/layout/process3"/>
    <dgm:cxn modelId="{AEB663C4-CC68-4E0E-A1CD-37E7222FD982}" type="presParOf" srcId="{423E3BC2-F244-48CD-9E2D-32481F8D7356}" destId="{383BD109-EB8E-465F-926D-C538C5893DDD}" srcOrd="0" destOrd="0" presId="urn:microsoft.com/office/officeart/2005/8/layout/process3"/>
    <dgm:cxn modelId="{2342C0BC-25AB-46E5-B5BD-42096AD1D2EE}" type="presParOf" srcId="{423E3BC2-F244-48CD-9E2D-32481F8D7356}" destId="{4A38C2D9-A356-4227-A791-6AAE96A9FAC4}" srcOrd="1" destOrd="0" presId="urn:microsoft.com/office/officeart/2005/8/layout/process3"/>
    <dgm:cxn modelId="{AC116573-878E-4B7A-9A26-E494D2C464F4}" type="presParOf" srcId="{423E3BC2-F244-48CD-9E2D-32481F8D7356}" destId="{700CA30F-6C67-4A42-84C9-8370ACC3FCB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9E2C8D-19BF-4C5B-B434-E5DA1C817DAB}"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fr-FR"/>
        </a:p>
      </dgm:t>
    </dgm:pt>
    <dgm:pt modelId="{A4228EC6-BFBD-411C-9F40-29FB39CEF872}">
      <dgm:prSet phldrT="[Texte]"/>
      <dgm:spPr/>
      <dgm:t>
        <a:bodyPr/>
        <a:lstStyle/>
        <a:p>
          <a:r>
            <a:rPr lang="fr-FR" dirty="0"/>
            <a:t>Étape 5. Produire des cartes, croquis et modèles </a:t>
          </a:r>
        </a:p>
      </dgm:t>
    </dgm:pt>
    <dgm:pt modelId="{B5CDA43A-1C9E-4997-AC0B-49F2197DAB22}" type="parTrans" cxnId="{B87B4CF5-EFA1-45A2-93A2-37F85F6230F2}">
      <dgm:prSet/>
      <dgm:spPr/>
      <dgm:t>
        <a:bodyPr/>
        <a:lstStyle/>
        <a:p>
          <a:endParaRPr lang="fr-FR"/>
        </a:p>
      </dgm:t>
    </dgm:pt>
    <dgm:pt modelId="{4313BE30-E8A2-4163-AE29-EAFC5C8BE15F}" type="sibTrans" cxnId="{B87B4CF5-EFA1-45A2-93A2-37F85F6230F2}">
      <dgm:prSet/>
      <dgm:spPr/>
      <dgm:t>
        <a:bodyPr/>
        <a:lstStyle/>
        <a:p>
          <a:endParaRPr lang="fr-FR"/>
        </a:p>
      </dgm:t>
    </dgm:pt>
    <dgm:pt modelId="{9604625F-165C-4F35-B63D-FF3E0351AAAB}">
      <dgm:prSet phldrT="[Texte]"/>
      <dgm:spPr/>
      <dgm:t>
        <a:bodyPr/>
        <a:lstStyle/>
        <a:p>
          <a:r>
            <a:rPr lang="fr-FR" dirty="0"/>
            <a:t>Cartographie des projets à l’échelle infra-urbaine</a:t>
          </a:r>
        </a:p>
      </dgm:t>
    </dgm:pt>
    <dgm:pt modelId="{E1AA82B2-5739-4AA7-A0AA-F08AE19A1941}" type="parTrans" cxnId="{D28DEB3F-A6E8-4F98-83B5-11C887EDDEE0}">
      <dgm:prSet/>
      <dgm:spPr/>
      <dgm:t>
        <a:bodyPr/>
        <a:lstStyle/>
        <a:p>
          <a:endParaRPr lang="fr-FR"/>
        </a:p>
      </dgm:t>
    </dgm:pt>
    <dgm:pt modelId="{11D4FDCE-9C5B-48C8-B9F6-41471DFEB11B}" type="sibTrans" cxnId="{D28DEB3F-A6E8-4F98-83B5-11C887EDDEE0}">
      <dgm:prSet/>
      <dgm:spPr/>
      <dgm:t>
        <a:bodyPr/>
        <a:lstStyle/>
        <a:p>
          <a:endParaRPr lang="fr-FR"/>
        </a:p>
      </dgm:t>
    </dgm:pt>
    <dgm:pt modelId="{AC26F413-36D7-42C3-A9F9-1B141CE9B580}">
      <dgm:prSet phldrT="[Texte]"/>
      <dgm:spPr/>
      <dgm:t>
        <a:bodyPr/>
        <a:lstStyle/>
        <a:p>
          <a:r>
            <a:rPr lang="fr-FR" dirty="0"/>
            <a:t>Étape 6. Étape 7. Confronter – débattre – argumenter des choix </a:t>
          </a:r>
        </a:p>
      </dgm:t>
    </dgm:pt>
    <dgm:pt modelId="{1D758D9D-6E1E-4C3D-8223-EB52163A2730}" type="parTrans" cxnId="{4F108070-35CD-4342-AC26-1EADF50C90AA}">
      <dgm:prSet/>
      <dgm:spPr/>
      <dgm:t>
        <a:bodyPr/>
        <a:lstStyle/>
        <a:p>
          <a:endParaRPr lang="fr-FR"/>
        </a:p>
      </dgm:t>
    </dgm:pt>
    <dgm:pt modelId="{25DE4018-9A30-4D76-BD43-16DFF353F29E}" type="sibTrans" cxnId="{4F108070-35CD-4342-AC26-1EADF50C90AA}">
      <dgm:prSet/>
      <dgm:spPr/>
      <dgm:t>
        <a:bodyPr/>
        <a:lstStyle/>
        <a:p>
          <a:endParaRPr lang="fr-FR"/>
        </a:p>
      </dgm:t>
    </dgm:pt>
    <dgm:pt modelId="{1E3FC8BB-F2AF-40DD-9893-FEB8A9DAC977}">
      <dgm:prSet phldrT="[Texte]"/>
      <dgm:spPr/>
      <dgm:t>
        <a:bodyPr/>
        <a:lstStyle/>
        <a:p>
          <a:endParaRPr lang="fr-FR" dirty="0"/>
        </a:p>
      </dgm:t>
    </dgm:pt>
    <dgm:pt modelId="{1CCA0E7A-0953-4689-A625-292768BE135A}" type="parTrans" cxnId="{9AD1A739-E276-4DDA-82FD-6A6313075EDD}">
      <dgm:prSet/>
      <dgm:spPr/>
      <dgm:t>
        <a:bodyPr/>
        <a:lstStyle/>
        <a:p>
          <a:endParaRPr lang="fr-FR"/>
        </a:p>
      </dgm:t>
    </dgm:pt>
    <dgm:pt modelId="{50282EF5-78B6-4892-A420-7CA65B6801E9}" type="sibTrans" cxnId="{9AD1A739-E276-4DDA-82FD-6A6313075EDD}">
      <dgm:prSet/>
      <dgm:spPr/>
      <dgm:t>
        <a:bodyPr/>
        <a:lstStyle/>
        <a:p>
          <a:endParaRPr lang="fr-FR"/>
        </a:p>
      </dgm:t>
    </dgm:pt>
    <dgm:pt modelId="{BC486327-9498-4803-870A-4C95DB36C7D9}">
      <dgm:prSet phldrT="[Texte]"/>
      <dgm:spPr/>
      <dgm:t>
        <a:bodyPr/>
        <a:lstStyle/>
        <a:p>
          <a:r>
            <a:rPr lang="fr-FR" dirty="0"/>
            <a:t>étape 7. Assembler les projets </a:t>
          </a:r>
        </a:p>
        <a:p>
          <a:endParaRPr lang="fr-FR" dirty="0"/>
        </a:p>
      </dgm:t>
    </dgm:pt>
    <dgm:pt modelId="{AD4BE1C4-51F5-4FFF-B17F-A1223A2C5A91}" type="parTrans" cxnId="{AF1195AC-4A23-4EA8-A195-6AAA96909098}">
      <dgm:prSet/>
      <dgm:spPr/>
      <dgm:t>
        <a:bodyPr/>
        <a:lstStyle/>
        <a:p>
          <a:endParaRPr lang="fr-FR"/>
        </a:p>
      </dgm:t>
    </dgm:pt>
    <dgm:pt modelId="{ACB4BFE7-50CC-4524-81D8-3E5C5A8200A8}" type="sibTrans" cxnId="{AF1195AC-4A23-4EA8-A195-6AAA96909098}">
      <dgm:prSet/>
      <dgm:spPr/>
      <dgm:t>
        <a:bodyPr/>
        <a:lstStyle/>
        <a:p>
          <a:endParaRPr lang="fr-FR"/>
        </a:p>
      </dgm:t>
    </dgm:pt>
    <dgm:pt modelId="{7C85A659-D570-43BC-9350-A11E91291185}">
      <dgm:prSet phldrT="[Texte]"/>
      <dgm:spPr/>
      <dgm:t>
        <a:bodyPr/>
        <a:lstStyle/>
        <a:p>
          <a:endParaRPr lang="fr-FR" dirty="0"/>
        </a:p>
      </dgm:t>
    </dgm:pt>
    <dgm:pt modelId="{846EC709-70DE-408B-BE12-6340F5396096}" type="parTrans" cxnId="{BDECE961-488C-4263-A9C5-B307D3DE4E56}">
      <dgm:prSet/>
      <dgm:spPr/>
      <dgm:t>
        <a:bodyPr/>
        <a:lstStyle/>
        <a:p>
          <a:endParaRPr lang="fr-FR"/>
        </a:p>
      </dgm:t>
    </dgm:pt>
    <dgm:pt modelId="{E4A6DC11-8A32-465A-926F-17F5A757ED15}" type="sibTrans" cxnId="{BDECE961-488C-4263-A9C5-B307D3DE4E56}">
      <dgm:prSet/>
      <dgm:spPr/>
      <dgm:t>
        <a:bodyPr/>
        <a:lstStyle/>
        <a:p>
          <a:endParaRPr lang="fr-FR"/>
        </a:p>
      </dgm:t>
    </dgm:pt>
    <dgm:pt modelId="{CAC47607-BF1A-4793-87FC-5188E55EE266}">
      <dgm:prSet/>
      <dgm:spPr/>
      <dgm:t>
        <a:bodyPr/>
        <a:lstStyle/>
        <a:p>
          <a:r>
            <a:rPr lang="fr-FR" dirty="0"/>
            <a:t>Étape 8. Valoriser </a:t>
          </a:r>
        </a:p>
      </dgm:t>
    </dgm:pt>
    <dgm:pt modelId="{F20A895B-C046-4AD2-B619-21D939687C1D}" type="parTrans" cxnId="{696A9F51-808D-495E-B475-A914134F3822}">
      <dgm:prSet/>
      <dgm:spPr/>
      <dgm:t>
        <a:bodyPr/>
        <a:lstStyle/>
        <a:p>
          <a:endParaRPr lang="fr-FR"/>
        </a:p>
      </dgm:t>
    </dgm:pt>
    <dgm:pt modelId="{EF05532E-0C06-4FC8-8FEA-572EA0D6EACF}" type="sibTrans" cxnId="{696A9F51-808D-495E-B475-A914134F3822}">
      <dgm:prSet/>
      <dgm:spPr/>
      <dgm:t>
        <a:bodyPr/>
        <a:lstStyle/>
        <a:p>
          <a:endParaRPr lang="fr-FR"/>
        </a:p>
      </dgm:t>
    </dgm:pt>
    <dgm:pt modelId="{F2DB1A2D-845D-4631-B65D-549032DD3452}">
      <dgm:prSet phldrT="[Texte]"/>
      <dgm:spPr/>
      <dgm:t>
        <a:bodyPr/>
        <a:lstStyle/>
        <a:p>
          <a:endParaRPr lang="fr-FR" dirty="0"/>
        </a:p>
      </dgm:t>
    </dgm:pt>
    <dgm:pt modelId="{FAEB6580-D28B-4494-8A37-1EB0B7BAAE64}" type="parTrans" cxnId="{0CEA246E-2CAD-4318-AB64-BD4E45A75F5D}">
      <dgm:prSet/>
      <dgm:spPr/>
      <dgm:t>
        <a:bodyPr/>
        <a:lstStyle/>
        <a:p>
          <a:endParaRPr lang="fr-FR"/>
        </a:p>
      </dgm:t>
    </dgm:pt>
    <dgm:pt modelId="{74553CC7-A70F-43E8-9DA7-5A8CB9FD7AC6}" type="sibTrans" cxnId="{0CEA246E-2CAD-4318-AB64-BD4E45A75F5D}">
      <dgm:prSet/>
      <dgm:spPr/>
      <dgm:t>
        <a:bodyPr/>
        <a:lstStyle/>
        <a:p>
          <a:endParaRPr lang="fr-FR"/>
        </a:p>
      </dgm:t>
    </dgm:pt>
    <dgm:pt modelId="{C076ABD3-ADF1-49C5-A230-62FF57A8D772}">
      <dgm:prSet/>
      <dgm:spPr/>
      <dgm:t>
        <a:bodyPr/>
        <a:lstStyle/>
        <a:p>
          <a:r>
            <a:rPr lang="fr-FR" dirty="0"/>
            <a:t>Préparer  une exposition</a:t>
          </a:r>
        </a:p>
      </dgm:t>
    </dgm:pt>
    <dgm:pt modelId="{C00B9A73-2DEF-4EE2-97E4-7A3351F1824A}" type="parTrans" cxnId="{DEEB8982-6AE6-4202-88ED-2ADAFA4A5766}">
      <dgm:prSet/>
      <dgm:spPr/>
      <dgm:t>
        <a:bodyPr/>
        <a:lstStyle/>
        <a:p>
          <a:endParaRPr lang="fr-FR"/>
        </a:p>
      </dgm:t>
    </dgm:pt>
    <dgm:pt modelId="{A14C0455-BB55-435D-B30F-055F5AFB8E44}" type="sibTrans" cxnId="{DEEB8982-6AE6-4202-88ED-2ADAFA4A5766}">
      <dgm:prSet/>
      <dgm:spPr/>
      <dgm:t>
        <a:bodyPr/>
        <a:lstStyle/>
        <a:p>
          <a:endParaRPr lang="fr-FR"/>
        </a:p>
      </dgm:t>
    </dgm:pt>
    <dgm:pt modelId="{A9688279-0B96-4A53-AD10-3DD52C8EF7DC}">
      <dgm:prSet phldrT="[Texte]"/>
      <dgm:spPr/>
      <dgm:t>
        <a:bodyPr/>
        <a:lstStyle/>
        <a:p>
          <a:r>
            <a:rPr lang="fr-FR" dirty="0"/>
            <a:t>Cartographie géologique </a:t>
          </a:r>
        </a:p>
      </dgm:t>
    </dgm:pt>
    <dgm:pt modelId="{07254B28-E51F-4E84-B9D0-D8F8CE05EF80}" type="parTrans" cxnId="{42C55D78-2C9B-473E-B773-8CBBFA969DD4}">
      <dgm:prSet/>
      <dgm:spPr/>
      <dgm:t>
        <a:bodyPr/>
        <a:lstStyle/>
        <a:p>
          <a:endParaRPr lang="fr-FR"/>
        </a:p>
      </dgm:t>
    </dgm:pt>
    <dgm:pt modelId="{DA9EF5E6-EFD6-47DD-BE8C-D2B69C16D0ED}" type="sibTrans" cxnId="{42C55D78-2C9B-473E-B773-8CBBFA969DD4}">
      <dgm:prSet/>
      <dgm:spPr/>
      <dgm:t>
        <a:bodyPr/>
        <a:lstStyle/>
        <a:p>
          <a:endParaRPr lang="fr-FR"/>
        </a:p>
      </dgm:t>
    </dgm:pt>
    <dgm:pt modelId="{F20E848E-9FDF-456C-9058-ABEF7273422D}">
      <dgm:prSet phldrT="[Texte]"/>
      <dgm:spPr/>
      <dgm:t>
        <a:bodyPr/>
        <a:lstStyle/>
        <a:p>
          <a:r>
            <a:rPr lang="fr-FR" dirty="0"/>
            <a:t>Modélisation des projets de transport et d’énergie en technologie</a:t>
          </a:r>
        </a:p>
      </dgm:t>
    </dgm:pt>
    <dgm:pt modelId="{62C3471F-BD2E-4705-9564-5882672E13EC}" type="parTrans" cxnId="{A6DC8077-8CB0-46F3-AE29-992D99F285FA}">
      <dgm:prSet/>
      <dgm:spPr/>
      <dgm:t>
        <a:bodyPr/>
        <a:lstStyle/>
        <a:p>
          <a:endParaRPr lang="fr-FR"/>
        </a:p>
      </dgm:t>
    </dgm:pt>
    <dgm:pt modelId="{8049F78B-B7F8-4966-AC52-E715B33E63C1}" type="sibTrans" cxnId="{A6DC8077-8CB0-46F3-AE29-992D99F285FA}">
      <dgm:prSet/>
      <dgm:spPr/>
      <dgm:t>
        <a:bodyPr/>
        <a:lstStyle/>
        <a:p>
          <a:endParaRPr lang="fr-FR"/>
        </a:p>
      </dgm:t>
    </dgm:pt>
    <dgm:pt modelId="{23AB3BEF-8B67-476F-BFF0-3966A3E989C5}">
      <dgm:prSet/>
      <dgm:spPr/>
      <dgm:t>
        <a:bodyPr/>
        <a:lstStyle/>
        <a:p>
          <a:r>
            <a:rPr lang="fr-FR" dirty="0"/>
            <a:t>Mise en commun des travaux </a:t>
          </a:r>
        </a:p>
      </dgm:t>
    </dgm:pt>
    <dgm:pt modelId="{EB9C8F4E-1CEF-4588-8E47-9ED272F3CE58}" type="parTrans" cxnId="{58288943-0154-4AB1-ABDE-2424E4CD7043}">
      <dgm:prSet/>
      <dgm:spPr/>
      <dgm:t>
        <a:bodyPr/>
        <a:lstStyle/>
        <a:p>
          <a:endParaRPr lang="fr-FR"/>
        </a:p>
      </dgm:t>
    </dgm:pt>
    <dgm:pt modelId="{E3572FA8-2273-4F23-BE38-BE7CB57955DB}" type="sibTrans" cxnId="{58288943-0154-4AB1-ABDE-2424E4CD7043}">
      <dgm:prSet/>
      <dgm:spPr/>
      <dgm:t>
        <a:bodyPr/>
        <a:lstStyle/>
        <a:p>
          <a:endParaRPr lang="fr-FR"/>
        </a:p>
      </dgm:t>
    </dgm:pt>
    <dgm:pt modelId="{673ED5C9-DFEC-4F32-A8C2-54F203D6B813}">
      <dgm:prSet phldrT="[Texte]"/>
      <dgm:spPr/>
      <dgm:t>
        <a:bodyPr/>
        <a:lstStyle/>
        <a:p>
          <a:r>
            <a:rPr lang="fr-FR" dirty="0">
              <a:solidFill>
                <a:schemeClr val="tx1"/>
              </a:solidFill>
            </a:rPr>
            <a:t>Assemblage  des </a:t>
          </a:r>
          <a:r>
            <a:rPr lang="fr-FR" dirty="0"/>
            <a:t>projets  sur une carte régionale  </a:t>
          </a:r>
        </a:p>
      </dgm:t>
    </dgm:pt>
    <dgm:pt modelId="{181000D8-7271-4535-B892-CA939334CA53}" type="parTrans" cxnId="{BB62A245-998C-4E5E-A20C-17747BC047FB}">
      <dgm:prSet/>
      <dgm:spPr/>
      <dgm:t>
        <a:bodyPr/>
        <a:lstStyle/>
        <a:p>
          <a:endParaRPr lang="fr-FR"/>
        </a:p>
      </dgm:t>
    </dgm:pt>
    <dgm:pt modelId="{6EF8455B-EFC3-405F-B24D-344E69E05F17}" type="sibTrans" cxnId="{BB62A245-998C-4E5E-A20C-17747BC047FB}">
      <dgm:prSet/>
      <dgm:spPr/>
      <dgm:t>
        <a:bodyPr/>
        <a:lstStyle/>
        <a:p>
          <a:endParaRPr lang="fr-FR"/>
        </a:p>
      </dgm:t>
    </dgm:pt>
    <dgm:pt modelId="{743467BC-7AEC-4796-9B98-59932552D236}">
      <dgm:prSet/>
      <dgm:spPr/>
      <dgm:t>
        <a:bodyPr/>
        <a:lstStyle/>
        <a:p>
          <a:r>
            <a:rPr lang="fr-FR" dirty="0"/>
            <a:t>Poursuite de la modélisation</a:t>
          </a:r>
        </a:p>
      </dgm:t>
    </dgm:pt>
    <dgm:pt modelId="{2A699BE6-018F-4887-9852-5BC28C935BD7}" type="parTrans" cxnId="{A0F4AA89-6C9D-43DA-AA85-6AE30E043436}">
      <dgm:prSet/>
      <dgm:spPr/>
      <dgm:t>
        <a:bodyPr/>
        <a:lstStyle/>
        <a:p>
          <a:endParaRPr lang="fr-FR"/>
        </a:p>
      </dgm:t>
    </dgm:pt>
    <dgm:pt modelId="{1779FD43-E542-4A6C-A853-B2E0C84FBC55}" type="sibTrans" cxnId="{A0F4AA89-6C9D-43DA-AA85-6AE30E043436}">
      <dgm:prSet/>
      <dgm:spPr/>
      <dgm:t>
        <a:bodyPr/>
        <a:lstStyle/>
        <a:p>
          <a:endParaRPr lang="fr-FR"/>
        </a:p>
      </dgm:t>
    </dgm:pt>
    <dgm:pt modelId="{32D8DAC7-D722-416D-BC99-91DEE7B08234}">
      <dgm:prSet/>
      <dgm:spPr/>
      <dgm:t>
        <a:bodyPr/>
        <a:lstStyle/>
        <a:p>
          <a:r>
            <a:rPr lang="fr-FR"/>
            <a:t>Présenter les projets </a:t>
          </a:r>
          <a:endParaRPr lang="fr-FR" dirty="0"/>
        </a:p>
      </dgm:t>
    </dgm:pt>
    <dgm:pt modelId="{E50C5F67-DD1E-46EE-8888-41CC5C4DE9AF}" type="parTrans" cxnId="{9C95123E-CF8B-4310-AFD8-77F4B48DD148}">
      <dgm:prSet/>
      <dgm:spPr/>
      <dgm:t>
        <a:bodyPr/>
        <a:lstStyle/>
        <a:p>
          <a:endParaRPr lang="fr-FR"/>
        </a:p>
      </dgm:t>
    </dgm:pt>
    <dgm:pt modelId="{C7A681D4-689A-4864-86D5-5FCF6E4EC9F8}" type="sibTrans" cxnId="{9C95123E-CF8B-4310-AFD8-77F4B48DD148}">
      <dgm:prSet/>
      <dgm:spPr/>
      <dgm:t>
        <a:bodyPr/>
        <a:lstStyle/>
        <a:p>
          <a:endParaRPr lang="fr-FR"/>
        </a:p>
      </dgm:t>
    </dgm:pt>
    <dgm:pt modelId="{CEB1C91F-3743-4050-ACCA-C7F15C527C8B}">
      <dgm:prSet/>
      <dgm:spPr/>
      <dgm:t>
        <a:bodyPr/>
        <a:lstStyle/>
        <a:p>
          <a:r>
            <a:rPr lang="fr-FR" dirty="0"/>
            <a:t>Construire </a:t>
          </a:r>
          <a:r>
            <a:rPr lang="fr-FR" dirty="0">
              <a:solidFill>
                <a:schemeClr val="tx1"/>
              </a:solidFill>
            </a:rPr>
            <a:t>des jurys d’élèves </a:t>
          </a:r>
        </a:p>
      </dgm:t>
    </dgm:pt>
    <dgm:pt modelId="{D9C72928-36ED-440A-BEED-13750C207559}" type="parTrans" cxnId="{B605752A-DC1D-42B0-9DDC-340432E0559A}">
      <dgm:prSet/>
      <dgm:spPr/>
      <dgm:t>
        <a:bodyPr/>
        <a:lstStyle/>
        <a:p>
          <a:endParaRPr lang="fr-FR"/>
        </a:p>
      </dgm:t>
    </dgm:pt>
    <dgm:pt modelId="{350EE450-0752-4891-A73B-7B1D89BDBC8E}" type="sibTrans" cxnId="{B605752A-DC1D-42B0-9DDC-340432E0559A}">
      <dgm:prSet/>
      <dgm:spPr/>
      <dgm:t>
        <a:bodyPr/>
        <a:lstStyle/>
        <a:p>
          <a:endParaRPr lang="fr-FR"/>
        </a:p>
      </dgm:t>
    </dgm:pt>
    <dgm:pt modelId="{88D9463D-45DE-4E3A-8EE2-66DD3A499980}">
      <dgm:prSet/>
      <dgm:spPr/>
      <dgm:t>
        <a:bodyPr/>
        <a:lstStyle/>
        <a:p>
          <a:r>
            <a:rPr lang="fr-FR" dirty="0"/>
            <a:t>Proposer des alternatives </a:t>
          </a:r>
        </a:p>
      </dgm:t>
    </dgm:pt>
    <dgm:pt modelId="{4A378C7E-EEF2-494D-ACBE-12A0007CD8F8}" type="parTrans" cxnId="{C727C392-75DD-46A1-B752-1AF4D555A054}">
      <dgm:prSet/>
      <dgm:spPr/>
      <dgm:t>
        <a:bodyPr/>
        <a:lstStyle/>
        <a:p>
          <a:endParaRPr lang="fr-FR"/>
        </a:p>
      </dgm:t>
    </dgm:pt>
    <dgm:pt modelId="{0C1CB5B8-D8F6-4E58-AD8A-82D868CE5765}" type="sibTrans" cxnId="{C727C392-75DD-46A1-B752-1AF4D555A054}">
      <dgm:prSet/>
      <dgm:spPr/>
      <dgm:t>
        <a:bodyPr/>
        <a:lstStyle/>
        <a:p>
          <a:endParaRPr lang="fr-FR"/>
        </a:p>
      </dgm:t>
    </dgm:pt>
    <dgm:pt modelId="{DDC9256F-0463-43BD-AFBF-A6E905472690}">
      <dgm:prSet/>
      <dgm:spPr/>
      <dgm:t>
        <a:bodyPr/>
        <a:lstStyle/>
        <a:p>
          <a:r>
            <a:rPr lang="fr-FR"/>
            <a:t>Argumenter et défendre </a:t>
          </a:r>
          <a:endParaRPr lang="fr-FR" dirty="0"/>
        </a:p>
      </dgm:t>
    </dgm:pt>
    <dgm:pt modelId="{5134C0A7-6277-4C73-AC0C-A35AB0122C49}" type="parTrans" cxnId="{F6CE0690-02F3-4013-BBDE-2FEE303997FE}">
      <dgm:prSet/>
      <dgm:spPr/>
      <dgm:t>
        <a:bodyPr/>
        <a:lstStyle/>
        <a:p>
          <a:endParaRPr lang="fr-FR"/>
        </a:p>
      </dgm:t>
    </dgm:pt>
    <dgm:pt modelId="{1F3E6018-4C45-4271-87C4-A66DD0C4638A}" type="sibTrans" cxnId="{F6CE0690-02F3-4013-BBDE-2FEE303997FE}">
      <dgm:prSet/>
      <dgm:spPr/>
      <dgm:t>
        <a:bodyPr/>
        <a:lstStyle/>
        <a:p>
          <a:endParaRPr lang="fr-FR"/>
        </a:p>
      </dgm:t>
    </dgm:pt>
    <dgm:pt modelId="{EC8BBB8E-DD19-4070-8A51-33490B8CB8F3}" type="pres">
      <dgm:prSet presAssocID="{E69E2C8D-19BF-4C5B-B434-E5DA1C817DAB}" presName="linearFlow" presStyleCnt="0">
        <dgm:presLayoutVars>
          <dgm:dir/>
          <dgm:animLvl val="lvl"/>
          <dgm:resizeHandles val="exact"/>
        </dgm:presLayoutVars>
      </dgm:prSet>
      <dgm:spPr/>
    </dgm:pt>
    <dgm:pt modelId="{7D0AEBDC-1BB2-4FA9-922F-F08151FC4119}" type="pres">
      <dgm:prSet presAssocID="{A4228EC6-BFBD-411C-9F40-29FB39CEF872}" presName="composite" presStyleCnt="0"/>
      <dgm:spPr/>
    </dgm:pt>
    <dgm:pt modelId="{98DA7850-A983-49CD-89AF-013BE6D81601}" type="pres">
      <dgm:prSet presAssocID="{A4228EC6-BFBD-411C-9F40-29FB39CEF872}" presName="parTx" presStyleLbl="node1" presStyleIdx="0" presStyleCnt="4">
        <dgm:presLayoutVars>
          <dgm:chMax val="0"/>
          <dgm:chPref val="0"/>
          <dgm:bulletEnabled val="1"/>
        </dgm:presLayoutVars>
      </dgm:prSet>
      <dgm:spPr/>
    </dgm:pt>
    <dgm:pt modelId="{050CCDA3-FA59-439E-A472-D078AAADA492}" type="pres">
      <dgm:prSet presAssocID="{A4228EC6-BFBD-411C-9F40-29FB39CEF872}" presName="parSh" presStyleLbl="node1" presStyleIdx="0" presStyleCnt="4"/>
      <dgm:spPr/>
    </dgm:pt>
    <dgm:pt modelId="{70589FC2-AEE3-4C14-8011-31739F4A0F06}" type="pres">
      <dgm:prSet presAssocID="{A4228EC6-BFBD-411C-9F40-29FB39CEF872}" presName="desTx" presStyleLbl="fgAcc1" presStyleIdx="0" presStyleCnt="4">
        <dgm:presLayoutVars>
          <dgm:bulletEnabled val="1"/>
        </dgm:presLayoutVars>
      </dgm:prSet>
      <dgm:spPr/>
    </dgm:pt>
    <dgm:pt modelId="{52AB7D94-AC84-45A0-9F0E-09E64CDA273F}" type="pres">
      <dgm:prSet presAssocID="{4313BE30-E8A2-4163-AE29-EAFC5C8BE15F}" presName="sibTrans" presStyleLbl="sibTrans2D1" presStyleIdx="0" presStyleCnt="3"/>
      <dgm:spPr/>
    </dgm:pt>
    <dgm:pt modelId="{BF29139A-0AB3-4BCD-B2DC-C45DEF289808}" type="pres">
      <dgm:prSet presAssocID="{4313BE30-E8A2-4163-AE29-EAFC5C8BE15F}" presName="connTx" presStyleLbl="sibTrans2D1" presStyleIdx="0" presStyleCnt="3"/>
      <dgm:spPr/>
    </dgm:pt>
    <dgm:pt modelId="{5012FA8E-CB1D-468D-9A5A-AAFEFA634376}" type="pres">
      <dgm:prSet presAssocID="{AC26F413-36D7-42C3-A9F9-1B141CE9B580}" presName="composite" presStyleCnt="0"/>
      <dgm:spPr/>
    </dgm:pt>
    <dgm:pt modelId="{5035E83B-17B0-4714-8F74-9368B9F11EA5}" type="pres">
      <dgm:prSet presAssocID="{AC26F413-36D7-42C3-A9F9-1B141CE9B580}" presName="parTx" presStyleLbl="node1" presStyleIdx="0" presStyleCnt="4">
        <dgm:presLayoutVars>
          <dgm:chMax val="0"/>
          <dgm:chPref val="0"/>
          <dgm:bulletEnabled val="1"/>
        </dgm:presLayoutVars>
      </dgm:prSet>
      <dgm:spPr/>
    </dgm:pt>
    <dgm:pt modelId="{9AF34202-C06C-42D8-8338-6B472336253C}" type="pres">
      <dgm:prSet presAssocID="{AC26F413-36D7-42C3-A9F9-1B141CE9B580}" presName="parSh" presStyleLbl="node1" presStyleIdx="1" presStyleCnt="4"/>
      <dgm:spPr/>
    </dgm:pt>
    <dgm:pt modelId="{396829F2-CB9D-47AE-B1C6-F01440EA72AA}" type="pres">
      <dgm:prSet presAssocID="{AC26F413-36D7-42C3-A9F9-1B141CE9B580}" presName="desTx" presStyleLbl="fgAcc1" presStyleIdx="1" presStyleCnt="4">
        <dgm:presLayoutVars>
          <dgm:bulletEnabled val="1"/>
        </dgm:presLayoutVars>
      </dgm:prSet>
      <dgm:spPr/>
    </dgm:pt>
    <dgm:pt modelId="{09F1104C-9C97-4C3B-924D-1DF8BC79F3AC}" type="pres">
      <dgm:prSet presAssocID="{25DE4018-9A30-4D76-BD43-16DFF353F29E}" presName="sibTrans" presStyleLbl="sibTrans2D1" presStyleIdx="1" presStyleCnt="3"/>
      <dgm:spPr/>
    </dgm:pt>
    <dgm:pt modelId="{6953184A-D1C1-418A-8E92-7533076A1ED0}" type="pres">
      <dgm:prSet presAssocID="{25DE4018-9A30-4D76-BD43-16DFF353F29E}" presName="connTx" presStyleLbl="sibTrans2D1" presStyleIdx="1" presStyleCnt="3"/>
      <dgm:spPr/>
    </dgm:pt>
    <dgm:pt modelId="{4BF19A21-5148-4A4F-9A11-FB2B1F9CB0BD}" type="pres">
      <dgm:prSet presAssocID="{BC486327-9498-4803-870A-4C95DB36C7D9}" presName="composite" presStyleCnt="0"/>
      <dgm:spPr/>
    </dgm:pt>
    <dgm:pt modelId="{5BBCD773-BC08-4DE6-AF8E-8735CDC4E429}" type="pres">
      <dgm:prSet presAssocID="{BC486327-9498-4803-870A-4C95DB36C7D9}" presName="parTx" presStyleLbl="node1" presStyleIdx="1" presStyleCnt="4">
        <dgm:presLayoutVars>
          <dgm:chMax val="0"/>
          <dgm:chPref val="0"/>
          <dgm:bulletEnabled val="1"/>
        </dgm:presLayoutVars>
      </dgm:prSet>
      <dgm:spPr/>
    </dgm:pt>
    <dgm:pt modelId="{D5F6B47B-7416-4A19-B183-8EB59940325A}" type="pres">
      <dgm:prSet presAssocID="{BC486327-9498-4803-870A-4C95DB36C7D9}" presName="parSh" presStyleLbl="node1" presStyleIdx="2" presStyleCnt="4"/>
      <dgm:spPr/>
    </dgm:pt>
    <dgm:pt modelId="{988A9567-8C97-4F44-9F2A-0944B27B7F35}" type="pres">
      <dgm:prSet presAssocID="{BC486327-9498-4803-870A-4C95DB36C7D9}" presName="desTx" presStyleLbl="fgAcc1" presStyleIdx="2" presStyleCnt="4">
        <dgm:presLayoutVars>
          <dgm:bulletEnabled val="1"/>
        </dgm:presLayoutVars>
      </dgm:prSet>
      <dgm:spPr/>
    </dgm:pt>
    <dgm:pt modelId="{BC471567-E6C4-4260-A0AC-0E51F42BADE3}" type="pres">
      <dgm:prSet presAssocID="{ACB4BFE7-50CC-4524-81D8-3E5C5A8200A8}" presName="sibTrans" presStyleLbl="sibTrans2D1" presStyleIdx="2" presStyleCnt="3"/>
      <dgm:spPr/>
    </dgm:pt>
    <dgm:pt modelId="{93DB6E5E-9CA0-418B-84FF-4D6093E8821C}" type="pres">
      <dgm:prSet presAssocID="{ACB4BFE7-50CC-4524-81D8-3E5C5A8200A8}" presName="connTx" presStyleLbl="sibTrans2D1" presStyleIdx="2" presStyleCnt="3"/>
      <dgm:spPr/>
    </dgm:pt>
    <dgm:pt modelId="{423E3BC2-F244-48CD-9E2D-32481F8D7356}" type="pres">
      <dgm:prSet presAssocID="{CAC47607-BF1A-4793-87FC-5188E55EE266}" presName="composite" presStyleCnt="0"/>
      <dgm:spPr/>
    </dgm:pt>
    <dgm:pt modelId="{383BD109-EB8E-465F-926D-C538C5893DDD}" type="pres">
      <dgm:prSet presAssocID="{CAC47607-BF1A-4793-87FC-5188E55EE266}" presName="parTx" presStyleLbl="node1" presStyleIdx="2" presStyleCnt="4">
        <dgm:presLayoutVars>
          <dgm:chMax val="0"/>
          <dgm:chPref val="0"/>
          <dgm:bulletEnabled val="1"/>
        </dgm:presLayoutVars>
      </dgm:prSet>
      <dgm:spPr/>
    </dgm:pt>
    <dgm:pt modelId="{4A38C2D9-A356-4227-A791-6AAE96A9FAC4}" type="pres">
      <dgm:prSet presAssocID="{CAC47607-BF1A-4793-87FC-5188E55EE266}" presName="parSh" presStyleLbl="node1" presStyleIdx="3" presStyleCnt="4"/>
      <dgm:spPr/>
    </dgm:pt>
    <dgm:pt modelId="{700CA30F-6C67-4A42-84C9-8370ACC3FCBE}" type="pres">
      <dgm:prSet presAssocID="{CAC47607-BF1A-4793-87FC-5188E55EE266}" presName="desTx" presStyleLbl="fgAcc1" presStyleIdx="3" presStyleCnt="4">
        <dgm:presLayoutVars>
          <dgm:bulletEnabled val="1"/>
        </dgm:presLayoutVars>
      </dgm:prSet>
      <dgm:spPr/>
    </dgm:pt>
  </dgm:ptLst>
  <dgm:cxnLst>
    <dgm:cxn modelId="{58288943-0154-4AB1-ABDE-2424E4CD7043}" srcId="{CAC47607-BF1A-4793-87FC-5188E55EE266}" destId="{23AB3BEF-8B67-476F-BFF0-3966A3E989C5}" srcOrd="1" destOrd="0" parTransId="{EB9C8F4E-1CEF-4588-8E47-9ED272F3CE58}" sibTransId="{E3572FA8-2273-4F23-BE38-BE7CB57955DB}"/>
    <dgm:cxn modelId="{9D986E2E-21B8-4750-9A7E-EFF6715FEE77}" type="presOf" srcId="{ACB4BFE7-50CC-4524-81D8-3E5C5A8200A8}" destId="{BC471567-E6C4-4260-A0AC-0E51F42BADE3}" srcOrd="0" destOrd="0" presId="urn:microsoft.com/office/officeart/2005/8/layout/process3"/>
    <dgm:cxn modelId="{D726A534-E909-422F-B51B-91B0E6A71D69}" type="presOf" srcId="{C076ABD3-ADF1-49C5-A230-62FF57A8D772}" destId="{700CA30F-6C67-4A42-84C9-8370ACC3FCBE}" srcOrd="0" destOrd="0" presId="urn:microsoft.com/office/officeart/2005/8/layout/process3"/>
    <dgm:cxn modelId="{3EC1A6B5-30C3-452C-9218-8BE6B70A7C87}" type="presOf" srcId="{25DE4018-9A30-4D76-BD43-16DFF353F29E}" destId="{6953184A-D1C1-418A-8E92-7533076A1ED0}" srcOrd="1" destOrd="0" presId="urn:microsoft.com/office/officeart/2005/8/layout/process3"/>
    <dgm:cxn modelId="{D68DF1DB-0057-4D26-8863-DBB192A95AB6}" type="presOf" srcId="{AC26F413-36D7-42C3-A9F9-1B141CE9B580}" destId="{9AF34202-C06C-42D8-8338-6B472336253C}" srcOrd="1" destOrd="0" presId="urn:microsoft.com/office/officeart/2005/8/layout/process3"/>
    <dgm:cxn modelId="{EB9D2F56-21BA-41EE-A0CE-693E0326E861}" type="presOf" srcId="{F2DB1A2D-845D-4631-B65D-549032DD3452}" destId="{396829F2-CB9D-47AE-B1C6-F01440EA72AA}" srcOrd="0" destOrd="5" presId="urn:microsoft.com/office/officeart/2005/8/layout/process3"/>
    <dgm:cxn modelId="{9C95123E-CF8B-4310-AFD8-77F4B48DD148}" srcId="{AC26F413-36D7-42C3-A9F9-1B141CE9B580}" destId="{32D8DAC7-D722-416D-BC99-91DEE7B08234}" srcOrd="1" destOrd="0" parTransId="{E50C5F67-DD1E-46EE-8888-41CC5C4DE9AF}" sibTransId="{C7A681D4-689A-4864-86D5-5FCF6E4EC9F8}"/>
    <dgm:cxn modelId="{44597574-C774-4A86-A2E8-992804F194B6}" type="presOf" srcId="{A4228EC6-BFBD-411C-9F40-29FB39CEF872}" destId="{050CCDA3-FA59-439E-A472-D078AAADA492}" srcOrd="1" destOrd="0" presId="urn:microsoft.com/office/officeart/2005/8/layout/process3"/>
    <dgm:cxn modelId="{DD296B30-4658-41AA-BC9D-DB1029BC691C}" type="presOf" srcId="{BC486327-9498-4803-870A-4C95DB36C7D9}" destId="{5BBCD773-BC08-4DE6-AF8E-8735CDC4E429}" srcOrd="0" destOrd="0" presId="urn:microsoft.com/office/officeart/2005/8/layout/process3"/>
    <dgm:cxn modelId="{AF1195AC-4A23-4EA8-A195-6AAA96909098}" srcId="{E69E2C8D-19BF-4C5B-B434-E5DA1C817DAB}" destId="{BC486327-9498-4803-870A-4C95DB36C7D9}" srcOrd="2" destOrd="0" parTransId="{AD4BE1C4-51F5-4FFF-B17F-A1223A2C5A91}" sibTransId="{ACB4BFE7-50CC-4524-81D8-3E5C5A8200A8}"/>
    <dgm:cxn modelId="{D5538013-23CB-420B-80AE-28057C61F293}" type="presOf" srcId="{1E3FC8BB-F2AF-40DD-9893-FEB8A9DAC977}" destId="{396829F2-CB9D-47AE-B1C6-F01440EA72AA}" srcOrd="0" destOrd="0" presId="urn:microsoft.com/office/officeart/2005/8/layout/process3"/>
    <dgm:cxn modelId="{A0F4AA89-6C9D-43DA-AA85-6AE30E043436}" srcId="{BC486327-9498-4803-870A-4C95DB36C7D9}" destId="{743467BC-7AEC-4796-9B98-59932552D236}" srcOrd="2" destOrd="0" parTransId="{2A699BE6-018F-4887-9852-5BC28C935BD7}" sibTransId="{1779FD43-E542-4A6C-A853-B2E0C84FBC55}"/>
    <dgm:cxn modelId="{048A305E-81BE-4471-98D2-47B53A62D5DC}" type="presOf" srcId="{673ED5C9-DFEC-4F32-A8C2-54F203D6B813}" destId="{988A9567-8C97-4F44-9F2A-0944B27B7F35}" srcOrd="0" destOrd="1" presId="urn:microsoft.com/office/officeart/2005/8/layout/process3"/>
    <dgm:cxn modelId="{93367194-FB10-4D17-B8EC-4F36045711F6}" type="presOf" srcId="{CEB1C91F-3743-4050-ACCA-C7F15C527C8B}" destId="{396829F2-CB9D-47AE-B1C6-F01440EA72AA}" srcOrd="0" destOrd="2" presId="urn:microsoft.com/office/officeart/2005/8/layout/process3"/>
    <dgm:cxn modelId="{1474F39E-FF8E-49E7-8FCD-14B3CC890823}" type="presOf" srcId="{DDC9256F-0463-43BD-AFBF-A6E905472690}" destId="{396829F2-CB9D-47AE-B1C6-F01440EA72AA}" srcOrd="0" destOrd="4" presId="urn:microsoft.com/office/officeart/2005/8/layout/process3"/>
    <dgm:cxn modelId="{DEEB8982-6AE6-4202-88ED-2ADAFA4A5766}" srcId="{CAC47607-BF1A-4793-87FC-5188E55EE266}" destId="{C076ABD3-ADF1-49C5-A230-62FF57A8D772}" srcOrd="0" destOrd="0" parTransId="{C00B9A73-2DEF-4EE2-97E4-7A3351F1824A}" sibTransId="{A14C0455-BB55-435D-B30F-055F5AFB8E44}"/>
    <dgm:cxn modelId="{EECECFF1-0A00-4AEF-9A39-ED3CE3213D6D}" type="presOf" srcId="{7C85A659-D570-43BC-9350-A11E91291185}" destId="{988A9567-8C97-4F44-9F2A-0944B27B7F35}" srcOrd="0" destOrd="0" presId="urn:microsoft.com/office/officeart/2005/8/layout/process3"/>
    <dgm:cxn modelId="{42C55D78-2C9B-473E-B773-8CBBFA969DD4}" srcId="{A4228EC6-BFBD-411C-9F40-29FB39CEF872}" destId="{A9688279-0B96-4A53-AD10-3DD52C8EF7DC}" srcOrd="1" destOrd="0" parTransId="{07254B28-E51F-4E84-B9D0-D8F8CE05EF80}" sibTransId="{DA9EF5E6-EFD6-47DD-BE8C-D2B69C16D0ED}"/>
    <dgm:cxn modelId="{A6DC8077-8CB0-46F3-AE29-992D99F285FA}" srcId="{A4228EC6-BFBD-411C-9F40-29FB39CEF872}" destId="{F20E848E-9FDF-456C-9058-ABEF7273422D}" srcOrd="2" destOrd="0" parTransId="{62C3471F-BD2E-4705-9564-5882672E13EC}" sibTransId="{8049F78B-B7F8-4966-AC52-E715B33E63C1}"/>
    <dgm:cxn modelId="{4F108070-35CD-4342-AC26-1EADF50C90AA}" srcId="{E69E2C8D-19BF-4C5B-B434-E5DA1C817DAB}" destId="{AC26F413-36D7-42C3-A9F9-1B141CE9B580}" srcOrd="1" destOrd="0" parTransId="{1D758D9D-6E1E-4C3D-8223-EB52163A2730}" sibTransId="{25DE4018-9A30-4D76-BD43-16DFF353F29E}"/>
    <dgm:cxn modelId="{B87B4CF5-EFA1-45A2-93A2-37F85F6230F2}" srcId="{E69E2C8D-19BF-4C5B-B434-E5DA1C817DAB}" destId="{A4228EC6-BFBD-411C-9F40-29FB39CEF872}" srcOrd="0" destOrd="0" parTransId="{B5CDA43A-1C9E-4997-AC0B-49F2197DAB22}" sibTransId="{4313BE30-E8A2-4163-AE29-EAFC5C8BE15F}"/>
    <dgm:cxn modelId="{CE931F86-9369-4EB8-8D68-589100354A73}" type="presOf" srcId="{A9688279-0B96-4A53-AD10-3DD52C8EF7DC}" destId="{70589FC2-AEE3-4C14-8011-31739F4A0F06}" srcOrd="0" destOrd="1" presId="urn:microsoft.com/office/officeart/2005/8/layout/process3"/>
    <dgm:cxn modelId="{7E4119FD-AF56-45A3-9841-F40CC1E88497}" type="presOf" srcId="{743467BC-7AEC-4796-9B98-59932552D236}" destId="{988A9567-8C97-4F44-9F2A-0944B27B7F35}" srcOrd="0" destOrd="2" presId="urn:microsoft.com/office/officeart/2005/8/layout/process3"/>
    <dgm:cxn modelId="{B605752A-DC1D-42B0-9DDC-340432E0559A}" srcId="{AC26F413-36D7-42C3-A9F9-1B141CE9B580}" destId="{CEB1C91F-3743-4050-ACCA-C7F15C527C8B}" srcOrd="2" destOrd="0" parTransId="{D9C72928-36ED-440A-BEED-13750C207559}" sibTransId="{350EE450-0752-4891-A73B-7B1D89BDBC8E}"/>
    <dgm:cxn modelId="{6638219E-DF02-4FC8-999A-720DF17BB879}" type="presOf" srcId="{23AB3BEF-8B67-476F-BFF0-3966A3E989C5}" destId="{700CA30F-6C67-4A42-84C9-8370ACC3FCBE}" srcOrd="0" destOrd="1" presId="urn:microsoft.com/office/officeart/2005/8/layout/process3"/>
    <dgm:cxn modelId="{ECC94E1C-889E-4DC0-9F0B-66F3398E7ACF}" type="presOf" srcId="{A4228EC6-BFBD-411C-9F40-29FB39CEF872}" destId="{98DA7850-A983-49CD-89AF-013BE6D81601}" srcOrd="0" destOrd="0" presId="urn:microsoft.com/office/officeart/2005/8/layout/process3"/>
    <dgm:cxn modelId="{F81EBA70-A82F-4465-AA80-3F3AA806EA15}" type="presOf" srcId="{CAC47607-BF1A-4793-87FC-5188E55EE266}" destId="{383BD109-EB8E-465F-926D-C538C5893DDD}" srcOrd="0" destOrd="0" presId="urn:microsoft.com/office/officeart/2005/8/layout/process3"/>
    <dgm:cxn modelId="{30AFB126-FC7A-4215-9881-5B7D4477D575}" type="presOf" srcId="{AC26F413-36D7-42C3-A9F9-1B141CE9B580}" destId="{5035E83B-17B0-4714-8F74-9368B9F11EA5}" srcOrd="0" destOrd="0" presId="urn:microsoft.com/office/officeart/2005/8/layout/process3"/>
    <dgm:cxn modelId="{69C0CC72-3191-4ABA-BB4F-07BD6D91CBBD}" type="presOf" srcId="{32D8DAC7-D722-416D-BC99-91DEE7B08234}" destId="{396829F2-CB9D-47AE-B1C6-F01440EA72AA}" srcOrd="0" destOrd="1" presId="urn:microsoft.com/office/officeart/2005/8/layout/process3"/>
    <dgm:cxn modelId="{68F6D627-BA97-4F93-A558-EC572EA92849}" type="presOf" srcId="{F20E848E-9FDF-456C-9058-ABEF7273422D}" destId="{70589FC2-AEE3-4C14-8011-31739F4A0F06}" srcOrd="0" destOrd="2" presId="urn:microsoft.com/office/officeart/2005/8/layout/process3"/>
    <dgm:cxn modelId="{C727C392-75DD-46A1-B752-1AF4D555A054}" srcId="{AC26F413-36D7-42C3-A9F9-1B141CE9B580}" destId="{88D9463D-45DE-4E3A-8EE2-66DD3A499980}" srcOrd="3" destOrd="0" parTransId="{4A378C7E-EEF2-494D-ACBE-12A0007CD8F8}" sibTransId="{0C1CB5B8-D8F6-4E58-AD8A-82D868CE5765}"/>
    <dgm:cxn modelId="{DD822865-2EE9-4E24-AB1A-32A7DBE9F54E}" type="presOf" srcId="{25DE4018-9A30-4D76-BD43-16DFF353F29E}" destId="{09F1104C-9C97-4C3B-924D-1DF8BC79F3AC}" srcOrd="0" destOrd="0" presId="urn:microsoft.com/office/officeart/2005/8/layout/process3"/>
    <dgm:cxn modelId="{D28DEB3F-A6E8-4F98-83B5-11C887EDDEE0}" srcId="{A4228EC6-BFBD-411C-9F40-29FB39CEF872}" destId="{9604625F-165C-4F35-B63D-FF3E0351AAAB}" srcOrd="0" destOrd="0" parTransId="{E1AA82B2-5739-4AA7-A0AA-F08AE19A1941}" sibTransId="{11D4FDCE-9C5B-48C8-B9F6-41471DFEB11B}"/>
    <dgm:cxn modelId="{8C1AFDEC-016C-4C42-8C41-ABBC2C4BAE4A}" type="presOf" srcId="{4313BE30-E8A2-4163-AE29-EAFC5C8BE15F}" destId="{BF29139A-0AB3-4BCD-B2DC-C45DEF289808}" srcOrd="1" destOrd="0" presId="urn:microsoft.com/office/officeart/2005/8/layout/process3"/>
    <dgm:cxn modelId="{255CF974-A445-4E87-A17B-4A88E934D654}" type="presOf" srcId="{ACB4BFE7-50CC-4524-81D8-3E5C5A8200A8}" destId="{93DB6E5E-9CA0-418B-84FF-4D6093E8821C}" srcOrd="1" destOrd="0" presId="urn:microsoft.com/office/officeart/2005/8/layout/process3"/>
    <dgm:cxn modelId="{BB62A245-998C-4E5E-A20C-17747BC047FB}" srcId="{BC486327-9498-4803-870A-4C95DB36C7D9}" destId="{673ED5C9-DFEC-4F32-A8C2-54F203D6B813}" srcOrd="1" destOrd="0" parTransId="{181000D8-7271-4535-B892-CA939334CA53}" sibTransId="{6EF8455B-EFC3-405F-B24D-344E69E05F17}"/>
    <dgm:cxn modelId="{BDECE961-488C-4263-A9C5-B307D3DE4E56}" srcId="{BC486327-9498-4803-870A-4C95DB36C7D9}" destId="{7C85A659-D570-43BC-9350-A11E91291185}" srcOrd="0" destOrd="0" parTransId="{846EC709-70DE-408B-BE12-6340F5396096}" sibTransId="{E4A6DC11-8A32-465A-926F-17F5A757ED15}"/>
    <dgm:cxn modelId="{B5040D22-A3ED-4B1C-A593-EBF5D66E2AC8}" type="presOf" srcId="{9604625F-165C-4F35-B63D-FF3E0351AAAB}" destId="{70589FC2-AEE3-4C14-8011-31739F4A0F06}" srcOrd="0" destOrd="0" presId="urn:microsoft.com/office/officeart/2005/8/layout/process3"/>
    <dgm:cxn modelId="{409E9C32-A76A-4577-9896-EFCA1A53F8DD}" type="presOf" srcId="{E69E2C8D-19BF-4C5B-B434-E5DA1C817DAB}" destId="{EC8BBB8E-DD19-4070-8A51-33490B8CB8F3}" srcOrd="0" destOrd="0" presId="urn:microsoft.com/office/officeart/2005/8/layout/process3"/>
    <dgm:cxn modelId="{6A3FF100-5B83-4D05-B5B2-9B5D003099AD}" type="presOf" srcId="{BC486327-9498-4803-870A-4C95DB36C7D9}" destId="{D5F6B47B-7416-4A19-B183-8EB59940325A}" srcOrd="1" destOrd="0" presId="urn:microsoft.com/office/officeart/2005/8/layout/process3"/>
    <dgm:cxn modelId="{0CEA246E-2CAD-4318-AB64-BD4E45A75F5D}" srcId="{AC26F413-36D7-42C3-A9F9-1B141CE9B580}" destId="{F2DB1A2D-845D-4631-B65D-549032DD3452}" srcOrd="5" destOrd="0" parTransId="{FAEB6580-D28B-4494-8A37-1EB0B7BAAE64}" sibTransId="{74553CC7-A70F-43E8-9DA7-5A8CB9FD7AC6}"/>
    <dgm:cxn modelId="{696A9F51-808D-495E-B475-A914134F3822}" srcId="{E69E2C8D-19BF-4C5B-B434-E5DA1C817DAB}" destId="{CAC47607-BF1A-4793-87FC-5188E55EE266}" srcOrd="3" destOrd="0" parTransId="{F20A895B-C046-4AD2-B619-21D939687C1D}" sibTransId="{EF05532E-0C06-4FC8-8FEA-572EA0D6EACF}"/>
    <dgm:cxn modelId="{9F2E2D9D-60A5-4DC1-989D-913E30D993B8}" type="presOf" srcId="{4313BE30-E8A2-4163-AE29-EAFC5C8BE15F}" destId="{52AB7D94-AC84-45A0-9F0E-09E64CDA273F}" srcOrd="0" destOrd="0" presId="urn:microsoft.com/office/officeart/2005/8/layout/process3"/>
    <dgm:cxn modelId="{F6CE0690-02F3-4013-BBDE-2FEE303997FE}" srcId="{AC26F413-36D7-42C3-A9F9-1B141CE9B580}" destId="{DDC9256F-0463-43BD-AFBF-A6E905472690}" srcOrd="4" destOrd="0" parTransId="{5134C0A7-6277-4C73-AC0C-A35AB0122C49}" sibTransId="{1F3E6018-4C45-4271-87C4-A66DD0C4638A}"/>
    <dgm:cxn modelId="{9AD1A739-E276-4DDA-82FD-6A6313075EDD}" srcId="{AC26F413-36D7-42C3-A9F9-1B141CE9B580}" destId="{1E3FC8BB-F2AF-40DD-9893-FEB8A9DAC977}" srcOrd="0" destOrd="0" parTransId="{1CCA0E7A-0953-4689-A625-292768BE135A}" sibTransId="{50282EF5-78B6-4892-A420-7CA65B6801E9}"/>
    <dgm:cxn modelId="{9E642922-144E-49A6-B19A-10E3321F3B91}" type="presOf" srcId="{CAC47607-BF1A-4793-87FC-5188E55EE266}" destId="{4A38C2D9-A356-4227-A791-6AAE96A9FAC4}" srcOrd="1" destOrd="0" presId="urn:microsoft.com/office/officeart/2005/8/layout/process3"/>
    <dgm:cxn modelId="{95601845-11E2-4C86-B800-44541CADDB5E}" type="presOf" srcId="{88D9463D-45DE-4E3A-8EE2-66DD3A499980}" destId="{396829F2-CB9D-47AE-B1C6-F01440EA72AA}" srcOrd="0" destOrd="3" presId="urn:microsoft.com/office/officeart/2005/8/layout/process3"/>
    <dgm:cxn modelId="{C71B4508-406A-46B6-A80D-192057A09DD7}" type="presParOf" srcId="{EC8BBB8E-DD19-4070-8A51-33490B8CB8F3}" destId="{7D0AEBDC-1BB2-4FA9-922F-F08151FC4119}" srcOrd="0" destOrd="0" presId="urn:microsoft.com/office/officeart/2005/8/layout/process3"/>
    <dgm:cxn modelId="{9FC526B2-66A8-42DA-B1C8-ADD5DA4B6F9B}" type="presParOf" srcId="{7D0AEBDC-1BB2-4FA9-922F-F08151FC4119}" destId="{98DA7850-A983-49CD-89AF-013BE6D81601}" srcOrd="0" destOrd="0" presId="urn:microsoft.com/office/officeart/2005/8/layout/process3"/>
    <dgm:cxn modelId="{0D69A1E7-CD79-4AD4-BFA8-3CD3370358D0}" type="presParOf" srcId="{7D0AEBDC-1BB2-4FA9-922F-F08151FC4119}" destId="{050CCDA3-FA59-439E-A472-D078AAADA492}" srcOrd="1" destOrd="0" presId="urn:microsoft.com/office/officeart/2005/8/layout/process3"/>
    <dgm:cxn modelId="{E06E5D74-335D-4896-B91E-D24F284930C4}" type="presParOf" srcId="{7D0AEBDC-1BB2-4FA9-922F-F08151FC4119}" destId="{70589FC2-AEE3-4C14-8011-31739F4A0F06}" srcOrd="2" destOrd="0" presId="urn:microsoft.com/office/officeart/2005/8/layout/process3"/>
    <dgm:cxn modelId="{5CB466EA-7CC6-4ACB-8534-28412892FB0D}" type="presParOf" srcId="{EC8BBB8E-DD19-4070-8A51-33490B8CB8F3}" destId="{52AB7D94-AC84-45A0-9F0E-09E64CDA273F}" srcOrd="1" destOrd="0" presId="urn:microsoft.com/office/officeart/2005/8/layout/process3"/>
    <dgm:cxn modelId="{39B11D5B-8979-4A09-8C2F-46D97FA472EE}" type="presParOf" srcId="{52AB7D94-AC84-45A0-9F0E-09E64CDA273F}" destId="{BF29139A-0AB3-4BCD-B2DC-C45DEF289808}" srcOrd="0" destOrd="0" presId="urn:microsoft.com/office/officeart/2005/8/layout/process3"/>
    <dgm:cxn modelId="{F11E3886-5848-4C03-8C55-CC7430EC595D}" type="presParOf" srcId="{EC8BBB8E-DD19-4070-8A51-33490B8CB8F3}" destId="{5012FA8E-CB1D-468D-9A5A-AAFEFA634376}" srcOrd="2" destOrd="0" presId="urn:microsoft.com/office/officeart/2005/8/layout/process3"/>
    <dgm:cxn modelId="{CAD2AF2B-5420-43C0-B931-9721A0FA798E}" type="presParOf" srcId="{5012FA8E-CB1D-468D-9A5A-AAFEFA634376}" destId="{5035E83B-17B0-4714-8F74-9368B9F11EA5}" srcOrd="0" destOrd="0" presId="urn:microsoft.com/office/officeart/2005/8/layout/process3"/>
    <dgm:cxn modelId="{0E791985-CF82-4D21-AFC9-29DD3B896BE3}" type="presParOf" srcId="{5012FA8E-CB1D-468D-9A5A-AAFEFA634376}" destId="{9AF34202-C06C-42D8-8338-6B472336253C}" srcOrd="1" destOrd="0" presId="urn:microsoft.com/office/officeart/2005/8/layout/process3"/>
    <dgm:cxn modelId="{A9BDB19B-B365-4B86-973F-AB2F53CA7F38}" type="presParOf" srcId="{5012FA8E-CB1D-468D-9A5A-AAFEFA634376}" destId="{396829F2-CB9D-47AE-B1C6-F01440EA72AA}" srcOrd="2" destOrd="0" presId="urn:microsoft.com/office/officeart/2005/8/layout/process3"/>
    <dgm:cxn modelId="{C9DBD59A-BCCB-4262-964A-8CFCE43A5A79}" type="presParOf" srcId="{EC8BBB8E-DD19-4070-8A51-33490B8CB8F3}" destId="{09F1104C-9C97-4C3B-924D-1DF8BC79F3AC}" srcOrd="3" destOrd="0" presId="urn:microsoft.com/office/officeart/2005/8/layout/process3"/>
    <dgm:cxn modelId="{677A8FEA-DDC3-4D43-8779-BD2605DC8A6A}" type="presParOf" srcId="{09F1104C-9C97-4C3B-924D-1DF8BC79F3AC}" destId="{6953184A-D1C1-418A-8E92-7533076A1ED0}" srcOrd="0" destOrd="0" presId="urn:microsoft.com/office/officeart/2005/8/layout/process3"/>
    <dgm:cxn modelId="{D21163B5-B70B-432A-AFA9-957A00240EF8}" type="presParOf" srcId="{EC8BBB8E-DD19-4070-8A51-33490B8CB8F3}" destId="{4BF19A21-5148-4A4F-9A11-FB2B1F9CB0BD}" srcOrd="4" destOrd="0" presId="urn:microsoft.com/office/officeart/2005/8/layout/process3"/>
    <dgm:cxn modelId="{3C10ED9E-2EFC-4C40-95F1-B4F93FC56BD4}" type="presParOf" srcId="{4BF19A21-5148-4A4F-9A11-FB2B1F9CB0BD}" destId="{5BBCD773-BC08-4DE6-AF8E-8735CDC4E429}" srcOrd="0" destOrd="0" presId="urn:microsoft.com/office/officeart/2005/8/layout/process3"/>
    <dgm:cxn modelId="{F74D9A46-A203-4F95-83BD-DB2306123216}" type="presParOf" srcId="{4BF19A21-5148-4A4F-9A11-FB2B1F9CB0BD}" destId="{D5F6B47B-7416-4A19-B183-8EB59940325A}" srcOrd="1" destOrd="0" presId="urn:microsoft.com/office/officeart/2005/8/layout/process3"/>
    <dgm:cxn modelId="{B13DF0B6-85D0-4E0B-9891-721C87329360}" type="presParOf" srcId="{4BF19A21-5148-4A4F-9A11-FB2B1F9CB0BD}" destId="{988A9567-8C97-4F44-9F2A-0944B27B7F35}" srcOrd="2" destOrd="0" presId="urn:microsoft.com/office/officeart/2005/8/layout/process3"/>
    <dgm:cxn modelId="{F85FD971-2057-42D6-BD40-A0FD8A26FEFD}" type="presParOf" srcId="{EC8BBB8E-DD19-4070-8A51-33490B8CB8F3}" destId="{BC471567-E6C4-4260-A0AC-0E51F42BADE3}" srcOrd="5" destOrd="0" presId="urn:microsoft.com/office/officeart/2005/8/layout/process3"/>
    <dgm:cxn modelId="{ADDC3F48-D83D-42F7-A4A6-92248289BAD1}" type="presParOf" srcId="{BC471567-E6C4-4260-A0AC-0E51F42BADE3}" destId="{93DB6E5E-9CA0-418B-84FF-4D6093E8821C}" srcOrd="0" destOrd="0" presId="urn:microsoft.com/office/officeart/2005/8/layout/process3"/>
    <dgm:cxn modelId="{B3B6E8FE-DC96-4DC8-B2D2-A1E526E36696}" type="presParOf" srcId="{EC8BBB8E-DD19-4070-8A51-33490B8CB8F3}" destId="{423E3BC2-F244-48CD-9E2D-32481F8D7356}" srcOrd="6" destOrd="0" presId="urn:microsoft.com/office/officeart/2005/8/layout/process3"/>
    <dgm:cxn modelId="{8B313506-17E0-4DE8-9D5D-6BC52AC84498}" type="presParOf" srcId="{423E3BC2-F244-48CD-9E2D-32481F8D7356}" destId="{383BD109-EB8E-465F-926D-C538C5893DDD}" srcOrd="0" destOrd="0" presId="urn:microsoft.com/office/officeart/2005/8/layout/process3"/>
    <dgm:cxn modelId="{A4EB3854-46D2-47D4-B1CF-A41EC5308C8B}" type="presParOf" srcId="{423E3BC2-F244-48CD-9E2D-32481F8D7356}" destId="{4A38C2D9-A356-4227-A791-6AAE96A9FAC4}" srcOrd="1" destOrd="0" presId="urn:microsoft.com/office/officeart/2005/8/layout/process3"/>
    <dgm:cxn modelId="{40AC73CD-4B2A-457C-8BB3-698F728F0074}" type="presParOf" srcId="{423E3BC2-F244-48CD-9E2D-32481F8D7356}" destId="{700CA30F-6C67-4A42-84C9-8370ACC3FCBE}"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6D005E-1C8D-49C2-A153-729F77C9BAB2}"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fr-FR"/>
        </a:p>
      </dgm:t>
    </dgm:pt>
    <dgm:pt modelId="{AD188294-86D3-48DE-A3BA-5B4FC32922EF}">
      <dgm:prSet phldrT="[Texte]" custT="1"/>
      <dgm:spPr>
        <a:solidFill>
          <a:schemeClr val="accent6">
            <a:lumMod val="50000"/>
          </a:schemeClr>
        </a:solidFill>
      </dgm:spPr>
      <dgm:t>
        <a:bodyPr/>
        <a:lstStyle/>
        <a:p>
          <a:r>
            <a:rPr lang="fr-FR" sz="2000" b="1" dirty="0"/>
            <a:t>L’élève Construit une carte heuristique </a:t>
          </a:r>
        </a:p>
      </dgm:t>
    </dgm:pt>
    <dgm:pt modelId="{22DFD54D-9469-4CA7-ABAD-71004619807B}" type="parTrans" cxnId="{7BCA950E-0F69-4730-8300-6451F7C6C326}">
      <dgm:prSet/>
      <dgm:spPr/>
      <dgm:t>
        <a:bodyPr/>
        <a:lstStyle/>
        <a:p>
          <a:endParaRPr lang="fr-FR"/>
        </a:p>
      </dgm:t>
    </dgm:pt>
    <dgm:pt modelId="{CD2E7914-BD45-4022-BFFE-37A262DC2BB6}" type="sibTrans" cxnId="{7BCA950E-0F69-4730-8300-6451F7C6C326}">
      <dgm:prSet/>
      <dgm:spPr/>
      <dgm:t>
        <a:bodyPr/>
        <a:lstStyle/>
        <a:p>
          <a:endParaRPr lang="fr-FR"/>
        </a:p>
      </dgm:t>
    </dgm:pt>
    <dgm:pt modelId="{C38BC3C2-3B40-454F-AF25-7B8A226D1AB4}">
      <dgm:prSet phldrT="[Texte]" custT="1"/>
      <dgm:spPr>
        <a:solidFill>
          <a:schemeClr val="accent3">
            <a:lumMod val="75000"/>
          </a:schemeClr>
        </a:solidFill>
      </dgm:spPr>
      <dgm:t>
        <a:bodyPr/>
        <a:lstStyle/>
        <a:p>
          <a:r>
            <a:rPr lang="fr-FR" sz="2000" b="1" dirty="0"/>
            <a:t>Il décrit un paysage – une photographie</a:t>
          </a:r>
        </a:p>
      </dgm:t>
    </dgm:pt>
    <dgm:pt modelId="{2B5BD09F-DA95-4CA9-B0E9-4D5B36F39B19}" type="parTrans" cxnId="{F0B34DBC-8DB1-4DB5-9B96-EE4030782EA4}">
      <dgm:prSet/>
      <dgm:spPr/>
      <dgm:t>
        <a:bodyPr/>
        <a:lstStyle/>
        <a:p>
          <a:endParaRPr lang="fr-FR"/>
        </a:p>
      </dgm:t>
    </dgm:pt>
    <dgm:pt modelId="{7B76FFB4-8335-43DE-A606-A3278EFAE81A}" type="sibTrans" cxnId="{F0B34DBC-8DB1-4DB5-9B96-EE4030782EA4}">
      <dgm:prSet/>
      <dgm:spPr/>
      <dgm:t>
        <a:bodyPr/>
        <a:lstStyle/>
        <a:p>
          <a:endParaRPr lang="fr-FR"/>
        </a:p>
      </dgm:t>
    </dgm:pt>
    <dgm:pt modelId="{A77A0B10-4435-4AF2-804D-31D832E1F1A2}">
      <dgm:prSet phldrT="[Texte]" custT="1"/>
      <dgm:spPr>
        <a:solidFill>
          <a:srgbClr val="00B050"/>
        </a:solidFill>
      </dgm:spPr>
      <dgm:t>
        <a:bodyPr/>
        <a:lstStyle/>
        <a:p>
          <a:r>
            <a:rPr lang="fr-FR" sz="2000" b="1" dirty="0"/>
            <a:t>Il produit un croquis du projet</a:t>
          </a:r>
        </a:p>
      </dgm:t>
    </dgm:pt>
    <dgm:pt modelId="{3BA4B729-6C7B-4FBF-B301-21A6F5A70C81}" type="parTrans" cxnId="{6799EF59-75B2-49D9-93E3-5C7E5025A92E}">
      <dgm:prSet/>
      <dgm:spPr/>
      <dgm:t>
        <a:bodyPr/>
        <a:lstStyle/>
        <a:p>
          <a:endParaRPr lang="fr-FR"/>
        </a:p>
      </dgm:t>
    </dgm:pt>
    <dgm:pt modelId="{B2C83F56-2DC0-4AE0-B57E-8242928FAED7}" type="sibTrans" cxnId="{6799EF59-75B2-49D9-93E3-5C7E5025A92E}">
      <dgm:prSet/>
      <dgm:spPr/>
      <dgm:t>
        <a:bodyPr/>
        <a:lstStyle/>
        <a:p>
          <a:endParaRPr lang="fr-FR"/>
        </a:p>
      </dgm:t>
    </dgm:pt>
    <dgm:pt modelId="{FC5E1CDC-CE85-44E8-9E05-B515D0A920A3}">
      <dgm:prSet phldrT="[Texte]" custT="1"/>
      <dgm:spPr>
        <a:solidFill>
          <a:schemeClr val="accent3">
            <a:lumMod val="75000"/>
          </a:schemeClr>
        </a:solidFill>
      </dgm:spPr>
      <dgm:t>
        <a:bodyPr/>
        <a:lstStyle/>
        <a:p>
          <a:r>
            <a:rPr lang="fr-FR" sz="2000" b="1" dirty="0"/>
            <a:t>Il rédiger  une comparaison</a:t>
          </a:r>
        </a:p>
      </dgm:t>
    </dgm:pt>
    <dgm:pt modelId="{52E10D17-9738-4030-8765-F50EC53380FC}" type="parTrans" cxnId="{EF7650DB-C834-488A-8D35-E622461E18C3}">
      <dgm:prSet/>
      <dgm:spPr/>
      <dgm:t>
        <a:bodyPr/>
        <a:lstStyle/>
        <a:p>
          <a:endParaRPr lang="fr-FR"/>
        </a:p>
      </dgm:t>
    </dgm:pt>
    <dgm:pt modelId="{71C6D354-2664-41B1-A05A-6BBB8D11DE53}" type="sibTrans" cxnId="{EF7650DB-C834-488A-8D35-E622461E18C3}">
      <dgm:prSet/>
      <dgm:spPr/>
      <dgm:t>
        <a:bodyPr/>
        <a:lstStyle/>
        <a:p>
          <a:endParaRPr lang="fr-FR"/>
        </a:p>
      </dgm:t>
    </dgm:pt>
    <dgm:pt modelId="{F54CBF4B-ED24-4B40-9F00-30840462259E}">
      <dgm:prSet phldrT="[Texte]" custT="1"/>
      <dgm:spPr>
        <a:solidFill>
          <a:schemeClr val="accent6">
            <a:lumMod val="50000"/>
          </a:schemeClr>
        </a:solidFill>
      </dgm:spPr>
      <dgm:t>
        <a:bodyPr/>
        <a:lstStyle/>
        <a:p>
          <a:r>
            <a:rPr lang="fr-FR" sz="2000" b="1" dirty="0"/>
            <a:t> Il insérer son territoire dans une carte collective </a:t>
          </a:r>
          <a:endParaRPr lang="fr-FR" sz="2000" dirty="0"/>
        </a:p>
      </dgm:t>
    </dgm:pt>
    <dgm:pt modelId="{B642B1DA-D4CA-444D-A2F5-7771A8D4483B}" type="parTrans" cxnId="{6B683D2A-DBC1-4F17-A593-53EDBBD858D6}">
      <dgm:prSet/>
      <dgm:spPr/>
      <dgm:t>
        <a:bodyPr/>
        <a:lstStyle/>
        <a:p>
          <a:endParaRPr lang="fr-FR"/>
        </a:p>
      </dgm:t>
    </dgm:pt>
    <dgm:pt modelId="{295C41D2-5CBD-44CD-9CC0-600778A4E475}" type="sibTrans" cxnId="{6B683D2A-DBC1-4F17-A593-53EDBBD858D6}">
      <dgm:prSet/>
      <dgm:spPr/>
      <dgm:t>
        <a:bodyPr/>
        <a:lstStyle/>
        <a:p>
          <a:endParaRPr lang="fr-FR"/>
        </a:p>
      </dgm:t>
    </dgm:pt>
    <dgm:pt modelId="{55BC00C2-4C4A-4029-B8CF-7BD512EAFC63}">
      <dgm:prSet phldrT="[Texte]" custT="1"/>
      <dgm:spPr>
        <a:solidFill>
          <a:schemeClr val="accent3">
            <a:lumMod val="75000"/>
          </a:schemeClr>
        </a:solidFill>
      </dgm:spPr>
      <dgm:t>
        <a:bodyPr/>
        <a:lstStyle/>
        <a:p>
          <a:r>
            <a:rPr lang="fr-FR" sz="2000" b="1" dirty="0"/>
            <a:t>Il présente son projet à l’oral à la classe et le soumet à la critique</a:t>
          </a:r>
        </a:p>
      </dgm:t>
    </dgm:pt>
    <dgm:pt modelId="{F9028DDC-372F-4A85-BC51-717CAB132466}" type="parTrans" cxnId="{42C2DE70-49D8-4D5C-8BDA-A30336B69B9C}">
      <dgm:prSet/>
      <dgm:spPr/>
      <dgm:t>
        <a:bodyPr/>
        <a:lstStyle/>
        <a:p>
          <a:endParaRPr lang="fr-FR"/>
        </a:p>
      </dgm:t>
    </dgm:pt>
    <dgm:pt modelId="{4DA03193-A674-40F2-A69B-D68816E20E8B}" type="sibTrans" cxnId="{42C2DE70-49D8-4D5C-8BDA-A30336B69B9C}">
      <dgm:prSet/>
      <dgm:spPr/>
      <dgm:t>
        <a:bodyPr/>
        <a:lstStyle/>
        <a:p>
          <a:endParaRPr lang="fr-FR"/>
        </a:p>
      </dgm:t>
    </dgm:pt>
    <dgm:pt modelId="{B2684BBD-FE48-4103-8EB1-99E0733BD8E9}">
      <dgm:prSet custT="1"/>
      <dgm:spPr>
        <a:solidFill>
          <a:schemeClr val="accent6">
            <a:lumMod val="50000"/>
          </a:schemeClr>
        </a:solidFill>
      </dgm:spPr>
      <dgm:t>
        <a:bodyPr/>
        <a:lstStyle/>
        <a:p>
          <a:r>
            <a:rPr lang="fr-FR" sz="2000" b="1" dirty="0"/>
            <a:t>Il participe à l’exposition collective </a:t>
          </a:r>
        </a:p>
      </dgm:t>
    </dgm:pt>
    <dgm:pt modelId="{86ED9783-5626-44B4-ABC9-2A80ED7D453E}" type="parTrans" cxnId="{541AAECF-109C-41C6-AB00-C504FE738A93}">
      <dgm:prSet/>
      <dgm:spPr/>
      <dgm:t>
        <a:bodyPr/>
        <a:lstStyle/>
        <a:p>
          <a:endParaRPr lang="fr-FR"/>
        </a:p>
      </dgm:t>
    </dgm:pt>
    <dgm:pt modelId="{646AC108-1C92-4133-B525-C0A44A0443C6}" type="sibTrans" cxnId="{541AAECF-109C-41C6-AB00-C504FE738A93}">
      <dgm:prSet/>
      <dgm:spPr/>
      <dgm:t>
        <a:bodyPr/>
        <a:lstStyle/>
        <a:p>
          <a:endParaRPr lang="fr-FR"/>
        </a:p>
      </dgm:t>
    </dgm:pt>
    <dgm:pt modelId="{BDA946AC-1654-4DEF-9005-284D8FE89EAD}">
      <dgm:prSet/>
      <dgm:spPr/>
      <dgm:t>
        <a:bodyPr/>
        <a:lstStyle/>
        <a:p>
          <a:r>
            <a:rPr lang="fr-FR" b="1" dirty="0"/>
            <a:t>Il procède à  une description de son territoire </a:t>
          </a:r>
          <a:endParaRPr lang="fr-FR" dirty="0"/>
        </a:p>
      </dgm:t>
    </dgm:pt>
    <dgm:pt modelId="{495548F4-392B-4EA4-A974-4134512C2E63}" type="parTrans" cxnId="{1F769E11-FEFB-4853-A802-A8DBE4CCF333}">
      <dgm:prSet/>
      <dgm:spPr/>
      <dgm:t>
        <a:bodyPr/>
        <a:lstStyle/>
        <a:p>
          <a:endParaRPr lang="fr-FR"/>
        </a:p>
      </dgm:t>
    </dgm:pt>
    <dgm:pt modelId="{E8C14D01-088C-40D6-8550-06ED30B19985}" type="sibTrans" cxnId="{1F769E11-FEFB-4853-A802-A8DBE4CCF333}">
      <dgm:prSet/>
      <dgm:spPr/>
      <dgm:t>
        <a:bodyPr/>
        <a:lstStyle/>
        <a:p>
          <a:endParaRPr lang="fr-FR"/>
        </a:p>
      </dgm:t>
    </dgm:pt>
    <dgm:pt modelId="{94F4EB7D-6FB5-4352-A0C9-DB438FE72C55}" type="pres">
      <dgm:prSet presAssocID="{C26D005E-1C8D-49C2-A153-729F77C9BAB2}" presName="diagram" presStyleCnt="0">
        <dgm:presLayoutVars>
          <dgm:dir/>
          <dgm:resizeHandles val="exact"/>
        </dgm:presLayoutVars>
      </dgm:prSet>
      <dgm:spPr/>
    </dgm:pt>
    <dgm:pt modelId="{B1A8B5EE-1FB7-4E9A-A252-10D84E5D7A43}" type="pres">
      <dgm:prSet presAssocID="{AD188294-86D3-48DE-A3BA-5B4FC32922EF}" presName="node" presStyleLbl="node1" presStyleIdx="0" presStyleCnt="8">
        <dgm:presLayoutVars>
          <dgm:bulletEnabled val="1"/>
        </dgm:presLayoutVars>
      </dgm:prSet>
      <dgm:spPr/>
    </dgm:pt>
    <dgm:pt modelId="{EB14E089-633F-49B2-9308-83E14E8CEAB0}" type="pres">
      <dgm:prSet presAssocID="{CD2E7914-BD45-4022-BFFE-37A262DC2BB6}" presName="sibTrans" presStyleLbl="sibTrans2D1" presStyleIdx="0" presStyleCnt="7"/>
      <dgm:spPr/>
    </dgm:pt>
    <dgm:pt modelId="{88CBD52B-5BD3-46D5-819D-6A29369F174B}" type="pres">
      <dgm:prSet presAssocID="{CD2E7914-BD45-4022-BFFE-37A262DC2BB6}" presName="connectorText" presStyleLbl="sibTrans2D1" presStyleIdx="0" presStyleCnt="7"/>
      <dgm:spPr/>
    </dgm:pt>
    <dgm:pt modelId="{C7E2FD1E-7227-4A63-9003-A61D673292C1}" type="pres">
      <dgm:prSet presAssocID="{C38BC3C2-3B40-454F-AF25-7B8A226D1AB4}" presName="node" presStyleLbl="node1" presStyleIdx="1" presStyleCnt="8">
        <dgm:presLayoutVars>
          <dgm:bulletEnabled val="1"/>
        </dgm:presLayoutVars>
      </dgm:prSet>
      <dgm:spPr/>
    </dgm:pt>
    <dgm:pt modelId="{843D411C-9B17-4855-BE51-3EC0F14DA4D1}" type="pres">
      <dgm:prSet presAssocID="{7B76FFB4-8335-43DE-A606-A3278EFAE81A}" presName="sibTrans" presStyleLbl="sibTrans2D1" presStyleIdx="1" presStyleCnt="7"/>
      <dgm:spPr/>
    </dgm:pt>
    <dgm:pt modelId="{9146F28E-43EC-422B-8224-2AC62C8F61CA}" type="pres">
      <dgm:prSet presAssocID="{7B76FFB4-8335-43DE-A606-A3278EFAE81A}" presName="connectorText" presStyleLbl="sibTrans2D1" presStyleIdx="1" presStyleCnt="7"/>
      <dgm:spPr/>
    </dgm:pt>
    <dgm:pt modelId="{C1445997-554B-43A4-83E5-99C5ADB2852F}" type="pres">
      <dgm:prSet presAssocID="{A77A0B10-4435-4AF2-804D-31D832E1F1A2}" presName="node" presStyleLbl="node1" presStyleIdx="2" presStyleCnt="8">
        <dgm:presLayoutVars>
          <dgm:bulletEnabled val="1"/>
        </dgm:presLayoutVars>
      </dgm:prSet>
      <dgm:spPr/>
    </dgm:pt>
    <dgm:pt modelId="{B78F1CB3-685C-4D1E-8DF1-C8CE83F35377}" type="pres">
      <dgm:prSet presAssocID="{B2C83F56-2DC0-4AE0-B57E-8242928FAED7}" presName="sibTrans" presStyleLbl="sibTrans2D1" presStyleIdx="2" presStyleCnt="7"/>
      <dgm:spPr/>
    </dgm:pt>
    <dgm:pt modelId="{4A1E13BF-31AE-480B-9B0D-FE09020E8A57}" type="pres">
      <dgm:prSet presAssocID="{B2C83F56-2DC0-4AE0-B57E-8242928FAED7}" presName="connectorText" presStyleLbl="sibTrans2D1" presStyleIdx="2" presStyleCnt="7"/>
      <dgm:spPr/>
    </dgm:pt>
    <dgm:pt modelId="{270C5962-DEA3-4693-86BC-741C43D83E1C}" type="pres">
      <dgm:prSet presAssocID="{BDA946AC-1654-4DEF-9005-284D8FE89EAD}" presName="node" presStyleLbl="node1" presStyleIdx="3" presStyleCnt="8">
        <dgm:presLayoutVars>
          <dgm:bulletEnabled val="1"/>
        </dgm:presLayoutVars>
      </dgm:prSet>
      <dgm:spPr/>
    </dgm:pt>
    <dgm:pt modelId="{330FA0E8-B38A-4EEA-BB33-9E4621891BE1}" type="pres">
      <dgm:prSet presAssocID="{E8C14D01-088C-40D6-8550-06ED30B19985}" presName="sibTrans" presStyleLbl="sibTrans2D1" presStyleIdx="3" presStyleCnt="7"/>
      <dgm:spPr/>
    </dgm:pt>
    <dgm:pt modelId="{CA5EFCED-E57A-48F6-891D-2B8A336E2EE4}" type="pres">
      <dgm:prSet presAssocID="{E8C14D01-088C-40D6-8550-06ED30B19985}" presName="connectorText" presStyleLbl="sibTrans2D1" presStyleIdx="3" presStyleCnt="7"/>
      <dgm:spPr/>
    </dgm:pt>
    <dgm:pt modelId="{75383F8A-5C34-4B9F-A89E-8CB261F5B7DA}" type="pres">
      <dgm:prSet presAssocID="{FC5E1CDC-CE85-44E8-9E05-B515D0A920A3}" presName="node" presStyleLbl="node1" presStyleIdx="4" presStyleCnt="8">
        <dgm:presLayoutVars>
          <dgm:bulletEnabled val="1"/>
        </dgm:presLayoutVars>
      </dgm:prSet>
      <dgm:spPr/>
    </dgm:pt>
    <dgm:pt modelId="{F081F908-D468-4476-8021-5A463A3E181E}" type="pres">
      <dgm:prSet presAssocID="{71C6D354-2664-41B1-A05A-6BBB8D11DE53}" presName="sibTrans" presStyleLbl="sibTrans2D1" presStyleIdx="4" presStyleCnt="7"/>
      <dgm:spPr/>
    </dgm:pt>
    <dgm:pt modelId="{72A64AAA-3967-483C-8D23-CE0C9AAD1FA3}" type="pres">
      <dgm:prSet presAssocID="{71C6D354-2664-41B1-A05A-6BBB8D11DE53}" presName="connectorText" presStyleLbl="sibTrans2D1" presStyleIdx="4" presStyleCnt="7"/>
      <dgm:spPr/>
    </dgm:pt>
    <dgm:pt modelId="{9E9749BF-F63F-4EAD-AEFF-0D1E58FBB5F6}" type="pres">
      <dgm:prSet presAssocID="{F54CBF4B-ED24-4B40-9F00-30840462259E}" presName="node" presStyleLbl="node1" presStyleIdx="5" presStyleCnt="8">
        <dgm:presLayoutVars>
          <dgm:bulletEnabled val="1"/>
        </dgm:presLayoutVars>
      </dgm:prSet>
      <dgm:spPr/>
    </dgm:pt>
    <dgm:pt modelId="{6D527B00-1AED-41E0-A298-24A3C741596E}" type="pres">
      <dgm:prSet presAssocID="{295C41D2-5CBD-44CD-9CC0-600778A4E475}" presName="sibTrans" presStyleLbl="sibTrans2D1" presStyleIdx="5" presStyleCnt="7"/>
      <dgm:spPr/>
    </dgm:pt>
    <dgm:pt modelId="{BC07FA43-CC98-4DEF-8B56-97FD459ADF81}" type="pres">
      <dgm:prSet presAssocID="{295C41D2-5CBD-44CD-9CC0-600778A4E475}" presName="connectorText" presStyleLbl="sibTrans2D1" presStyleIdx="5" presStyleCnt="7"/>
      <dgm:spPr/>
    </dgm:pt>
    <dgm:pt modelId="{6D3592F3-7C52-4DAC-8FD8-70B1AE625CC7}" type="pres">
      <dgm:prSet presAssocID="{55BC00C2-4C4A-4029-B8CF-7BD512EAFC63}" presName="node" presStyleLbl="node1" presStyleIdx="6" presStyleCnt="8">
        <dgm:presLayoutVars>
          <dgm:bulletEnabled val="1"/>
        </dgm:presLayoutVars>
      </dgm:prSet>
      <dgm:spPr/>
    </dgm:pt>
    <dgm:pt modelId="{94FF2B8E-DD77-408B-983C-E20597DDD8F0}" type="pres">
      <dgm:prSet presAssocID="{4DA03193-A674-40F2-A69B-D68816E20E8B}" presName="sibTrans" presStyleLbl="sibTrans2D1" presStyleIdx="6" presStyleCnt="7"/>
      <dgm:spPr/>
    </dgm:pt>
    <dgm:pt modelId="{936950DC-BF6B-478A-943C-1A846F571E11}" type="pres">
      <dgm:prSet presAssocID="{4DA03193-A674-40F2-A69B-D68816E20E8B}" presName="connectorText" presStyleLbl="sibTrans2D1" presStyleIdx="6" presStyleCnt="7"/>
      <dgm:spPr/>
    </dgm:pt>
    <dgm:pt modelId="{D9B1A7BA-E4FE-41E6-A896-0C86A6D46C53}" type="pres">
      <dgm:prSet presAssocID="{B2684BBD-FE48-4103-8EB1-99E0733BD8E9}" presName="node" presStyleLbl="node1" presStyleIdx="7" presStyleCnt="8">
        <dgm:presLayoutVars>
          <dgm:bulletEnabled val="1"/>
        </dgm:presLayoutVars>
      </dgm:prSet>
      <dgm:spPr/>
    </dgm:pt>
  </dgm:ptLst>
  <dgm:cxnLst>
    <dgm:cxn modelId="{541AAECF-109C-41C6-AB00-C504FE738A93}" srcId="{C26D005E-1C8D-49C2-A153-729F77C9BAB2}" destId="{B2684BBD-FE48-4103-8EB1-99E0733BD8E9}" srcOrd="7" destOrd="0" parTransId="{86ED9783-5626-44B4-ABC9-2A80ED7D453E}" sibTransId="{646AC108-1C92-4133-B525-C0A44A0443C6}"/>
    <dgm:cxn modelId="{D7B35328-DF21-4CD2-9A47-21DEBFDCFD0D}" type="presOf" srcId="{CD2E7914-BD45-4022-BFFE-37A262DC2BB6}" destId="{88CBD52B-5BD3-46D5-819D-6A29369F174B}" srcOrd="1" destOrd="0" presId="urn:microsoft.com/office/officeart/2005/8/layout/process5"/>
    <dgm:cxn modelId="{05D11FA6-1923-45A5-A447-6746799850B1}" type="presOf" srcId="{C26D005E-1C8D-49C2-A153-729F77C9BAB2}" destId="{94F4EB7D-6FB5-4352-A0C9-DB438FE72C55}" srcOrd="0" destOrd="0" presId="urn:microsoft.com/office/officeart/2005/8/layout/process5"/>
    <dgm:cxn modelId="{E1988630-94D4-4340-AD90-81C61ED64E89}" type="presOf" srcId="{B2C83F56-2DC0-4AE0-B57E-8242928FAED7}" destId="{B78F1CB3-685C-4D1E-8DF1-C8CE83F35377}" srcOrd="0" destOrd="0" presId="urn:microsoft.com/office/officeart/2005/8/layout/process5"/>
    <dgm:cxn modelId="{42C2DE70-49D8-4D5C-8BDA-A30336B69B9C}" srcId="{C26D005E-1C8D-49C2-A153-729F77C9BAB2}" destId="{55BC00C2-4C4A-4029-B8CF-7BD512EAFC63}" srcOrd="6" destOrd="0" parTransId="{F9028DDC-372F-4A85-BC51-717CAB132466}" sibTransId="{4DA03193-A674-40F2-A69B-D68816E20E8B}"/>
    <dgm:cxn modelId="{B18438D9-B2E6-49B3-A91B-3EBDDC86F886}" type="presOf" srcId="{FC5E1CDC-CE85-44E8-9E05-B515D0A920A3}" destId="{75383F8A-5C34-4B9F-A89E-8CB261F5B7DA}" srcOrd="0" destOrd="0" presId="urn:microsoft.com/office/officeart/2005/8/layout/process5"/>
    <dgm:cxn modelId="{81806056-A000-4D49-AE88-167C350BC489}" type="presOf" srcId="{7B76FFB4-8335-43DE-A606-A3278EFAE81A}" destId="{843D411C-9B17-4855-BE51-3EC0F14DA4D1}" srcOrd="0" destOrd="0" presId="urn:microsoft.com/office/officeart/2005/8/layout/process5"/>
    <dgm:cxn modelId="{1F769E11-FEFB-4853-A802-A8DBE4CCF333}" srcId="{C26D005E-1C8D-49C2-A153-729F77C9BAB2}" destId="{BDA946AC-1654-4DEF-9005-284D8FE89EAD}" srcOrd="3" destOrd="0" parTransId="{495548F4-392B-4EA4-A974-4134512C2E63}" sibTransId="{E8C14D01-088C-40D6-8550-06ED30B19985}"/>
    <dgm:cxn modelId="{3D2733CD-2666-413B-BF49-A73A63B4A62D}" type="presOf" srcId="{A77A0B10-4435-4AF2-804D-31D832E1F1A2}" destId="{C1445997-554B-43A4-83E5-99C5ADB2852F}" srcOrd="0" destOrd="0" presId="urn:microsoft.com/office/officeart/2005/8/layout/process5"/>
    <dgm:cxn modelId="{ACC177B6-5FA8-4CDE-A666-2EC6815E8C5E}" type="presOf" srcId="{71C6D354-2664-41B1-A05A-6BBB8D11DE53}" destId="{72A64AAA-3967-483C-8D23-CE0C9AAD1FA3}" srcOrd="1" destOrd="0" presId="urn:microsoft.com/office/officeart/2005/8/layout/process5"/>
    <dgm:cxn modelId="{82457ECF-488A-4AB3-9D37-47E87532CD3A}" type="presOf" srcId="{B2C83F56-2DC0-4AE0-B57E-8242928FAED7}" destId="{4A1E13BF-31AE-480B-9B0D-FE09020E8A57}" srcOrd="1" destOrd="0" presId="urn:microsoft.com/office/officeart/2005/8/layout/process5"/>
    <dgm:cxn modelId="{6B683D2A-DBC1-4F17-A593-53EDBBD858D6}" srcId="{C26D005E-1C8D-49C2-A153-729F77C9BAB2}" destId="{F54CBF4B-ED24-4B40-9F00-30840462259E}" srcOrd="5" destOrd="0" parTransId="{B642B1DA-D4CA-444D-A2F5-7771A8D4483B}" sibTransId="{295C41D2-5CBD-44CD-9CC0-600778A4E475}"/>
    <dgm:cxn modelId="{47EE5A7E-A5AD-414B-9DD7-CCEE0E44F762}" type="presOf" srcId="{E8C14D01-088C-40D6-8550-06ED30B19985}" destId="{CA5EFCED-E57A-48F6-891D-2B8A336E2EE4}" srcOrd="1" destOrd="0" presId="urn:microsoft.com/office/officeart/2005/8/layout/process5"/>
    <dgm:cxn modelId="{7A89DD4F-6380-4255-A405-50A9079D4713}" type="presOf" srcId="{295C41D2-5CBD-44CD-9CC0-600778A4E475}" destId="{6D527B00-1AED-41E0-A298-24A3C741596E}" srcOrd="0" destOrd="0" presId="urn:microsoft.com/office/officeart/2005/8/layout/process5"/>
    <dgm:cxn modelId="{7BCA950E-0F69-4730-8300-6451F7C6C326}" srcId="{C26D005E-1C8D-49C2-A153-729F77C9BAB2}" destId="{AD188294-86D3-48DE-A3BA-5B4FC32922EF}" srcOrd="0" destOrd="0" parTransId="{22DFD54D-9469-4CA7-ABAD-71004619807B}" sibTransId="{CD2E7914-BD45-4022-BFFE-37A262DC2BB6}"/>
    <dgm:cxn modelId="{3D67FDD8-B0AA-4249-B31B-C8604428F20A}" type="presOf" srcId="{BDA946AC-1654-4DEF-9005-284D8FE89EAD}" destId="{270C5962-DEA3-4693-86BC-741C43D83E1C}" srcOrd="0" destOrd="0" presId="urn:microsoft.com/office/officeart/2005/8/layout/process5"/>
    <dgm:cxn modelId="{AB41DA02-7A49-434E-8A0C-9467D5C23624}" type="presOf" srcId="{4DA03193-A674-40F2-A69B-D68816E20E8B}" destId="{936950DC-BF6B-478A-943C-1A846F571E11}" srcOrd="1" destOrd="0" presId="urn:microsoft.com/office/officeart/2005/8/layout/process5"/>
    <dgm:cxn modelId="{A098F42C-76F0-4727-921D-6E4B8B571D89}" type="presOf" srcId="{71C6D354-2664-41B1-A05A-6BBB8D11DE53}" destId="{F081F908-D468-4476-8021-5A463A3E181E}" srcOrd="0" destOrd="0" presId="urn:microsoft.com/office/officeart/2005/8/layout/process5"/>
    <dgm:cxn modelId="{190362BA-D285-47CD-8FD3-0FC73B5048A9}" type="presOf" srcId="{55BC00C2-4C4A-4029-B8CF-7BD512EAFC63}" destId="{6D3592F3-7C52-4DAC-8FD8-70B1AE625CC7}" srcOrd="0" destOrd="0" presId="urn:microsoft.com/office/officeart/2005/8/layout/process5"/>
    <dgm:cxn modelId="{19C5E051-B7E8-403F-8B5E-E0C29AF1F288}" type="presOf" srcId="{4DA03193-A674-40F2-A69B-D68816E20E8B}" destId="{94FF2B8E-DD77-408B-983C-E20597DDD8F0}" srcOrd="0" destOrd="0" presId="urn:microsoft.com/office/officeart/2005/8/layout/process5"/>
    <dgm:cxn modelId="{6799EF59-75B2-49D9-93E3-5C7E5025A92E}" srcId="{C26D005E-1C8D-49C2-A153-729F77C9BAB2}" destId="{A77A0B10-4435-4AF2-804D-31D832E1F1A2}" srcOrd="2" destOrd="0" parTransId="{3BA4B729-6C7B-4FBF-B301-21A6F5A70C81}" sibTransId="{B2C83F56-2DC0-4AE0-B57E-8242928FAED7}"/>
    <dgm:cxn modelId="{EF7650DB-C834-488A-8D35-E622461E18C3}" srcId="{C26D005E-1C8D-49C2-A153-729F77C9BAB2}" destId="{FC5E1CDC-CE85-44E8-9E05-B515D0A920A3}" srcOrd="4" destOrd="0" parTransId="{52E10D17-9738-4030-8765-F50EC53380FC}" sibTransId="{71C6D354-2664-41B1-A05A-6BBB8D11DE53}"/>
    <dgm:cxn modelId="{5AFA026A-DBDC-40CA-9577-BF264B53D76D}" type="presOf" srcId="{CD2E7914-BD45-4022-BFFE-37A262DC2BB6}" destId="{EB14E089-633F-49B2-9308-83E14E8CEAB0}" srcOrd="0" destOrd="0" presId="urn:microsoft.com/office/officeart/2005/8/layout/process5"/>
    <dgm:cxn modelId="{495D8079-075A-415A-B356-4096BCDECD47}" type="presOf" srcId="{C38BC3C2-3B40-454F-AF25-7B8A226D1AB4}" destId="{C7E2FD1E-7227-4A63-9003-A61D673292C1}" srcOrd="0" destOrd="0" presId="urn:microsoft.com/office/officeart/2005/8/layout/process5"/>
    <dgm:cxn modelId="{214354E0-A258-419F-A87B-AA83CED8C869}" type="presOf" srcId="{7B76FFB4-8335-43DE-A606-A3278EFAE81A}" destId="{9146F28E-43EC-422B-8224-2AC62C8F61CA}" srcOrd="1" destOrd="0" presId="urn:microsoft.com/office/officeart/2005/8/layout/process5"/>
    <dgm:cxn modelId="{32F6D380-EFEE-4B93-BD15-D1CD500DB28C}" type="presOf" srcId="{295C41D2-5CBD-44CD-9CC0-600778A4E475}" destId="{BC07FA43-CC98-4DEF-8B56-97FD459ADF81}" srcOrd="1" destOrd="0" presId="urn:microsoft.com/office/officeart/2005/8/layout/process5"/>
    <dgm:cxn modelId="{0A716916-E5F9-47B9-B025-B22C8AAA3D74}" type="presOf" srcId="{F54CBF4B-ED24-4B40-9F00-30840462259E}" destId="{9E9749BF-F63F-4EAD-AEFF-0D1E58FBB5F6}" srcOrd="0" destOrd="0" presId="urn:microsoft.com/office/officeart/2005/8/layout/process5"/>
    <dgm:cxn modelId="{F0B34DBC-8DB1-4DB5-9B96-EE4030782EA4}" srcId="{C26D005E-1C8D-49C2-A153-729F77C9BAB2}" destId="{C38BC3C2-3B40-454F-AF25-7B8A226D1AB4}" srcOrd="1" destOrd="0" parTransId="{2B5BD09F-DA95-4CA9-B0E9-4D5B36F39B19}" sibTransId="{7B76FFB4-8335-43DE-A606-A3278EFAE81A}"/>
    <dgm:cxn modelId="{9D219CC8-8F12-4179-9C1A-7BE894180AF0}" type="presOf" srcId="{E8C14D01-088C-40D6-8550-06ED30B19985}" destId="{330FA0E8-B38A-4EEA-BB33-9E4621891BE1}" srcOrd="0" destOrd="0" presId="urn:microsoft.com/office/officeart/2005/8/layout/process5"/>
    <dgm:cxn modelId="{7F7B481E-36DF-4BA6-9E68-249A2CB0DFC9}" type="presOf" srcId="{B2684BBD-FE48-4103-8EB1-99E0733BD8E9}" destId="{D9B1A7BA-E4FE-41E6-A896-0C86A6D46C53}" srcOrd="0" destOrd="0" presId="urn:microsoft.com/office/officeart/2005/8/layout/process5"/>
    <dgm:cxn modelId="{8B728C82-3B45-4329-B34A-4EF425041789}" type="presOf" srcId="{AD188294-86D3-48DE-A3BA-5B4FC32922EF}" destId="{B1A8B5EE-1FB7-4E9A-A252-10D84E5D7A43}" srcOrd="0" destOrd="0" presId="urn:microsoft.com/office/officeart/2005/8/layout/process5"/>
    <dgm:cxn modelId="{E83C64D1-50CD-4F87-B8E8-0AF69D8AB0B6}" type="presParOf" srcId="{94F4EB7D-6FB5-4352-A0C9-DB438FE72C55}" destId="{B1A8B5EE-1FB7-4E9A-A252-10D84E5D7A43}" srcOrd="0" destOrd="0" presId="urn:microsoft.com/office/officeart/2005/8/layout/process5"/>
    <dgm:cxn modelId="{9801D5EB-CE74-4098-B5C9-428D8E5BFC5D}" type="presParOf" srcId="{94F4EB7D-6FB5-4352-A0C9-DB438FE72C55}" destId="{EB14E089-633F-49B2-9308-83E14E8CEAB0}" srcOrd="1" destOrd="0" presId="urn:microsoft.com/office/officeart/2005/8/layout/process5"/>
    <dgm:cxn modelId="{27B88687-E7F4-46C0-880E-D025ADDBFE2F}" type="presParOf" srcId="{EB14E089-633F-49B2-9308-83E14E8CEAB0}" destId="{88CBD52B-5BD3-46D5-819D-6A29369F174B}" srcOrd="0" destOrd="0" presId="urn:microsoft.com/office/officeart/2005/8/layout/process5"/>
    <dgm:cxn modelId="{781A42D4-088B-48BE-932B-9AA0DF7A4AC5}" type="presParOf" srcId="{94F4EB7D-6FB5-4352-A0C9-DB438FE72C55}" destId="{C7E2FD1E-7227-4A63-9003-A61D673292C1}" srcOrd="2" destOrd="0" presId="urn:microsoft.com/office/officeart/2005/8/layout/process5"/>
    <dgm:cxn modelId="{4AA45DAC-6C48-43EC-8CD4-F407B3722225}" type="presParOf" srcId="{94F4EB7D-6FB5-4352-A0C9-DB438FE72C55}" destId="{843D411C-9B17-4855-BE51-3EC0F14DA4D1}" srcOrd="3" destOrd="0" presId="urn:microsoft.com/office/officeart/2005/8/layout/process5"/>
    <dgm:cxn modelId="{77807CD7-BFF1-4CC1-A627-D56475E405B4}" type="presParOf" srcId="{843D411C-9B17-4855-BE51-3EC0F14DA4D1}" destId="{9146F28E-43EC-422B-8224-2AC62C8F61CA}" srcOrd="0" destOrd="0" presId="urn:microsoft.com/office/officeart/2005/8/layout/process5"/>
    <dgm:cxn modelId="{AA2C238E-68A7-4895-9593-07B082FB3235}" type="presParOf" srcId="{94F4EB7D-6FB5-4352-A0C9-DB438FE72C55}" destId="{C1445997-554B-43A4-83E5-99C5ADB2852F}" srcOrd="4" destOrd="0" presId="urn:microsoft.com/office/officeart/2005/8/layout/process5"/>
    <dgm:cxn modelId="{A18BFFC5-0F49-4968-87DF-F3EAD56FAA8A}" type="presParOf" srcId="{94F4EB7D-6FB5-4352-A0C9-DB438FE72C55}" destId="{B78F1CB3-685C-4D1E-8DF1-C8CE83F35377}" srcOrd="5" destOrd="0" presId="urn:microsoft.com/office/officeart/2005/8/layout/process5"/>
    <dgm:cxn modelId="{2F5F7A00-FE7D-40BC-8D12-8AEB1C854B89}" type="presParOf" srcId="{B78F1CB3-685C-4D1E-8DF1-C8CE83F35377}" destId="{4A1E13BF-31AE-480B-9B0D-FE09020E8A57}" srcOrd="0" destOrd="0" presId="urn:microsoft.com/office/officeart/2005/8/layout/process5"/>
    <dgm:cxn modelId="{45CF61C0-2C48-4822-8977-767394F329CA}" type="presParOf" srcId="{94F4EB7D-6FB5-4352-A0C9-DB438FE72C55}" destId="{270C5962-DEA3-4693-86BC-741C43D83E1C}" srcOrd="6" destOrd="0" presId="urn:microsoft.com/office/officeart/2005/8/layout/process5"/>
    <dgm:cxn modelId="{C2E0C3FD-95A5-431F-8779-A9DDA750C0F2}" type="presParOf" srcId="{94F4EB7D-6FB5-4352-A0C9-DB438FE72C55}" destId="{330FA0E8-B38A-4EEA-BB33-9E4621891BE1}" srcOrd="7" destOrd="0" presId="urn:microsoft.com/office/officeart/2005/8/layout/process5"/>
    <dgm:cxn modelId="{6C992780-8106-4439-8BFE-DEA895826592}" type="presParOf" srcId="{330FA0E8-B38A-4EEA-BB33-9E4621891BE1}" destId="{CA5EFCED-E57A-48F6-891D-2B8A336E2EE4}" srcOrd="0" destOrd="0" presId="urn:microsoft.com/office/officeart/2005/8/layout/process5"/>
    <dgm:cxn modelId="{B1ADB214-8C24-4AD3-BC0E-8319620B1D0F}" type="presParOf" srcId="{94F4EB7D-6FB5-4352-A0C9-DB438FE72C55}" destId="{75383F8A-5C34-4B9F-A89E-8CB261F5B7DA}" srcOrd="8" destOrd="0" presId="urn:microsoft.com/office/officeart/2005/8/layout/process5"/>
    <dgm:cxn modelId="{28E48FDE-40D2-44F5-AA48-3393FC63E536}" type="presParOf" srcId="{94F4EB7D-6FB5-4352-A0C9-DB438FE72C55}" destId="{F081F908-D468-4476-8021-5A463A3E181E}" srcOrd="9" destOrd="0" presId="urn:microsoft.com/office/officeart/2005/8/layout/process5"/>
    <dgm:cxn modelId="{21719131-B8D1-4D78-A828-9185494D560C}" type="presParOf" srcId="{F081F908-D468-4476-8021-5A463A3E181E}" destId="{72A64AAA-3967-483C-8D23-CE0C9AAD1FA3}" srcOrd="0" destOrd="0" presId="urn:microsoft.com/office/officeart/2005/8/layout/process5"/>
    <dgm:cxn modelId="{EE046347-5654-41BC-80BE-70045C2B35FE}" type="presParOf" srcId="{94F4EB7D-6FB5-4352-A0C9-DB438FE72C55}" destId="{9E9749BF-F63F-4EAD-AEFF-0D1E58FBB5F6}" srcOrd="10" destOrd="0" presId="urn:microsoft.com/office/officeart/2005/8/layout/process5"/>
    <dgm:cxn modelId="{A06899CD-4D47-483F-B50F-9D170E221C24}" type="presParOf" srcId="{94F4EB7D-6FB5-4352-A0C9-DB438FE72C55}" destId="{6D527B00-1AED-41E0-A298-24A3C741596E}" srcOrd="11" destOrd="0" presId="urn:microsoft.com/office/officeart/2005/8/layout/process5"/>
    <dgm:cxn modelId="{F00F0D29-985E-40E9-9BB9-98091B825BC9}" type="presParOf" srcId="{6D527B00-1AED-41E0-A298-24A3C741596E}" destId="{BC07FA43-CC98-4DEF-8B56-97FD459ADF81}" srcOrd="0" destOrd="0" presId="urn:microsoft.com/office/officeart/2005/8/layout/process5"/>
    <dgm:cxn modelId="{92D85E53-0E80-4206-B50F-18D3D4078BB0}" type="presParOf" srcId="{94F4EB7D-6FB5-4352-A0C9-DB438FE72C55}" destId="{6D3592F3-7C52-4DAC-8FD8-70B1AE625CC7}" srcOrd="12" destOrd="0" presId="urn:microsoft.com/office/officeart/2005/8/layout/process5"/>
    <dgm:cxn modelId="{5BFCC17B-BF68-474F-922F-45FE5F4ABF40}" type="presParOf" srcId="{94F4EB7D-6FB5-4352-A0C9-DB438FE72C55}" destId="{94FF2B8E-DD77-408B-983C-E20597DDD8F0}" srcOrd="13" destOrd="0" presId="urn:microsoft.com/office/officeart/2005/8/layout/process5"/>
    <dgm:cxn modelId="{FDE54BE4-9051-4FF1-B807-63D3E5D07FF3}" type="presParOf" srcId="{94FF2B8E-DD77-408B-983C-E20597DDD8F0}" destId="{936950DC-BF6B-478A-943C-1A846F571E11}" srcOrd="0" destOrd="0" presId="urn:microsoft.com/office/officeart/2005/8/layout/process5"/>
    <dgm:cxn modelId="{0D43B97E-7F55-49F9-B348-0FE037DA8AF3}" type="presParOf" srcId="{94F4EB7D-6FB5-4352-A0C9-DB438FE72C55}" destId="{D9B1A7BA-E4FE-41E6-A896-0C86A6D46C53}"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6ED28F-2A1C-479E-BB3A-ACC2EA32D9E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fr-FR"/>
        </a:p>
      </dgm:t>
    </dgm:pt>
    <dgm:pt modelId="{4E14BC6C-CAD4-46E7-8DBF-E691886F0F3E}">
      <dgm:prSet phldrT="[Texte]"/>
      <dgm:spPr/>
      <dgm:t>
        <a:bodyPr/>
        <a:lstStyle/>
        <a:p>
          <a:r>
            <a:rPr lang="fr-FR" dirty="0"/>
            <a:t>Réalisation d’un croquis</a:t>
          </a:r>
        </a:p>
      </dgm:t>
    </dgm:pt>
    <dgm:pt modelId="{1AFBECEF-CCF9-4AE7-8953-00E42C046222}" type="parTrans" cxnId="{B29C502D-CF8B-4173-B27D-269F5953FD84}">
      <dgm:prSet/>
      <dgm:spPr/>
      <dgm:t>
        <a:bodyPr/>
        <a:lstStyle/>
        <a:p>
          <a:endParaRPr lang="fr-FR"/>
        </a:p>
      </dgm:t>
    </dgm:pt>
    <dgm:pt modelId="{4F729615-4303-44BC-BAE1-30F5F9885251}" type="sibTrans" cxnId="{B29C502D-CF8B-4173-B27D-269F5953FD84}">
      <dgm:prSet/>
      <dgm:spPr/>
      <dgm:t>
        <a:bodyPr/>
        <a:lstStyle/>
        <a:p>
          <a:endParaRPr lang="fr-FR"/>
        </a:p>
      </dgm:t>
    </dgm:pt>
    <dgm:pt modelId="{0E02AC4E-E616-4FC3-9A17-319977A4E1A7}">
      <dgm:prSet phldrT="[Texte]"/>
      <dgm:spPr/>
      <dgm:t>
        <a:bodyPr/>
        <a:lstStyle/>
        <a:p>
          <a:r>
            <a:rPr lang="fr-FR" dirty="0"/>
            <a:t>Croquis numérique</a:t>
          </a:r>
        </a:p>
      </dgm:t>
    </dgm:pt>
    <dgm:pt modelId="{01C847F5-E3FE-4609-A421-0B7F737081BB}" type="parTrans" cxnId="{01135D45-A30E-466D-9571-02B97955714E}">
      <dgm:prSet/>
      <dgm:spPr/>
      <dgm:t>
        <a:bodyPr/>
        <a:lstStyle/>
        <a:p>
          <a:endParaRPr lang="fr-FR"/>
        </a:p>
      </dgm:t>
    </dgm:pt>
    <dgm:pt modelId="{77948166-5556-45D8-B37B-C48CF0C8962D}" type="sibTrans" cxnId="{01135D45-A30E-466D-9571-02B97955714E}">
      <dgm:prSet/>
      <dgm:spPr/>
      <dgm:t>
        <a:bodyPr/>
        <a:lstStyle/>
        <a:p>
          <a:endParaRPr lang="fr-FR"/>
        </a:p>
      </dgm:t>
    </dgm:pt>
    <dgm:pt modelId="{C79F1C1B-52F9-42B2-8A16-872DB6D19182}">
      <dgm:prSet phldrT="[Texte]"/>
      <dgm:spPr/>
      <dgm:t>
        <a:bodyPr/>
        <a:lstStyle/>
        <a:p>
          <a:r>
            <a:rPr lang="fr-FR" dirty="0"/>
            <a:t>Croquis papier</a:t>
          </a:r>
        </a:p>
      </dgm:t>
    </dgm:pt>
    <dgm:pt modelId="{876B7B4B-58D7-4768-B082-D8D0E3EDB4FA}" type="parTrans" cxnId="{8291B7C1-48D7-4221-AE32-4547DDE05515}">
      <dgm:prSet/>
      <dgm:spPr/>
      <dgm:t>
        <a:bodyPr/>
        <a:lstStyle/>
        <a:p>
          <a:endParaRPr lang="fr-FR"/>
        </a:p>
      </dgm:t>
    </dgm:pt>
    <dgm:pt modelId="{C95A15CA-5B68-4502-81C2-7AB05AE1560A}" type="sibTrans" cxnId="{8291B7C1-48D7-4221-AE32-4547DDE05515}">
      <dgm:prSet/>
      <dgm:spPr/>
      <dgm:t>
        <a:bodyPr/>
        <a:lstStyle/>
        <a:p>
          <a:endParaRPr lang="fr-FR"/>
        </a:p>
      </dgm:t>
    </dgm:pt>
    <dgm:pt modelId="{EB4BF167-7584-41A3-9BDE-CC89AA7A062B}" type="pres">
      <dgm:prSet presAssocID="{1A6ED28F-2A1C-479E-BB3A-ACC2EA32D9E7}" presName="diagram" presStyleCnt="0">
        <dgm:presLayoutVars>
          <dgm:chPref val="1"/>
          <dgm:dir/>
          <dgm:animOne val="branch"/>
          <dgm:animLvl val="lvl"/>
          <dgm:resizeHandles/>
        </dgm:presLayoutVars>
      </dgm:prSet>
      <dgm:spPr/>
    </dgm:pt>
    <dgm:pt modelId="{6E3EBEC6-44EF-481D-B861-54B318C6191D}" type="pres">
      <dgm:prSet presAssocID="{4E14BC6C-CAD4-46E7-8DBF-E691886F0F3E}" presName="root" presStyleCnt="0"/>
      <dgm:spPr/>
    </dgm:pt>
    <dgm:pt modelId="{A634E80C-89E3-4B3F-B921-1A1A8EFDADC6}" type="pres">
      <dgm:prSet presAssocID="{4E14BC6C-CAD4-46E7-8DBF-E691886F0F3E}" presName="rootComposite" presStyleCnt="0"/>
      <dgm:spPr/>
    </dgm:pt>
    <dgm:pt modelId="{B4F52D34-5742-45DC-909E-552E16A07A8F}" type="pres">
      <dgm:prSet presAssocID="{4E14BC6C-CAD4-46E7-8DBF-E691886F0F3E}" presName="rootText" presStyleLbl="node1" presStyleIdx="0" presStyleCnt="1"/>
      <dgm:spPr/>
    </dgm:pt>
    <dgm:pt modelId="{F4E5F889-026D-49F0-82C0-A4B3957E3821}" type="pres">
      <dgm:prSet presAssocID="{4E14BC6C-CAD4-46E7-8DBF-E691886F0F3E}" presName="rootConnector" presStyleLbl="node1" presStyleIdx="0" presStyleCnt="1"/>
      <dgm:spPr/>
    </dgm:pt>
    <dgm:pt modelId="{3AAAAF60-183C-4522-9040-D2AF6FB89544}" type="pres">
      <dgm:prSet presAssocID="{4E14BC6C-CAD4-46E7-8DBF-E691886F0F3E}" presName="childShape" presStyleCnt="0"/>
      <dgm:spPr/>
    </dgm:pt>
    <dgm:pt modelId="{3AF0AFF4-7306-4804-A8B6-39F7C616997A}" type="pres">
      <dgm:prSet presAssocID="{01C847F5-E3FE-4609-A421-0B7F737081BB}" presName="Name13" presStyleLbl="parChTrans1D2" presStyleIdx="0" presStyleCnt="2"/>
      <dgm:spPr/>
    </dgm:pt>
    <dgm:pt modelId="{1F622E48-AEB4-44EF-8DD2-3A3AC63322F4}" type="pres">
      <dgm:prSet presAssocID="{0E02AC4E-E616-4FC3-9A17-319977A4E1A7}" presName="childText" presStyleLbl="bgAcc1" presStyleIdx="0" presStyleCnt="2">
        <dgm:presLayoutVars>
          <dgm:bulletEnabled val="1"/>
        </dgm:presLayoutVars>
      </dgm:prSet>
      <dgm:spPr/>
    </dgm:pt>
    <dgm:pt modelId="{4FC68D38-5778-4839-A94F-AA43BD6235FD}" type="pres">
      <dgm:prSet presAssocID="{876B7B4B-58D7-4768-B082-D8D0E3EDB4FA}" presName="Name13" presStyleLbl="parChTrans1D2" presStyleIdx="1" presStyleCnt="2"/>
      <dgm:spPr/>
    </dgm:pt>
    <dgm:pt modelId="{5E06DD6E-F316-4164-A464-6EEAD5D944F0}" type="pres">
      <dgm:prSet presAssocID="{C79F1C1B-52F9-42B2-8A16-872DB6D19182}" presName="childText" presStyleLbl="bgAcc1" presStyleIdx="1" presStyleCnt="2">
        <dgm:presLayoutVars>
          <dgm:bulletEnabled val="1"/>
        </dgm:presLayoutVars>
      </dgm:prSet>
      <dgm:spPr/>
    </dgm:pt>
  </dgm:ptLst>
  <dgm:cxnLst>
    <dgm:cxn modelId="{869F1840-B70F-47B0-B00F-E46BA5376BC6}" type="presOf" srcId="{C79F1C1B-52F9-42B2-8A16-872DB6D19182}" destId="{5E06DD6E-F316-4164-A464-6EEAD5D944F0}" srcOrd="0" destOrd="0" presId="urn:microsoft.com/office/officeart/2005/8/layout/hierarchy3"/>
    <dgm:cxn modelId="{8291B7C1-48D7-4221-AE32-4547DDE05515}" srcId="{4E14BC6C-CAD4-46E7-8DBF-E691886F0F3E}" destId="{C79F1C1B-52F9-42B2-8A16-872DB6D19182}" srcOrd="1" destOrd="0" parTransId="{876B7B4B-58D7-4768-B082-D8D0E3EDB4FA}" sibTransId="{C95A15CA-5B68-4502-81C2-7AB05AE1560A}"/>
    <dgm:cxn modelId="{1F1A2F51-958D-4E41-9649-D8A98B61B153}" type="presOf" srcId="{0E02AC4E-E616-4FC3-9A17-319977A4E1A7}" destId="{1F622E48-AEB4-44EF-8DD2-3A3AC63322F4}" srcOrd="0" destOrd="0" presId="urn:microsoft.com/office/officeart/2005/8/layout/hierarchy3"/>
    <dgm:cxn modelId="{47576561-0415-47D1-870A-CE0D6043C5BC}" type="presOf" srcId="{01C847F5-E3FE-4609-A421-0B7F737081BB}" destId="{3AF0AFF4-7306-4804-A8B6-39F7C616997A}" srcOrd="0" destOrd="0" presId="urn:microsoft.com/office/officeart/2005/8/layout/hierarchy3"/>
    <dgm:cxn modelId="{96DBBCF7-CF18-4D5A-8CEA-33230F3743E9}" type="presOf" srcId="{4E14BC6C-CAD4-46E7-8DBF-E691886F0F3E}" destId="{B4F52D34-5742-45DC-909E-552E16A07A8F}" srcOrd="0" destOrd="0" presId="urn:microsoft.com/office/officeart/2005/8/layout/hierarchy3"/>
    <dgm:cxn modelId="{E4895632-8630-4419-AB79-839F594DAD19}" type="presOf" srcId="{1A6ED28F-2A1C-479E-BB3A-ACC2EA32D9E7}" destId="{EB4BF167-7584-41A3-9BDE-CC89AA7A062B}" srcOrd="0" destOrd="0" presId="urn:microsoft.com/office/officeart/2005/8/layout/hierarchy3"/>
    <dgm:cxn modelId="{D585B8E5-B415-48AA-80D7-9998E0426BE1}" type="presOf" srcId="{876B7B4B-58D7-4768-B082-D8D0E3EDB4FA}" destId="{4FC68D38-5778-4839-A94F-AA43BD6235FD}" srcOrd="0" destOrd="0" presId="urn:microsoft.com/office/officeart/2005/8/layout/hierarchy3"/>
    <dgm:cxn modelId="{A42D7364-14C1-4240-95A7-5EE212B11EE7}" type="presOf" srcId="{4E14BC6C-CAD4-46E7-8DBF-E691886F0F3E}" destId="{F4E5F889-026D-49F0-82C0-A4B3957E3821}" srcOrd="1" destOrd="0" presId="urn:microsoft.com/office/officeart/2005/8/layout/hierarchy3"/>
    <dgm:cxn modelId="{B29C502D-CF8B-4173-B27D-269F5953FD84}" srcId="{1A6ED28F-2A1C-479E-BB3A-ACC2EA32D9E7}" destId="{4E14BC6C-CAD4-46E7-8DBF-E691886F0F3E}" srcOrd="0" destOrd="0" parTransId="{1AFBECEF-CCF9-4AE7-8953-00E42C046222}" sibTransId="{4F729615-4303-44BC-BAE1-30F5F9885251}"/>
    <dgm:cxn modelId="{01135D45-A30E-466D-9571-02B97955714E}" srcId="{4E14BC6C-CAD4-46E7-8DBF-E691886F0F3E}" destId="{0E02AC4E-E616-4FC3-9A17-319977A4E1A7}" srcOrd="0" destOrd="0" parTransId="{01C847F5-E3FE-4609-A421-0B7F737081BB}" sibTransId="{77948166-5556-45D8-B37B-C48CF0C8962D}"/>
    <dgm:cxn modelId="{04B5EED9-E509-4D16-95D2-CB12DC9EB354}" type="presParOf" srcId="{EB4BF167-7584-41A3-9BDE-CC89AA7A062B}" destId="{6E3EBEC6-44EF-481D-B861-54B318C6191D}" srcOrd="0" destOrd="0" presId="urn:microsoft.com/office/officeart/2005/8/layout/hierarchy3"/>
    <dgm:cxn modelId="{EF48F267-FD99-4689-921E-D921BEA22107}" type="presParOf" srcId="{6E3EBEC6-44EF-481D-B861-54B318C6191D}" destId="{A634E80C-89E3-4B3F-B921-1A1A8EFDADC6}" srcOrd="0" destOrd="0" presId="urn:microsoft.com/office/officeart/2005/8/layout/hierarchy3"/>
    <dgm:cxn modelId="{90E518DC-6388-41E8-A6D5-432F5A97902A}" type="presParOf" srcId="{A634E80C-89E3-4B3F-B921-1A1A8EFDADC6}" destId="{B4F52D34-5742-45DC-909E-552E16A07A8F}" srcOrd="0" destOrd="0" presId="urn:microsoft.com/office/officeart/2005/8/layout/hierarchy3"/>
    <dgm:cxn modelId="{6AA9D2C0-BE6F-45F5-939E-F695D2FAC8CD}" type="presParOf" srcId="{A634E80C-89E3-4B3F-B921-1A1A8EFDADC6}" destId="{F4E5F889-026D-49F0-82C0-A4B3957E3821}" srcOrd="1" destOrd="0" presId="urn:microsoft.com/office/officeart/2005/8/layout/hierarchy3"/>
    <dgm:cxn modelId="{72D648FF-4D2C-4B0D-890B-8C7958A4C032}" type="presParOf" srcId="{6E3EBEC6-44EF-481D-B861-54B318C6191D}" destId="{3AAAAF60-183C-4522-9040-D2AF6FB89544}" srcOrd="1" destOrd="0" presId="urn:microsoft.com/office/officeart/2005/8/layout/hierarchy3"/>
    <dgm:cxn modelId="{3ADBAEFA-9018-4368-BAE8-7BB426DB8A54}" type="presParOf" srcId="{3AAAAF60-183C-4522-9040-D2AF6FB89544}" destId="{3AF0AFF4-7306-4804-A8B6-39F7C616997A}" srcOrd="0" destOrd="0" presId="urn:microsoft.com/office/officeart/2005/8/layout/hierarchy3"/>
    <dgm:cxn modelId="{38317043-C9A8-49FE-8A83-5752C91E97D0}" type="presParOf" srcId="{3AAAAF60-183C-4522-9040-D2AF6FB89544}" destId="{1F622E48-AEB4-44EF-8DD2-3A3AC63322F4}" srcOrd="1" destOrd="0" presId="urn:microsoft.com/office/officeart/2005/8/layout/hierarchy3"/>
    <dgm:cxn modelId="{4E5305FE-74FB-4484-8D1B-D30F1753C4BE}" type="presParOf" srcId="{3AAAAF60-183C-4522-9040-D2AF6FB89544}" destId="{4FC68D38-5778-4839-A94F-AA43BD6235FD}" srcOrd="2" destOrd="0" presId="urn:microsoft.com/office/officeart/2005/8/layout/hierarchy3"/>
    <dgm:cxn modelId="{A7C323DC-3C2D-429B-9BB4-673A5388BBF9}" type="presParOf" srcId="{3AAAAF60-183C-4522-9040-D2AF6FB89544}" destId="{5E06DD6E-F316-4164-A464-6EEAD5D944F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6ED28F-2A1C-479E-BB3A-ACC2EA32D9E7}"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fr-FR"/>
        </a:p>
      </dgm:t>
    </dgm:pt>
    <dgm:pt modelId="{4E14BC6C-CAD4-46E7-8DBF-E691886F0F3E}">
      <dgm:prSet phldrT="[Texte]"/>
      <dgm:spPr/>
      <dgm:t>
        <a:bodyPr/>
        <a:lstStyle/>
        <a:p>
          <a:r>
            <a:rPr lang="fr-FR" dirty="0"/>
            <a:t>Production d’un texte</a:t>
          </a:r>
        </a:p>
      </dgm:t>
    </dgm:pt>
    <dgm:pt modelId="{1AFBECEF-CCF9-4AE7-8953-00E42C046222}" type="parTrans" cxnId="{B29C502D-CF8B-4173-B27D-269F5953FD84}">
      <dgm:prSet/>
      <dgm:spPr/>
      <dgm:t>
        <a:bodyPr/>
        <a:lstStyle/>
        <a:p>
          <a:endParaRPr lang="fr-FR"/>
        </a:p>
      </dgm:t>
    </dgm:pt>
    <dgm:pt modelId="{4F729615-4303-44BC-BAE1-30F5F9885251}" type="sibTrans" cxnId="{B29C502D-CF8B-4173-B27D-269F5953FD84}">
      <dgm:prSet/>
      <dgm:spPr/>
      <dgm:t>
        <a:bodyPr/>
        <a:lstStyle/>
        <a:p>
          <a:endParaRPr lang="fr-FR"/>
        </a:p>
      </dgm:t>
    </dgm:pt>
    <dgm:pt modelId="{0E02AC4E-E616-4FC3-9A17-319977A4E1A7}">
      <dgm:prSet phldrT="[Texte]"/>
      <dgm:spPr/>
      <dgm:t>
        <a:bodyPr/>
        <a:lstStyle/>
        <a:p>
          <a:r>
            <a:rPr lang="fr-FR" dirty="0"/>
            <a:t>Texte collaboratif tableau</a:t>
          </a:r>
        </a:p>
      </dgm:t>
    </dgm:pt>
    <dgm:pt modelId="{01C847F5-E3FE-4609-A421-0B7F737081BB}" type="parTrans" cxnId="{01135D45-A30E-466D-9571-02B97955714E}">
      <dgm:prSet/>
      <dgm:spPr/>
      <dgm:t>
        <a:bodyPr/>
        <a:lstStyle/>
        <a:p>
          <a:endParaRPr lang="fr-FR"/>
        </a:p>
      </dgm:t>
    </dgm:pt>
    <dgm:pt modelId="{77948166-5556-45D8-B37B-C48CF0C8962D}" type="sibTrans" cxnId="{01135D45-A30E-466D-9571-02B97955714E}">
      <dgm:prSet/>
      <dgm:spPr/>
      <dgm:t>
        <a:bodyPr/>
        <a:lstStyle/>
        <a:p>
          <a:endParaRPr lang="fr-FR"/>
        </a:p>
      </dgm:t>
    </dgm:pt>
    <dgm:pt modelId="{C79F1C1B-52F9-42B2-8A16-872DB6D19182}">
      <dgm:prSet phldrT="[Texte]"/>
      <dgm:spPr/>
      <dgm:t>
        <a:bodyPr/>
        <a:lstStyle/>
        <a:p>
          <a:r>
            <a:rPr lang="fr-FR" dirty="0"/>
            <a:t>Texte collaboratif numérique</a:t>
          </a:r>
        </a:p>
      </dgm:t>
    </dgm:pt>
    <dgm:pt modelId="{876B7B4B-58D7-4768-B082-D8D0E3EDB4FA}" type="parTrans" cxnId="{8291B7C1-48D7-4221-AE32-4547DDE05515}">
      <dgm:prSet/>
      <dgm:spPr/>
      <dgm:t>
        <a:bodyPr/>
        <a:lstStyle/>
        <a:p>
          <a:endParaRPr lang="fr-FR"/>
        </a:p>
      </dgm:t>
    </dgm:pt>
    <dgm:pt modelId="{C95A15CA-5B68-4502-81C2-7AB05AE1560A}" type="sibTrans" cxnId="{8291B7C1-48D7-4221-AE32-4547DDE05515}">
      <dgm:prSet/>
      <dgm:spPr/>
      <dgm:t>
        <a:bodyPr/>
        <a:lstStyle/>
        <a:p>
          <a:endParaRPr lang="fr-FR"/>
        </a:p>
      </dgm:t>
    </dgm:pt>
    <dgm:pt modelId="{EB4BF167-7584-41A3-9BDE-CC89AA7A062B}" type="pres">
      <dgm:prSet presAssocID="{1A6ED28F-2A1C-479E-BB3A-ACC2EA32D9E7}" presName="diagram" presStyleCnt="0">
        <dgm:presLayoutVars>
          <dgm:chPref val="1"/>
          <dgm:dir/>
          <dgm:animOne val="branch"/>
          <dgm:animLvl val="lvl"/>
          <dgm:resizeHandles/>
        </dgm:presLayoutVars>
      </dgm:prSet>
      <dgm:spPr/>
    </dgm:pt>
    <dgm:pt modelId="{6E3EBEC6-44EF-481D-B861-54B318C6191D}" type="pres">
      <dgm:prSet presAssocID="{4E14BC6C-CAD4-46E7-8DBF-E691886F0F3E}" presName="root" presStyleCnt="0"/>
      <dgm:spPr/>
    </dgm:pt>
    <dgm:pt modelId="{A634E80C-89E3-4B3F-B921-1A1A8EFDADC6}" type="pres">
      <dgm:prSet presAssocID="{4E14BC6C-CAD4-46E7-8DBF-E691886F0F3E}" presName="rootComposite" presStyleCnt="0"/>
      <dgm:spPr/>
    </dgm:pt>
    <dgm:pt modelId="{B4F52D34-5742-45DC-909E-552E16A07A8F}" type="pres">
      <dgm:prSet presAssocID="{4E14BC6C-CAD4-46E7-8DBF-E691886F0F3E}" presName="rootText" presStyleLbl="node1" presStyleIdx="0" presStyleCnt="1"/>
      <dgm:spPr/>
    </dgm:pt>
    <dgm:pt modelId="{F4E5F889-026D-49F0-82C0-A4B3957E3821}" type="pres">
      <dgm:prSet presAssocID="{4E14BC6C-CAD4-46E7-8DBF-E691886F0F3E}" presName="rootConnector" presStyleLbl="node1" presStyleIdx="0" presStyleCnt="1"/>
      <dgm:spPr/>
    </dgm:pt>
    <dgm:pt modelId="{3AAAAF60-183C-4522-9040-D2AF6FB89544}" type="pres">
      <dgm:prSet presAssocID="{4E14BC6C-CAD4-46E7-8DBF-E691886F0F3E}" presName="childShape" presStyleCnt="0"/>
      <dgm:spPr/>
    </dgm:pt>
    <dgm:pt modelId="{3AF0AFF4-7306-4804-A8B6-39F7C616997A}" type="pres">
      <dgm:prSet presAssocID="{01C847F5-E3FE-4609-A421-0B7F737081BB}" presName="Name13" presStyleLbl="parChTrans1D2" presStyleIdx="0" presStyleCnt="2"/>
      <dgm:spPr/>
    </dgm:pt>
    <dgm:pt modelId="{1F622E48-AEB4-44EF-8DD2-3A3AC63322F4}" type="pres">
      <dgm:prSet presAssocID="{0E02AC4E-E616-4FC3-9A17-319977A4E1A7}" presName="childText" presStyleLbl="bgAcc1" presStyleIdx="0" presStyleCnt="2">
        <dgm:presLayoutVars>
          <dgm:bulletEnabled val="1"/>
        </dgm:presLayoutVars>
      </dgm:prSet>
      <dgm:spPr/>
    </dgm:pt>
    <dgm:pt modelId="{4FC68D38-5778-4839-A94F-AA43BD6235FD}" type="pres">
      <dgm:prSet presAssocID="{876B7B4B-58D7-4768-B082-D8D0E3EDB4FA}" presName="Name13" presStyleLbl="parChTrans1D2" presStyleIdx="1" presStyleCnt="2"/>
      <dgm:spPr/>
    </dgm:pt>
    <dgm:pt modelId="{5E06DD6E-F316-4164-A464-6EEAD5D944F0}" type="pres">
      <dgm:prSet presAssocID="{C79F1C1B-52F9-42B2-8A16-872DB6D19182}" presName="childText" presStyleLbl="bgAcc1" presStyleIdx="1" presStyleCnt="2">
        <dgm:presLayoutVars>
          <dgm:bulletEnabled val="1"/>
        </dgm:presLayoutVars>
      </dgm:prSet>
      <dgm:spPr/>
    </dgm:pt>
  </dgm:ptLst>
  <dgm:cxnLst>
    <dgm:cxn modelId="{49DA6226-080C-4963-9291-1AC5A10E3636}" type="presOf" srcId="{0E02AC4E-E616-4FC3-9A17-319977A4E1A7}" destId="{1F622E48-AEB4-44EF-8DD2-3A3AC63322F4}" srcOrd="0" destOrd="0" presId="urn:microsoft.com/office/officeart/2005/8/layout/hierarchy3"/>
    <dgm:cxn modelId="{E4D32D7F-BA15-4B95-81EB-4F7EF6A98562}" type="presOf" srcId="{4E14BC6C-CAD4-46E7-8DBF-E691886F0F3E}" destId="{B4F52D34-5742-45DC-909E-552E16A07A8F}" srcOrd="0" destOrd="0" presId="urn:microsoft.com/office/officeart/2005/8/layout/hierarchy3"/>
    <dgm:cxn modelId="{DAD9A70C-D022-4496-AD9C-AF1C1BA02D25}" type="presOf" srcId="{4E14BC6C-CAD4-46E7-8DBF-E691886F0F3E}" destId="{F4E5F889-026D-49F0-82C0-A4B3957E3821}" srcOrd="1" destOrd="0" presId="urn:microsoft.com/office/officeart/2005/8/layout/hierarchy3"/>
    <dgm:cxn modelId="{3EB89DA9-76A7-4A6C-A6F4-B51A4449D1C8}" type="presOf" srcId="{C79F1C1B-52F9-42B2-8A16-872DB6D19182}" destId="{5E06DD6E-F316-4164-A464-6EEAD5D944F0}" srcOrd="0" destOrd="0" presId="urn:microsoft.com/office/officeart/2005/8/layout/hierarchy3"/>
    <dgm:cxn modelId="{8291B7C1-48D7-4221-AE32-4547DDE05515}" srcId="{4E14BC6C-CAD4-46E7-8DBF-E691886F0F3E}" destId="{C79F1C1B-52F9-42B2-8A16-872DB6D19182}" srcOrd="1" destOrd="0" parTransId="{876B7B4B-58D7-4768-B082-D8D0E3EDB4FA}" sibTransId="{C95A15CA-5B68-4502-81C2-7AB05AE1560A}"/>
    <dgm:cxn modelId="{D8C7CF78-B8DB-4551-AF16-98F9A28248A8}" type="presOf" srcId="{1A6ED28F-2A1C-479E-BB3A-ACC2EA32D9E7}" destId="{EB4BF167-7584-41A3-9BDE-CC89AA7A062B}" srcOrd="0" destOrd="0" presId="urn:microsoft.com/office/officeart/2005/8/layout/hierarchy3"/>
    <dgm:cxn modelId="{842D5E36-3775-4F70-9DAB-791897862168}" type="presOf" srcId="{876B7B4B-58D7-4768-B082-D8D0E3EDB4FA}" destId="{4FC68D38-5778-4839-A94F-AA43BD6235FD}" srcOrd="0" destOrd="0" presId="urn:microsoft.com/office/officeart/2005/8/layout/hierarchy3"/>
    <dgm:cxn modelId="{B29C502D-CF8B-4173-B27D-269F5953FD84}" srcId="{1A6ED28F-2A1C-479E-BB3A-ACC2EA32D9E7}" destId="{4E14BC6C-CAD4-46E7-8DBF-E691886F0F3E}" srcOrd="0" destOrd="0" parTransId="{1AFBECEF-CCF9-4AE7-8953-00E42C046222}" sibTransId="{4F729615-4303-44BC-BAE1-30F5F9885251}"/>
    <dgm:cxn modelId="{01135D45-A30E-466D-9571-02B97955714E}" srcId="{4E14BC6C-CAD4-46E7-8DBF-E691886F0F3E}" destId="{0E02AC4E-E616-4FC3-9A17-319977A4E1A7}" srcOrd="0" destOrd="0" parTransId="{01C847F5-E3FE-4609-A421-0B7F737081BB}" sibTransId="{77948166-5556-45D8-B37B-C48CF0C8962D}"/>
    <dgm:cxn modelId="{670A2044-A463-4BC2-82A5-3BD7A22FF3F0}" type="presOf" srcId="{01C847F5-E3FE-4609-A421-0B7F737081BB}" destId="{3AF0AFF4-7306-4804-A8B6-39F7C616997A}" srcOrd="0" destOrd="0" presId="urn:microsoft.com/office/officeart/2005/8/layout/hierarchy3"/>
    <dgm:cxn modelId="{29E9F979-106A-4F57-B706-05E0E38D0EC3}" type="presParOf" srcId="{EB4BF167-7584-41A3-9BDE-CC89AA7A062B}" destId="{6E3EBEC6-44EF-481D-B861-54B318C6191D}" srcOrd="0" destOrd="0" presId="urn:microsoft.com/office/officeart/2005/8/layout/hierarchy3"/>
    <dgm:cxn modelId="{1445972E-CE42-462B-B9E6-C91E5C2C572F}" type="presParOf" srcId="{6E3EBEC6-44EF-481D-B861-54B318C6191D}" destId="{A634E80C-89E3-4B3F-B921-1A1A8EFDADC6}" srcOrd="0" destOrd="0" presId="urn:microsoft.com/office/officeart/2005/8/layout/hierarchy3"/>
    <dgm:cxn modelId="{4AC3F662-852A-4D1B-A617-68D24B24BB0A}" type="presParOf" srcId="{A634E80C-89E3-4B3F-B921-1A1A8EFDADC6}" destId="{B4F52D34-5742-45DC-909E-552E16A07A8F}" srcOrd="0" destOrd="0" presId="urn:microsoft.com/office/officeart/2005/8/layout/hierarchy3"/>
    <dgm:cxn modelId="{CAA681FD-6430-482E-A17C-4F2BE39FE303}" type="presParOf" srcId="{A634E80C-89E3-4B3F-B921-1A1A8EFDADC6}" destId="{F4E5F889-026D-49F0-82C0-A4B3957E3821}" srcOrd="1" destOrd="0" presId="urn:microsoft.com/office/officeart/2005/8/layout/hierarchy3"/>
    <dgm:cxn modelId="{B20DF9D5-0863-46B7-B1FB-9AE4409352E2}" type="presParOf" srcId="{6E3EBEC6-44EF-481D-B861-54B318C6191D}" destId="{3AAAAF60-183C-4522-9040-D2AF6FB89544}" srcOrd="1" destOrd="0" presId="urn:microsoft.com/office/officeart/2005/8/layout/hierarchy3"/>
    <dgm:cxn modelId="{BCBB33FC-96D6-406E-94C3-178A7EF86237}" type="presParOf" srcId="{3AAAAF60-183C-4522-9040-D2AF6FB89544}" destId="{3AF0AFF4-7306-4804-A8B6-39F7C616997A}" srcOrd="0" destOrd="0" presId="urn:microsoft.com/office/officeart/2005/8/layout/hierarchy3"/>
    <dgm:cxn modelId="{72F6C358-BFB1-4695-BF64-41E06224C820}" type="presParOf" srcId="{3AAAAF60-183C-4522-9040-D2AF6FB89544}" destId="{1F622E48-AEB4-44EF-8DD2-3A3AC63322F4}" srcOrd="1" destOrd="0" presId="urn:microsoft.com/office/officeart/2005/8/layout/hierarchy3"/>
    <dgm:cxn modelId="{297D540E-FDE1-487F-86DC-50A06D264D36}" type="presParOf" srcId="{3AAAAF60-183C-4522-9040-D2AF6FB89544}" destId="{4FC68D38-5778-4839-A94F-AA43BD6235FD}" srcOrd="2" destOrd="0" presId="urn:microsoft.com/office/officeart/2005/8/layout/hierarchy3"/>
    <dgm:cxn modelId="{56C927B8-CE6C-4EC1-AA36-061F95BFBBEA}" type="presParOf" srcId="{3AAAAF60-183C-4522-9040-D2AF6FB89544}" destId="{5E06DD6E-F316-4164-A464-6EEAD5D944F0}"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440550-BEC4-415E-8134-56515F426025}" type="doc">
      <dgm:prSet loTypeId="urn:microsoft.com/office/officeart/2009/3/layout/HorizontalOrganizationChart" loCatId="hierarchy" qsTypeId="urn:microsoft.com/office/officeart/2005/8/quickstyle/simple2" qsCatId="simple" csTypeId="urn:microsoft.com/office/officeart/2005/8/colors/colorful1" csCatId="colorful" phldr="1"/>
      <dgm:spPr/>
      <dgm:t>
        <a:bodyPr/>
        <a:lstStyle/>
        <a:p>
          <a:endParaRPr lang="fr-FR"/>
        </a:p>
      </dgm:t>
    </dgm:pt>
    <dgm:pt modelId="{AA4E1A32-A395-4612-BEAA-81B6866C810C}">
      <dgm:prSet phldrT="[Texte]" custT="1"/>
      <dgm:spPr/>
      <dgm:t>
        <a:bodyPr/>
        <a:lstStyle/>
        <a:p>
          <a:r>
            <a:rPr lang="fr-FR" sz="2400" dirty="0"/>
            <a:t>Construire Europa City </a:t>
          </a:r>
        </a:p>
      </dgm:t>
    </dgm:pt>
    <dgm:pt modelId="{1E97C833-5764-42CC-AC43-D4CC03DD2E11}" type="parTrans" cxnId="{B4FE77B1-AFF0-4B97-9DC7-3A59A47BF92F}">
      <dgm:prSet/>
      <dgm:spPr/>
      <dgm:t>
        <a:bodyPr/>
        <a:lstStyle/>
        <a:p>
          <a:endParaRPr lang="fr-FR" sz="2400"/>
        </a:p>
      </dgm:t>
    </dgm:pt>
    <dgm:pt modelId="{ED0F94A1-CC87-415A-B4A1-1B3A397E1D33}" type="sibTrans" cxnId="{B4FE77B1-AFF0-4B97-9DC7-3A59A47BF92F}">
      <dgm:prSet/>
      <dgm:spPr/>
      <dgm:t>
        <a:bodyPr/>
        <a:lstStyle/>
        <a:p>
          <a:endParaRPr lang="fr-FR" sz="2400"/>
        </a:p>
      </dgm:t>
    </dgm:pt>
    <dgm:pt modelId="{6C317F6F-569C-46FA-A2D6-0D6F3A80DEC9}">
      <dgm:prSet phldrT="[Texte]" custT="1"/>
      <dgm:spPr>
        <a:solidFill>
          <a:schemeClr val="accent6">
            <a:lumMod val="50000"/>
          </a:schemeClr>
        </a:solidFill>
      </dgm:spPr>
      <dgm:t>
        <a:bodyPr/>
        <a:lstStyle/>
        <a:p>
          <a:r>
            <a:rPr lang="fr-FR" sz="2400" dirty="0"/>
            <a:t>Impact économique </a:t>
          </a:r>
        </a:p>
      </dgm:t>
    </dgm:pt>
    <dgm:pt modelId="{AF72B6C1-F909-4C72-A22C-BBB543900D3C}" type="parTrans" cxnId="{2CD51DA8-8D5B-4618-AFDC-84D5998C635B}">
      <dgm:prSet/>
      <dgm:spPr/>
      <dgm:t>
        <a:bodyPr/>
        <a:lstStyle/>
        <a:p>
          <a:endParaRPr lang="fr-FR" sz="2400"/>
        </a:p>
      </dgm:t>
    </dgm:pt>
    <dgm:pt modelId="{EEC80142-754E-4E4D-AECB-9D29ACB76C55}" type="sibTrans" cxnId="{2CD51DA8-8D5B-4618-AFDC-84D5998C635B}">
      <dgm:prSet/>
      <dgm:spPr/>
      <dgm:t>
        <a:bodyPr/>
        <a:lstStyle/>
        <a:p>
          <a:endParaRPr lang="fr-FR" sz="2400"/>
        </a:p>
      </dgm:t>
    </dgm:pt>
    <dgm:pt modelId="{33DCB441-B83E-432F-A740-70DBCBCC173F}">
      <dgm:prSet phldrT="[Texte]" custT="1"/>
      <dgm:spPr>
        <a:solidFill>
          <a:schemeClr val="accent2">
            <a:lumMod val="90000"/>
            <a:lumOff val="10000"/>
          </a:schemeClr>
        </a:solidFill>
      </dgm:spPr>
      <dgm:t>
        <a:bodyPr/>
        <a:lstStyle/>
        <a:p>
          <a:r>
            <a:rPr lang="fr-FR" sz="2400" dirty="0"/>
            <a:t>Rayonnement mondial </a:t>
          </a:r>
        </a:p>
      </dgm:t>
    </dgm:pt>
    <dgm:pt modelId="{4856C146-4864-4285-8A8E-45384A0A73DB}" type="parTrans" cxnId="{48602CCE-B972-4D24-A0BE-8F719C47DA93}">
      <dgm:prSet/>
      <dgm:spPr/>
      <dgm:t>
        <a:bodyPr/>
        <a:lstStyle/>
        <a:p>
          <a:endParaRPr lang="fr-FR" sz="2400"/>
        </a:p>
      </dgm:t>
    </dgm:pt>
    <dgm:pt modelId="{2F7788B1-D45C-4E66-892D-A8F9F7D41F42}" type="sibTrans" cxnId="{48602CCE-B972-4D24-A0BE-8F719C47DA93}">
      <dgm:prSet/>
      <dgm:spPr/>
      <dgm:t>
        <a:bodyPr/>
        <a:lstStyle/>
        <a:p>
          <a:endParaRPr lang="fr-FR" sz="2400"/>
        </a:p>
      </dgm:t>
    </dgm:pt>
    <dgm:pt modelId="{CD30EC41-9729-43E9-9BDE-CA430AFE6337}">
      <dgm:prSet phldrT="[Texte]" custT="1"/>
      <dgm:spPr>
        <a:solidFill>
          <a:schemeClr val="accent2">
            <a:lumMod val="90000"/>
            <a:lumOff val="10000"/>
          </a:schemeClr>
        </a:solidFill>
      </dgm:spPr>
      <dgm:t>
        <a:bodyPr/>
        <a:lstStyle/>
        <a:p>
          <a:r>
            <a:rPr lang="fr-FR" sz="2400" dirty="0"/>
            <a:t>Création d’emplois </a:t>
          </a:r>
        </a:p>
      </dgm:t>
    </dgm:pt>
    <dgm:pt modelId="{EFD50CCF-510E-42AF-A0F8-E8DE73B1FABA}" type="parTrans" cxnId="{1565B95A-87F4-44BE-8EA0-45169D078F19}">
      <dgm:prSet/>
      <dgm:spPr/>
      <dgm:t>
        <a:bodyPr/>
        <a:lstStyle/>
        <a:p>
          <a:endParaRPr lang="fr-FR" sz="2400"/>
        </a:p>
      </dgm:t>
    </dgm:pt>
    <dgm:pt modelId="{65B6F778-6EE0-4B1D-A1F7-305DE692CDC7}" type="sibTrans" cxnId="{1565B95A-87F4-44BE-8EA0-45169D078F19}">
      <dgm:prSet/>
      <dgm:spPr/>
      <dgm:t>
        <a:bodyPr/>
        <a:lstStyle/>
        <a:p>
          <a:endParaRPr lang="fr-FR" sz="2400"/>
        </a:p>
      </dgm:t>
    </dgm:pt>
    <dgm:pt modelId="{9406F918-2991-481C-A7C6-C3B5086CB468}">
      <dgm:prSet phldrT="[Texte]" custT="1"/>
      <dgm:spPr>
        <a:solidFill>
          <a:schemeClr val="accent6">
            <a:lumMod val="50000"/>
          </a:schemeClr>
        </a:solidFill>
      </dgm:spPr>
      <dgm:t>
        <a:bodyPr/>
        <a:lstStyle/>
        <a:p>
          <a:r>
            <a:rPr lang="fr-FR" sz="2400" dirty="0"/>
            <a:t>Impact environnemental  </a:t>
          </a:r>
        </a:p>
      </dgm:t>
    </dgm:pt>
    <dgm:pt modelId="{BCBF5317-B9A8-40F3-8FBA-E799CD2ED28C}" type="parTrans" cxnId="{5ECE8952-FA84-4818-93BA-6E9A32B80B1C}">
      <dgm:prSet/>
      <dgm:spPr/>
      <dgm:t>
        <a:bodyPr/>
        <a:lstStyle/>
        <a:p>
          <a:endParaRPr lang="fr-FR" sz="2400"/>
        </a:p>
      </dgm:t>
    </dgm:pt>
    <dgm:pt modelId="{17645E8B-AEC0-4478-9DBE-47A5FFD2D3C1}" type="sibTrans" cxnId="{5ECE8952-FA84-4818-93BA-6E9A32B80B1C}">
      <dgm:prSet/>
      <dgm:spPr/>
      <dgm:t>
        <a:bodyPr/>
        <a:lstStyle/>
        <a:p>
          <a:endParaRPr lang="fr-FR" sz="2400"/>
        </a:p>
      </dgm:t>
    </dgm:pt>
    <dgm:pt modelId="{BD61108C-C63C-4CEA-9441-99E38C16ABFC}">
      <dgm:prSet custT="1"/>
      <dgm:spPr>
        <a:solidFill>
          <a:schemeClr val="accent2">
            <a:lumMod val="90000"/>
            <a:lumOff val="10000"/>
          </a:schemeClr>
        </a:solidFill>
      </dgm:spPr>
      <dgm:t>
        <a:bodyPr/>
        <a:lstStyle/>
        <a:p>
          <a:r>
            <a:rPr lang="fr-FR" sz="2400" dirty="0"/>
            <a:t>Reconversion du territoire</a:t>
          </a:r>
        </a:p>
      </dgm:t>
    </dgm:pt>
    <dgm:pt modelId="{8C6805A1-B8BD-4E4D-A166-044E718CABD2}" type="parTrans" cxnId="{47E40370-0B22-41A8-B295-F4B0464632DD}">
      <dgm:prSet/>
      <dgm:spPr/>
      <dgm:t>
        <a:bodyPr/>
        <a:lstStyle/>
        <a:p>
          <a:endParaRPr lang="fr-FR" sz="2400"/>
        </a:p>
      </dgm:t>
    </dgm:pt>
    <dgm:pt modelId="{311FF7C1-EFCD-48AD-82EF-006E22558A98}" type="sibTrans" cxnId="{47E40370-0B22-41A8-B295-F4B0464632DD}">
      <dgm:prSet/>
      <dgm:spPr/>
      <dgm:t>
        <a:bodyPr/>
        <a:lstStyle/>
        <a:p>
          <a:endParaRPr lang="fr-FR" sz="2400"/>
        </a:p>
      </dgm:t>
    </dgm:pt>
    <dgm:pt modelId="{A625DBA2-D86C-4C7F-B7D4-C7A5D01BCC55}">
      <dgm:prSet custT="1"/>
      <dgm:spPr>
        <a:solidFill>
          <a:schemeClr val="accent2">
            <a:lumMod val="90000"/>
            <a:lumOff val="10000"/>
          </a:schemeClr>
        </a:solidFill>
      </dgm:spPr>
      <dgm:t>
        <a:bodyPr/>
        <a:lstStyle/>
        <a:p>
          <a:r>
            <a:rPr lang="fr-FR" sz="2400" dirty="0"/>
            <a:t>Protection biodiversité </a:t>
          </a:r>
        </a:p>
      </dgm:t>
    </dgm:pt>
    <dgm:pt modelId="{0C3D5020-1BE4-4ACA-9A01-D1F2BC7EFC82}" type="parTrans" cxnId="{0C76D607-B72C-4B23-88F3-53E3992C2E58}">
      <dgm:prSet/>
      <dgm:spPr/>
      <dgm:t>
        <a:bodyPr/>
        <a:lstStyle/>
        <a:p>
          <a:endParaRPr lang="fr-FR" sz="2400"/>
        </a:p>
      </dgm:t>
    </dgm:pt>
    <dgm:pt modelId="{DA919792-5E5D-456E-80C5-7F93D587A10D}" type="sibTrans" cxnId="{0C76D607-B72C-4B23-88F3-53E3992C2E58}">
      <dgm:prSet/>
      <dgm:spPr/>
      <dgm:t>
        <a:bodyPr/>
        <a:lstStyle/>
        <a:p>
          <a:endParaRPr lang="fr-FR" sz="2400"/>
        </a:p>
      </dgm:t>
    </dgm:pt>
    <dgm:pt modelId="{DFC7F41E-05B6-4175-B9D9-ABB0C550B2A5}">
      <dgm:prSet custT="1"/>
      <dgm:spPr>
        <a:solidFill>
          <a:schemeClr val="accent5">
            <a:lumMod val="75000"/>
          </a:schemeClr>
        </a:solidFill>
      </dgm:spPr>
      <dgm:t>
        <a:bodyPr/>
        <a:lstStyle/>
        <a:p>
          <a:r>
            <a:rPr lang="fr-FR" sz="2400" dirty="0"/>
            <a:t>Concurrence avec d’autres pôles</a:t>
          </a:r>
        </a:p>
      </dgm:t>
    </dgm:pt>
    <dgm:pt modelId="{82B04EF1-6531-4A18-95E9-6571552619B2}" type="parTrans" cxnId="{57636124-8629-48A5-BE8C-EB3405B34466}">
      <dgm:prSet/>
      <dgm:spPr/>
      <dgm:t>
        <a:bodyPr/>
        <a:lstStyle/>
        <a:p>
          <a:endParaRPr lang="fr-FR" sz="2400"/>
        </a:p>
      </dgm:t>
    </dgm:pt>
    <dgm:pt modelId="{DD2FFDF0-DB2D-4CDB-8E7A-463DD8C60344}" type="sibTrans" cxnId="{57636124-8629-48A5-BE8C-EB3405B34466}">
      <dgm:prSet/>
      <dgm:spPr/>
      <dgm:t>
        <a:bodyPr/>
        <a:lstStyle/>
        <a:p>
          <a:endParaRPr lang="fr-FR" sz="2400"/>
        </a:p>
      </dgm:t>
    </dgm:pt>
    <dgm:pt modelId="{F774B08D-110E-4696-BF77-07E1ECA93AE3}">
      <dgm:prSet custT="1"/>
      <dgm:spPr>
        <a:solidFill>
          <a:schemeClr val="accent5">
            <a:lumMod val="75000"/>
          </a:schemeClr>
        </a:solidFill>
      </dgm:spPr>
      <dgm:t>
        <a:bodyPr/>
        <a:lstStyle/>
        <a:p>
          <a:r>
            <a:rPr lang="fr-FR" sz="2400" dirty="0"/>
            <a:t>Disparition agriculture</a:t>
          </a:r>
        </a:p>
      </dgm:t>
    </dgm:pt>
    <dgm:pt modelId="{135F7D84-09EA-4A7D-8A57-D73707FCDAEA}" type="parTrans" cxnId="{BE07FF6A-AF6C-4FF6-9A69-7680A9D1C040}">
      <dgm:prSet/>
      <dgm:spPr/>
      <dgm:t>
        <a:bodyPr/>
        <a:lstStyle/>
        <a:p>
          <a:endParaRPr lang="fr-FR" sz="2400"/>
        </a:p>
      </dgm:t>
    </dgm:pt>
    <dgm:pt modelId="{7CBE8770-3FDD-4C49-859A-2E5CC0CA72DA}" type="sibTrans" cxnId="{BE07FF6A-AF6C-4FF6-9A69-7680A9D1C040}">
      <dgm:prSet/>
      <dgm:spPr/>
      <dgm:t>
        <a:bodyPr/>
        <a:lstStyle/>
        <a:p>
          <a:endParaRPr lang="fr-FR" sz="2400"/>
        </a:p>
      </dgm:t>
    </dgm:pt>
    <dgm:pt modelId="{C9B0FBCB-B4CB-42C8-8780-665A93F3012F}">
      <dgm:prSet custT="1"/>
      <dgm:spPr>
        <a:solidFill>
          <a:schemeClr val="accent5">
            <a:lumMod val="75000"/>
          </a:schemeClr>
        </a:solidFill>
      </dgm:spPr>
      <dgm:t>
        <a:bodyPr/>
        <a:lstStyle/>
        <a:p>
          <a:r>
            <a:rPr lang="fr-FR" sz="2400" dirty="0"/>
            <a:t>Emplois sous qualifiés</a:t>
          </a:r>
        </a:p>
      </dgm:t>
    </dgm:pt>
    <dgm:pt modelId="{A1F0F9F6-58A7-457E-88FD-DC168B43E4D3}" type="parTrans" cxnId="{A97802A6-A9EC-4405-B95A-133FB4033E64}">
      <dgm:prSet/>
      <dgm:spPr/>
      <dgm:t>
        <a:bodyPr/>
        <a:lstStyle/>
        <a:p>
          <a:endParaRPr lang="fr-FR" sz="2400"/>
        </a:p>
      </dgm:t>
    </dgm:pt>
    <dgm:pt modelId="{A1182587-F3E3-4831-9C13-B78ACC0FD059}" type="sibTrans" cxnId="{A97802A6-A9EC-4405-B95A-133FB4033E64}">
      <dgm:prSet/>
      <dgm:spPr/>
      <dgm:t>
        <a:bodyPr/>
        <a:lstStyle/>
        <a:p>
          <a:endParaRPr lang="fr-FR" sz="2400"/>
        </a:p>
      </dgm:t>
    </dgm:pt>
    <dgm:pt modelId="{D2DB9C73-441C-400C-828A-A6FE8781C667}">
      <dgm:prSet custT="1"/>
      <dgm:spPr>
        <a:solidFill>
          <a:schemeClr val="accent5">
            <a:lumMod val="75000"/>
          </a:schemeClr>
        </a:solidFill>
      </dgm:spPr>
      <dgm:t>
        <a:bodyPr/>
        <a:lstStyle/>
        <a:p>
          <a:r>
            <a:rPr lang="fr-FR" sz="2400" dirty="0"/>
            <a:t>Destruction bio diversité </a:t>
          </a:r>
        </a:p>
      </dgm:t>
    </dgm:pt>
    <dgm:pt modelId="{9D3D5D8C-D056-41B3-889C-46A592AC0575}" type="parTrans" cxnId="{016C1C4F-E63B-492C-B432-BAB424C5E536}">
      <dgm:prSet/>
      <dgm:spPr/>
      <dgm:t>
        <a:bodyPr/>
        <a:lstStyle/>
        <a:p>
          <a:endParaRPr lang="fr-FR" sz="2400"/>
        </a:p>
      </dgm:t>
    </dgm:pt>
    <dgm:pt modelId="{125071EB-6B25-4A99-9D21-961B2DB22357}" type="sibTrans" cxnId="{016C1C4F-E63B-492C-B432-BAB424C5E536}">
      <dgm:prSet/>
      <dgm:spPr/>
      <dgm:t>
        <a:bodyPr/>
        <a:lstStyle/>
        <a:p>
          <a:endParaRPr lang="fr-FR" sz="2400"/>
        </a:p>
      </dgm:t>
    </dgm:pt>
    <dgm:pt modelId="{E93CDD4C-4EE7-4801-82B5-D6F194D3E296}" type="pres">
      <dgm:prSet presAssocID="{67440550-BEC4-415E-8134-56515F426025}" presName="hierChild1" presStyleCnt="0">
        <dgm:presLayoutVars>
          <dgm:orgChart val="1"/>
          <dgm:chPref val="1"/>
          <dgm:dir/>
          <dgm:animOne val="branch"/>
          <dgm:animLvl val="lvl"/>
          <dgm:resizeHandles/>
        </dgm:presLayoutVars>
      </dgm:prSet>
      <dgm:spPr/>
    </dgm:pt>
    <dgm:pt modelId="{DAE01A32-9ABD-473A-A41B-8ED6B1DB3AF6}" type="pres">
      <dgm:prSet presAssocID="{AA4E1A32-A395-4612-BEAA-81B6866C810C}" presName="hierRoot1" presStyleCnt="0">
        <dgm:presLayoutVars>
          <dgm:hierBranch val="init"/>
        </dgm:presLayoutVars>
      </dgm:prSet>
      <dgm:spPr/>
    </dgm:pt>
    <dgm:pt modelId="{FBFFA493-D0DC-4033-AF4B-3FB98ED83206}" type="pres">
      <dgm:prSet presAssocID="{AA4E1A32-A395-4612-BEAA-81B6866C810C}" presName="rootComposite1" presStyleCnt="0"/>
      <dgm:spPr/>
    </dgm:pt>
    <dgm:pt modelId="{A9AEECB9-FC63-4026-8B03-6E9EEB7F7E61}" type="pres">
      <dgm:prSet presAssocID="{AA4E1A32-A395-4612-BEAA-81B6866C810C}" presName="rootText1" presStyleLbl="node0" presStyleIdx="0" presStyleCnt="1">
        <dgm:presLayoutVars>
          <dgm:chPref val="3"/>
        </dgm:presLayoutVars>
      </dgm:prSet>
      <dgm:spPr/>
    </dgm:pt>
    <dgm:pt modelId="{4E22F684-B771-435F-88A2-51B2B0B72BE9}" type="pres">
      <dgm:prSet presAssocID="{AA4E1A32-A395-4612-BEAA-81B6866C810C}" presName="rootConnector1" presStyleLbl="node1" presStyleIdx="0" presStyleCnt="0"/>
      <dgm:spPr/>
    </dgm:pt>
    <dgm:pt modelId="{928F3AD1-9582-4538-B1B1-8B5225380626}" type="pres">
      <dgm:prSet presAssocID="{AA4E1A32-A395-4612-BEAA-81B6866C810C}" presName="hierChild2" presStyleCnt="0"/>
      <dgm:spPr/>
    </dgm:pt>
    <dgm:pt modelId="{C6A2F8B3-147E-4993-96F7-94369A70B159}" type="pres">
      <dgm:prSet presAssocID="{AF72B6C1-F909-4C72-A22C-BBB543900D3C}" presName="Name64" presStyleLbl="parChTrans1D2" presStyleIdx="0" presStyleCnt="2"/>
      <dgm:spPr/>
    </dgm:pt>
    <dgm:pt modelId="{DE0F0B83-0283-4883-AF59-0FFDEB4222C7}" type="pres">
      <dgm:prSet presAssocID="{6C317F6F-569C-46FA-A2D6-0D6F3A80DEC9}" presName="hierRoot2" presStyleCnt="0">
        <dgm:presLayoutVars>
          <dgm:hierBranch val="init"/>
        </dgm:presLayoutVars>
      </dgm:prSet>
      <dgm:spPr/>
    </dgm:pt>
    <dgm:pt modelId="{21096427-6A5E-4409-AC0D-32518EFA0A8E}" type="pres">
      <dgm:prSet presAssocID="{6C317F6F-569C-46FA-A2D6-0D6F3A80DEC9}" presName="rootComposite" presStyleCnt="0"/>
      <dgm:spPr/>
    </dgm:pt>
    <dgm:pt modelId="{28C428B4-8A7A-4F05-A329-EBF8DB75DFD6}" type="pres">
      <dgm:prSet presAssocID="{6C317F6F-569C-46FA-A2D6-0D6F3A80DEC9}" presName="rootText" presStyleLbl="node2" presStyleIdx="0" presStyleCnt="2">
        <dgm:presLayoutVars>
          <dgm:chPref val="3"/>
        </dgm:presLayoutVars>
      </dgm:prSet>
      <dgm:spPr/>
    </dgm:pt>
    <dgm:pt modelId="{15EFF180-4280-466A-8C5E-9B16D3DF4A4E}" type="pres">
      <dgm:prSet presAssocID="{6C317F6F-569C-46FA-A2D6-0D6F3A80DEC9}" presName="rootConnector" presStyleLbl="node2" presStyleIdx="0" presStyleCnt="2"/>
      <dgm:spPr/>
    </dgm:pt>
    <dgm:pt modelId="{1A8E5B9D-A974-4579-A610-355993911030}" type="pres">
      <dgm:prSet presAssocID="{6C317F6F-569C-46FA-A2D6-0D6F3A80DEC9}" presName="hierChild4" presStyleCnt="0"/>
      <dgm:spPr/>
    </dgm:pt>
    <dgm:pt modelId="{21E2A4C5-B3BA-4961-8485-E353436CB479}" type="pres">
      <dgm:prSet presAssocID="{4856C146-4864-4285-8A8E-45384A0A73DB}" presName="Name64" presStyleLbl="parChTrans1D3" presStyleIdx="0" presStyleCnt="4"/>
      <dgm:spPr/>
    </dgm:pt>
    <dgm:pt modelId="{E96CF085-1831-4CA2-B62B-809CE416606F}" type="pres">
      <dgm:prSet presAssocID="{33DCB441-B83E-432F-A740-70DBCBCC173F}" presName="hierRoot2" presStyleCnt="0">
        <dgm:presLayoutVars>
          <dgm:hierBranch val="init"/>
        </dgm:presLayoutVars>
      </dgm:prSet>
      <dgm:spPr/>
    </dgm:pt>
    <dgm:pt modelId="{1AB2E8D4-1AED-4B3D-B488-463E68F0D936}" type="pres">
      <dgm:prSet presAssocID="{33DCB441-B83E-432F-A740-70DBCBCC173F}" presName="rootComposite" presStyleCnt="0"/>
      <dgm:spPr/>
    </dgm:pt>
    <dgm:pt modelId="{CF0BEE22-5F12-476B-9BFC-81BEAB2E142A}" type="pres">
      <dgm:prSet presAssocID="{33DCB441-B83E-432F-A740-70DBCBCC173F}" presName="rootText" presStyleLbl="node3" presStyleIdx="0" presStyleCnt="4">
        <dgm:presLayoutVars>
          <dgm:chPref val="3"/>
        </dgm:presLayoutVars>
      </dgm:prSet>
      <dgm:spPr/>
    </dgm:pt>
    <dgm:pt modelId="{A16F6F91-B1BC-4C88-BCAA-5F21217D0269}" type="pres">
      <dgm:prSet presAssocID="{33DCB441-B83E-432F-A740-70DBCBCC173F}" presName="rootConnector" presStyleLbl="node3" presStyleIdx="0" presStyleCnt="4"/>
      <dgm:spPr/>
    </dgm:pt>
    <dgm:pt modelId="{D5EC80B1-4BF4-4D6E-99D1-040529638BD4}" type="pres">
      <dgm:prSet presAssocID="{33DCB441-B83E-432F-A740-70DBCBCC173F}" presName="hierChild4" presStyleCnt="0"/>
      <dgm:spPr/>
    </dgm:pt>
    <dgm:pt modelId="{1DC9A5FD-3CAB-40FA-AA6C-127D8E15ADF7}" type="pres">
      <dgm:prSet presAssocID="{82B04EF1-6531-4A18-95E9-6571552619B2}" presName="Name64" presStyleLbl="parChTrans1D4" presStyleIdx="0" presStyleCnt="4"/>
      <dgm:spPr/>
    </dgm:pt>
    <dgm:pt modelId="{C9EFED24-92E0-476B-AF41-89C71C887A6E}" type="pres">
      <dgm:prSet presAssocID="{DFC7F41E-05B6-4175-B9D9-ABB0C550B2A5}" presName="hierRoot2" presStyleCnt="0">
        <dgm:presLayoutVars>
          <dgm:hierBranch val="init"/>
        </dgm:presLayoutVars>
      </dgm:prSet>
      <dgm:spPr/>
    </dgm:pt>
    <dgm:pt modelId="{0C9A3E2A-A060-4E55-875A-1C57E08049DE}" type="pres">
      <dgm:prSet presAssocID="{DFC7F41E-05B6-4175-B9D9-ABB0C550B2A5}" presName="rootComposite" presStyleCnt="0"/>
      <dgm:spPr/>
    </dgm:pt>
    <dgm:pt modelId="{7BFB0DA9-1B48-474A-A89B-E6D9EE7D8BEA}" type="pres">
      <dgm:prSet presAssocID="{DFC7F41E-05B6-4175-B9D9-ABB0C550B2A5}" presName="rootText" presStyleLbl="node4" presStyleIdx="0" presStyleCnt="4">
        <dgm:presLayoutVars>
          <dgm:chPref val="3"/>
        </dgm:presLayoutVars>
      </dgm:prSet>
      <dgm:spPr/>
    </dgm:pt>
    <dgm:pt modelId="{9D72DB04-005E-4930-A3AE-0B6B4352EABA}" type="pres">
      <dgm:prSet presAssocID="{DFC7F41E-05B6-4175-B9D9-ABB0C550B2A5}" presName="rootConnector" presStyleLbl="node4" presStyleIdx="0" presStyleCnt="4"/>
      <dgm:spPr/>
    </dgm:pt>
    <dgm:pt modelId="{528A8CEA-49E6-42D3-BB4A-044139D0BF09}" type="pres">
      <dgm:prSet presAssocID="{DFC7F41E-05B6-4175-B9D9-ABB0C550B2A5}" presName="hierChild4" presStyleCnt="0"/>
      <dgm:spPr/>
    </dgm:pt>
    <dgm:pt modelId="{BD604BC1-92E7-4846-A2D4-7167DD5CD224}" type="pres">
      <dgm:prSet presAssocID="{DFC7F41E-05B6-4175-B9D9-ABB0C550B2A5}" presName="hierChild5" presStyleCnt="0"/>
      <dgm:spPr/>
    </dgm:pt>
    <dgm:pt modelId="{16FD2D22-CCAB-4A3A-BA90-9861CD8A2D1B}" type="pres">
      <dgm:prSet presAssocID="{33DCB441-B83E-432F-A740-70DBCBCC173F}" presName="hierChild5" presStyleCnt="0"/>
      <dgm:spPr/>
    </dgm:pt>
    <dgm:pt modelId="{1F9EF247-1CE0-4455-B114-5069920EB61D}" type="pres">
      <dgm:prSet presAssocID="{8C6805A1-B8BD-4E4D-A166-044E718CABD2}" presName="Name64" presStyleLbl="parChTrans1D3" presStyleIdx="1" presStyleCnt="4"/>
      <dgm:spPr/>
    </dgm:pt>
    <dgm:pt modelId="{A5C48A5C-09F3-4394-9713-37DC86AA3B90}" type="pres">
      <dgm:prSet presAssocID="{BD61108C-C63C-4CEA-9441-99E38C16ABFC}" presName="hierRoot2" presStyleCnt="0">
        <dgm:presLayoutVars>
          <dgm:hierBranch val="init"/>
        </dgm:presLayoutVars>
      </dgm:prSet>
      <dgm:spPr/>
    </dgm:pt>
    <dgm:pt modelId="{15C68509-C69E-41FB-9C96-F3A4214A9584}" type="pres">
      <dgm:prSet presAssocID="{BD61108C-C63C-4CEA-9441-99E38C16ABFC}" presName="rootComposite" presStyleCnt="0"/>
      <dgm:spPr/>
    </dgm:pt>
    <dgm:pt modelId="{D7F537AC-2250-44B2-B293-E47CED534525}" type="pres">
      <dgm:prSet presAssocID="{BD61108C-C63C-4CEA-9441-99E38C16ABFC}" presName="rootText" presStyleLbl="node3" presStyleIdx="1" presStyleCnt="4">
        <dgm:presLayoutVars>
          <dgm:chPref val="3"/>
        </dgm:presLayoutVars>
      </dgm:prSet>
      <dgm:spPr/>
    </dgm:pt>
    <dgm:pt modelId="{12F262D8-2FCD-45BF-B8D7-FD892D19BD9E}" type="pres">
      <dgm:prSet presAssocID="{BD61108C-C63C-4CEA-9441-99E38C16ABFC}" presName="rootConnector" presStyleLbl="node3" presStyleIdx="1" presStyleCnt="4"/>
      <dgm:spPr/>
    </dgm:pt>
    <dgm:pt modelId="{1B79931D-7DD5-4035-B719-2287D6CD2BAC}" type="pres">
      <dgm:prSet presAssocID="{BD61108C-C63C-4CEA-9441-99E38C16ABFC}" presName="hierChild4" presStyleCnt="0"/>
      <dgm:spPr/>
    </dgm:pt>
    <dgm:pt modelId="{031598D3-2F62-473C-B9BB-682EFC48575F}" type="pres">
      <dgm:prSet presAssocID="{135F7D84-09EA-4A7D-8A57-D73707FCDAEA}" presName="Name64" presStyleLbl="parChTrans1D4" presStyleIdx="1" presStyleCnt="4"/>
      <dgm:spPr/>
    </dgm:pt>
    <dgm:pt modelId="{29A114A1-6304-476E-BBE9-BD6777A466DD}" type="pres">
      <dgm:prSet presAssocID="{F774B08D-110E-4696-BF77-07E1ECA93AE3}" presName="hierRoot2" presStyleCnt="0">
        <dgm:presLayoutVars>
          <dgm:hierBranch val="init"/>
        </dgm:presLayoutVars>
      </dgm:prSet>
      <dgm:spPr/>
    </dgm:pt>
    <dgm:pt modelId="{58CB6DFD-42B6-4AF0-B3D9-C2569236CE30}" type="pres">
      <dgm:prSet presAssocID="{F774B08D-110E-4696-BF77-07E1ECA93AE3}" presName="rootComposite" presStyleCnt="0"/>
      <dgm:spPr/>
    </dgm:pt>
    <dgm:pt modelId="{9A21794E-0BB5-43FB-85BF-7ACF383BB45B}" type="pres">
      <dgm:prSet presAssocID="{F774B08D-110E-4696-BF77-07E1ECA93AE3}" presName="rootText" presStyleLbl="node4" presStyleIdx="1" presStyleCnt="4">
        <dgm:presLayoutVars>
          <dgm:chPref val="3"/>
        </dgm:presLayoutVars>
      </dgm:prSet>
      <dgm:spPr/>
    </dgm:pt>
    <dgm:pt modelId="{58E67613-B443-4EF9-9145-9BF3228E6CD3}" type="pres">
      <dgm:prSet presAssocID="{F774B08D-110E-4696-BF77-07E1ECA93AE3}" presName="rootConnector" presStyleLbl="node4" presStyleIdx="1" presStyleCnt="4"/>
      <dgm:spPr/>
    </dgm:pt>
    <dgm:pt modelId="{AFDB5983-039D-4F7B-95C3-75F812912CD2}" type="pres">
      <dgm:prSet presAssocID="{F774B08D-110E-4696-BF77-07E1ECA93AE3}" presName="hierChild4" presStyleCnt="0"/>
      <dgm:spPr/>
    </dgm:pt>
    <dgm:pt modelId="{05D420C8-5BD7-4F07-BC94-30920CAF47D0}" type="pres">
      <dgm:prSet presAssocID="{F774B08D-110E-4696-BF77-07E1ECA93AE3}" presName="hierChild5" presStyleCnt="0"/>
      <dgm:spPr/>
    </dgm:pt>
    <dgm:pt modelId="{89D33666-F536-42A4-81F7-8C2CD014B02C}" type="pres">
      <dgm:prSet presAssocID="{BD61108C-C63C-4CEA-9441-99E38C16ABFC}" presName="hierChild5" presStyleCnt="0"/>
      <dgm:spPr/>
    </dgm:pt>
    <dgm:pt modelId="{DD67955B-E73C-46F3-8DA9-EB954BBFE816}" type="pres">
      <dgm:prSet presAssocID="{EFD50CCF-510E-42AF-A0F8-E8DE73B1FABA}" presName="Name64" presStyleLbl="parChTrans1D3" presStyleIdx="2" presStyleCnt="4"/>
      <dgm:spPr/>
    </dgm:pt>
    <dgm:pt modelId="{1A2DFABF-99E5-4EE8-B61D-9B6AC4ED087A}" type="pres">
      <dgm:prSet presAssocID="{CD30EC41-9729-43E9-9BDE-CA430AFE6337}" presName="hierRoot2" presStyleCnt="0">
        <dgm:presLayoutVars>
          <dgm:hierBranch val="init"/>
        </dgm:presLayoutVars>
      </dgm:prSet>
      <dgm:spPr/>
    </dgm:pt>
    <dgm:pt modelId="{C08B4406-1517-43F4-A3BB-3F9B9795B7C4}" type="pres">
      <dgm:prSet presAssocID="{CD30EC41-9729-43E9-9BDE-CA430AFE6337}" presName="rootComposite" presStyleCnt="0"/>
      <dgm:spPr/>
    </dgm:pt>
    <dgm:pt modelId="{34DC5B3E-A72F-4633-B0F9-700CB2676E9E}" type="pres">
      <dgm:prSet presAssocID="{CD30EC41-9729-43E9-9BDE-CA430AFE6337}" presName="rootText" presStyleLbl="node3" presStyleIdx="2" presStyleCnt="4">
        <dgm:presLayoutVars>
          <dgm:chPref val="3"/>
        </dgm:presLayoutVars>
      </dgm:prSet>
      <dgm:spPr/>
    </dgm:pt>
    <dgm:pt modelId="{9F046B38-6C5B-4933-8B34-1761008156CC}" type="pres">
      <dgm:prSet presAssocID="{CD30EC41-9729-43E9-9BDE-CA430AFE6337}" presName="rootConnector" presStyleLbl="node3" presStyleIdx="2" presStyleCnt="4"/>
      <dgm:spPr/>
    </dgm:pt>
    <dgm:pt modelId="{62F0AC24-1C22-40E3-8664-F40967A598CD}" type="pres">
      <dgm:prSet presAssocID="{CD30EC41-9729-43E9-9BDE-CA430AFE6337}" presName="hierChild4" presStyleCnt="0"/>
      <dgm:spPr/>
    </dgm:pt>
    <dgm:pt modelId="{11F3D434-16F4-403D-A469-E7A3DADE6447}" type="pres">
      <dgm:prSet presAssocID="{A1F0F9F6-58A7-457E-88FD-DC168B43E4D3}" presName="Name64" presStyleLbl="parChTrans1D4" presStyleIdx="2" presStyleCnt="4"/>
      <dgm:spPr/>
    </dgm:pt>
    <dgm:pt modelId="{6893A729-4F3D-4812-AC09-8C1F421DE35C}" type="pres">
      <dgm:prSet presAssocID="{C9B0FBCB-B4CB-42C8-8780-665A93F3012F}" presName="hierRoot2" presStyleCnt="0">
        <dgm:presLayoutVars>
          <dgm:hierBranch val="init"/>
        </dgm:presLayoutVars>
      </dgm:prSet>
      <dgm:spPr/>
    </dgm:pt>
    <dgm:pt modelId="{AABFC52E-CC55-4B70-A2AF-D030A7D9F496}" type="pres">
      <dgm:prSet presAssocID="{C9B0FBCB-B4CB-42C8-8780-665A93F3012F}" presName="rootComposite" presStyleCnt="0"/>
      <dgm:spPr/>
    </dgm:pt>
    <dgm:pt modelId="{43FADD67-E592-4CF9-9747-4F6D320D5B63}" type="pres">
      <dgm:prSet presAssocID="{C9B0FBCB-B4CB-42C8-8780-665A93F3012F}" presName="rootText" presStyleLbl="node4" presStyleIdx="2" presStyleCnt="4">
        <dgm:presLayoutVars>
          <dgm:chPref val="3"/>
        </dgm:presLayoutVars>
      </dgm:prSet>
      <dgm:spPr/>
    </dgm:pt>
    <dgm:pt modelId="{1EF6B1FF-0B5C-41E2-A436-CA2A48F51131}" type="pres">
      <dgm:prSet presAssocID="{C9B0FBCB-B4CB-42C8-8780-665A93F3012F}" presName="rootConnector" presStyleLbl="node4" presStyleIdx="2" presStyleCnt="4"/>
      <dgm:spPr/>
    </dgm:pt>
    <dgm:pt modelId="{918BD406-4F74-4755-9EA3-FBBF8B74A83B}" type="pres">
      <dgm:prSet presAssocID="{C9B0FBCB-B4CB-42C8-8780-665A93F3012F}" presName="hierChild4" presStyleCnt="0"/>
      <dgm:spPr/>
    </dgm:pt>
    <dgm:pt modelId="{FCAB12A4-ACD1-41D6-9995-74FB4D7F6969}" type="pres">
      <dgm:prSet presAssocID="{C9B0FBCB-B4CB-42C8-8780-665A93F3012F}" presName="hierChild5" presStyleCnt="0"/>
      <dgm:spPr/>
    </dgm:pt>
    <dgm:pt modelId="{9948C107-BB7A-4412-8460-D6317AD10454}" type="pres">
      <dgm:prSet presAssocID="{CD30EC41-9729-43E9-9BDE-CA430AFE6337}" presName="hierChild5" presStyleCnt="0"/>
      <dgm:spPr/>
    </dgm:pt>
    <dgm:pt modelId="{A88D4C9C-9CF8-479F-A355-76115136973D}" type="pres">
      <dgm:prSet presAssocID="{6C317F6F-569C-46FA-A2D6-0D6F3A80DEC9}" presName="hierChild5" presStyleCnt="0"/>
      <dgm:spPr/>
    </dgm:pt>
    <dgm:pt modelId="{C33D6B1B-EEEC-4C19-8BEC-DC7011B15621}" type="pres">
      <dgm:prSet presAssocID="{BCBF5317-B9A8-40F3-8FBA-E799CD2ED28C}" presName="Name64" presStyleLbl="parChTrans1D2" presStyleIdx="1" presStyleCnt="2"/>
      <dgm:spPr/>
    </dgm:pt>
    <dgm:pt modelId="{AEC11532-3F81-4068-8F38-DA1ED64B7DB6}" type="pres">
      <dgm:prSet presAssocID="{9406F918-2991-481C-A7C6-C3B5086CB468}" presName="hierRoot2" presStyleCnt="0">
        <dgm:presLayoutVars>
          <dgm:hierBranch val="init"/>
        </dgm:presLayoutVars>
      </dgm:prSet>
      <dgm:spPr/>
    </dgm:pt>
    <dgm:pt modelId="{5A73F223-FDB5-4EB8-8B18-107E5D054545}" type="pres">
      <dgm:prSet presAssocID="{9406F918-2991-481C-A7C6-C3B5086CB468}" presName="rootComposite" presStyleCnt="0"/>
      <dgm:spPr/>
    </dgm:pt>
    <dgm:pt modelId="{20C8EFE3-39BA-4B71-AC38-0514AAB06BDC}" type="pres">
      <dgm:prSet presAssocID="{9406F918-2991-481C-A7C6-C3B5086CB468}" presName="rootText" presStyleLbl="node2" presStyleIdx="1" presStyleCnt="2">
        <dgm:presLayoutVars>
          <dgm:chPref val="3"/>
        </dgm:presLayoutVars>
      </dgm:prSet>
      <dgm:spPr/>
    </dgm:pt>
    <dgm:pt modelId="{A754402D-16F2-49FD-88CF-9347DE850C70}" type="pres">
      <dgm:prSet presAssocID="{9406F918-2991-481C-A7C6-C3B5086CB468}" presName="rootConnector" presStyleLbl="node2" presStyleIdx="1" presStyleCnt="2"/>
      <dgm:spPr/>
    </dgm:pt>
    <dgm:pt modelId="{5AFBC23D-193C-488C-BB0A-25BBD3D27204}" type="pres">
      <dgm:prSet presAssocID="{9406F918-2991-481C-A7C6-C3B5086CB468}" presName="hierChild4" presStyleCnt="0"/>
      <dgm:spPr/>
    </dgm:pt>
    <dgm:pt modelId="{C798F90C-E4A1-46A7-948B-8ECEE0A0C610}" type="pres">
      <dgm:prSet presAssocID="{0C3D5020-1BE4-4ACA-9A01-D1F2BC7EFC82}" presName="Name64" presStyleLbl="parChTrans1D3" presStyleIdx="3" presStyleCnt="4"/>
      <dgm:spPr/>
    </dgm:pt>
    <dgm:pt modelId="{7C68B899-F7B0-4F0C-8C4A-32F49735E9AF}" type="pres">
      <dgm:prSet presAssocID="{A625DBA2-D86C-4C7F-B7D4-C7A5D01BCC55}" presName="hierRoot2" presStyleCnt="0">
        <dgm:presLayoutVars>
          <dgm:hierBranch val="init"/>
        </dgm:presLayoutVars>
      </dgm:prSet>
      <dgm:spPr/>
    </dgm:pt>
    <dgm:pt modelId="{70A10E5F-E342-4726-8279-67CE7D3649C1}" type="pres">
      <dgm:prSet presAssocID="{A625DBA2-D86C-4C7F-B7D4-C7A5D01BCC55}" presName="rootComposite" presStyleCnt="0"/>
      <dgm:spPr/>
    </dgm:pt>
    <dgm:pt modelId="{644CA761-14F9-4371-B3DB-A300322F2C0D}" type="pres">
      <dgm:prSet presAssocID="{A625DBA2-D86C-4C7F-B7D4-C7A5D01BCC55}" presName="rootText" presStyleLbl="node3" presStyleIdx="3" presStyleCnt="4">
        <dgm:presLayoutVars>
          <dgm:chPref val="3"/>
        </dgm:presLayoutVars>
      </dgm:prSet>
      <dgm:spPr/>
    </dgm:pt>
    <dgm:pt modelId="{D5E50EE1-87A4-4800-A764-703B748CDCD3}" type="pres">
      <dgm:prSet presAssocID="{A625DBA2-D86C-4C7F-B7D4-C7A5D01BCC55}" presName="rootConnector" presStyleLbl="node3" presStyleIdx="3" presStyleCnt="4"/>
      <dgm:spPr/>
    </dgm:pt>
    <dgm:pt modelId="{218CF4F5-B215-419A-BFBC-A6CDFD2263AB}" type="pres">
      <dgm:prSet presAssocID="{A625DBA2-D86C-4C7F-B7D4-C7A5D01BCC55}" presName="hierChild4" presStyleCnt="0"/>
      <dgm:spPr/>
    </dgm:pt>
    <dgm:pt modelId="{E58325EC-0840-4FFC-B890-EC5CA5598DA4}" type="pres">
      <dgm:prSet presAssocID="{9D3D5D8C-D056-41B3-889C-46A592AC0575}" presName="Name64" presStyleLbl="parChTrans1D4" presStyleIdx="3" presStyleCnt="4"/>
      <dgm:spPr/>
    </dgm:pt>
    <dgm:pt modelId="{C1585B93-0525-4891-8568-D4FFA789334A}" type="pres">
      <dgm:prSet presAssocID="{D2DB9C73-441C-400C-828A-A6FE8781C667}" presName="hierRoot2" presStyleCnt="0">
        <dgm:presLayoutVars>
          <dgm:hierBranch val="init"/>
        </dgm:presLayoutVars>
      </dgm:prSet>
      <dgm:spPr/>
    </dgm:pt>
    <dgm:pt modelId="{9AC2A7C4-10E1-4CFE-A4F9-7B9EDE318AC3}" type="pres">
      <dgm:prSet presAssocID="{D2DB9C73-441C-400C-828A-A6FE8781C667}" presName="rootComposite" presStyleCnt="0"/>
      <dgm:spPr/>
    </dgm:pt>
    <dgm:pt modelId="{E902AEE7-155B-4222-8824-68AF16679BEF}" type="pres">
      <dgm:prSet presAssocID="{D2DB9C73-441C-400C-828A-A6FE8781C667}" presName="rootText" presStyleLbl="node4" presStyleIdx="3" presStyleCnt="4">
        <dgm:presLayoutVars>
          <dgm:chPref val="3"/>
        </dgm:presLayoutVars>
      </dgm:prSet>
      <dgm:spPr/>
    </dgm:pt>
    <dgm:pt modelId="{6109519F-AFFF-413E-8865-62ECEF028DD2}" type="pres">
      <dgm:prSet presAssocID="{D2DB9C73-441C-400C-828A-A6FE8781C667}" presName="rootConnector" presStyleLbl="node4" presStyleIdx="3" presStyleCnt="4"/>
      <dgm:spPr/>
    </dgm:pt>
    <dgm:pt modelId="{0F052097-69A5-429B-8E68-B7CB5A8AE1B3}" type="pres">
      <dgm:prSet presAssocID="{D2DB9C73-441C-400C-828A-A6FE8781C667}" presName="hierChild4" presStyleCnt="0"/>
      <dgm:spPr/>
    </dgm:pt>
    <dgm:pt modelId="{DE0F641B-1B32-40FA-A88B-46EF53BACF7D}" type="pres">
      <dgm:prSet presAssocID="{D2DB9C73-441C-400C-828A-A6FE8781C667}" presName="hierChild5" presStyleCnt="0"/>
      <dgm:spPr/>
    </dgm:pt>
    <dgm:pt modelId="{8A29D7AD-132C-494E-A814-091A67BAEDD1}" type="pres">
      <dgm:prSet presAssocID="{A625DBA2-D86C-4C7F-B7D4-C7A5D01BCC55}" presName="hierChild5" presStyleCnt="0"/>
      <dgm:spPr/>
    </dgm:pt>
    <dgm:pt modelId="{0746648F-85B7-41F6-B52F-7ACF3A435F56}" type="pres">
      <dgm:prSet presAssocID="{9406F918-2991-481C-A7C6-C3B5086CB468}" presName="hierChild5" presStyleCnt="0"/>
      <dgm:spPr/>
    </dgm:pt>
    <dgm:pt modelId="{256C943D-4853-4135-AD19-99F7BCEFD289}" type="pres">
      <dgm:prSet presAssocID="{AA4E1A32-A395-4612-BEAA-81B6866C810C}" presName="hierChild3" presStyleCnt="0"/>
      <dgm:spPr/>
    </dgm:pt>
  </dgm:ptLst>
  <dgm:cxnLst>
    <dgm:cxn modelId="{BD72EFDD-25F5-43FD-A459-3E528B9B8AA8}" type="presOf" srcId="{9D3D5D8C-D056-41B3-889C-46A592AC0575}" destId="{E58325EC-0840-4FFC-B890-EC5CA5598DA4}" srcOrd="0" destOrd="0" presId="urn:microsoft.com/office/officeart/2009/3/layout/HorizontalOrganizationChart"/>
    <dgm:cxn modelId="{9296AD6B-DB47-440F-892E-5375584223E6}" type="presOf" srcId="{CD30EC41-9729-43E9-9BDE-CA430AFE6337}" destId="{9F046B38-6C5B-4933-8B34-1761008156CC}" srcOrd="1" destOrd="0" presId="urn:microsoft.com/office/officeart/2009/3/layout/HorizontalOrganizationChart"/>
    <dgm:cxn modelId="{D968866B-FF11-43D5-8670-4AE738C9AF9C}" type="presOf" srcId="{6C317F6F-569C-46FA-A2D6-0D6F3A80DEC9}" destId="{28C428B4-8A7A-4F05-A329-EBF8DB75DFD6}" srcOrd="0" destOrd="0" presId="urn:microsoft.com/office/officeart/2009/3/layout/HorizontalOrganizationChart"/>
    <dgm:cxn modelId="{05C40927-96CA-4E12-B5F1-9339CD9B34ED}" type="presOf" srcId="{9406F918-2991-481C-A7C6-C3B5086CB468}" destId="{A754402D-16F2-49FD-88CF-9347DE850C70}" srcOrd="1" destOrd="0" presId="urn:microsoft.com/office/officeart/2009/3/layout/HorizontalOrganizationChart"/>
    <dgm:cxn modelId="{6762DF4B-CB49-4DA6-8B95-38ED480F68BA}" type="presOf" srcId="{DFC7F41E-05B6-4175-B9D9-ABB0C550B2A5}" destId="{7BFB0DA9-1B48-474A-A89B-E6D9EE7D8BEA}" srcOrd="0" destOrd="0" presId="urn:microsoft.com/office/officeart/2009/3/layout/HorizontalOrganizationChart"/>
    <dgm:cxn modelId="{0C76D607-B72C-4B23-88F3-53E3992C2E58}" srcId="{9406F918-2991-481C-A7C6-C3B5086CB468}" destId="{A625DBA2-D86C-4C7F-B7D4-C7A5D01BCC55}" srcOrd="0" destOrd="0" parTransId="{0C3D5020-1BE4-4ACA-9A01-D1F2BC7EFC82}" sibTransId="{DA919792-5E5D-456E-80C5-7F93D587A10D}"/>
    <dgm:cxn modelId="{A97802A6-A9EC-4405-B95A-133FB4033E64}" srcId="{CD30EC41-9729-43E9-9BDE-CA430AFE6337}" destId="{C9B0FBCB-B4CB-42C8-8780-665A93F3012F}" srcOrd="0" destOrd="0" parTransId="{A1F0F9F6-58A7-457E-88FD-DC168B43E4D3}" sibTransId="{A1182587-F3E3-4831-9C13-B78ACC0FD059}"/>
    <dgm:cxn modelId="{804C42C3-243D-4393-AD7D-115A7F4ED602}" type="presOf" srcId="{33DCB441-B83E-432F-A740-70DBCBCC173F}" destId="{CF0BEE22-5F12-476B-9BFC-81BEAB2E142A}" srcOrd="0" destOrd="0" presId="urn:microsoft.com/office/officeart/2009/3/layout/HorizontalOrganizationChart"/>
    <dgm:cxn modelId="{5ECE8952-FA84-4818-93BA-6E9A32B80B1C}" srcId="{AA4E1A32-A395-4612-BEAA-81B6866C810C}" destId="{9406F918-2991-481C-A7C6-C3B5086CB468}" srcOrd="1" destOrd="0" parTransId="{BCBF5317-B9A8-40F3-8FBA-E799CD2ED28C}" sibTransId="{17645E8B-AEC0-4478-9DBE-47A5FFD2D3C1}"/>
    <dgm:cxn modelId="{2CD51DA8-8D5B-4618-AFDC-84D5998C635B}" srcId="{AA4E1A32-A395-4612-BEAA-81B6866C810C}" destId="{6C317F6F-569C-46FA-A2D6-0D6F3A80DEC9}" srcOrd="0" destOrd="0" parTransId="{AF72B6C1-F909-4C72-A22C-BBB543900D3C}" sibTransId="{EEC80142-754E-4E4D-AECB-9D29ACB76C55}"/>
    <dgm:cxn modelId="{AB247014-9E40-448E-97BF-199558ADAB75}" type="presOf" srcId="{DFC7F41E-05B6-4175-B9D9-ABB0C550B2A5}" destId="{9D72DB04-005E-4930-A3AE-0B6B4352EABA}" srcOrd="1" destOrd="0" presId="urn:microsoft.com/office/officeart/2009/3/layout/HorizontalOrganizationChart"/>
    <dgm:cxn modelId="{6A81E886-4A5E-4F90-B526-9427E422F1A2}" type="presOf" srcId="{82B04EF1-6531-4A18-95E9-6571552619B2}" destId="{1DC9A5FD-3CAB-40FA-AA6C-127D8E15ADF7}" srcOrd="0" destOrd="0" presId="urn:microsoft.com/office/officeart/2009/3/layout/HorizontalOrganizationChart"/>
    <dgm:cxn modelId="{BE07FF6A-AF6C-4FF6-9A69-7680A9D1C040}" srcId="{BD61108C-C63C-4CEA-9441-99E38C16ABFC}" destId="{F774B08D-110E-4696-BF77-07E1ECA93AE3}" srcOrd="0" destOrd="0" parTransId="{135F7D84-09EA-4A7D-8A57-D73707FCDAEA}" sibTransId="{7CBE8770-3FDD-4C49-859A-2E5CC0CA72DA}"/>
    <dgm:cxn modelId="{48602CCE-B972-4D24-A0BE-8F719C47DA93}" srcId="{6C317F6F-569C-46FA-A2D6-0D6F3A80DEC9}" destId="{33DCB441-B83E-432F-A740-70DBCBCC173F}" srcOrd="0" destOrd="0" parTransId="{4856C146-4864-4285-8A8E-45384A0A73DB}" sibTransId="{2F7788B1-D45C-4E66-892D-A8F9F7D41F42}"/>
    <dgm:cxn modelId="{0F83AA55-C304-44AE-99DE-2A54D973C819}" type="presOf" srcId="{6C317F6F-569C-46FA-A2D6-0D6F3A80DEC9}" destId="{15EFF180-4280-466A-8C5E-9B16D3DF4A4E}" srcOrd="1" destOrd="0" presId="urn:microsoft.com/office/officeart/2009/3/layout/HorizontalOrganizationChart"/>
    <dgm:cxn modelId="{4EFCCD08-7068-4A59-8485-B14C6DA527DD}" type="presOf" srcId="{C9B0FBCB-B4CB-42C8-8780-665A93F3012F}" destId="{43FADD67-E592-4CF9-9747-4F6D320D5B63}" srcOrd="0" destOrd="0" presId="urn:microsoft.com/office/officeart/2009/3/layout/HorizontalOrganizationChart"/>
    <dgm:cxn modelId="{E6A2DBA9-187C-4DF7-BC84-B6819AF52439}" type="presOf" srcId="{A1F0F9F6-58A7-457E-88FD-DC168B43E4D3}" destId="{11F3D434-16F4-403D-A469-E7A3DADE6447}" srcOrd="0" destOrd="0" presId="urn:microsoft.com/office/officeart/2009/3/layout/HorizontalOrganizationChart"/>
    <dgm:cxn modelId="{26F65B9F-E9E1-43F3-9FA5-18D6032EE5C7}" type="presOf" srcId="{CD30EC41-9729-43E9-9BDE-CA430AFE6337}" destId="{34DC5B3E-A72F-4633-B0F9-700CB2676E9E}" srcOrd="0" destOrd="0" presId="urn:microsoft.com/office/officeart/2009/3/layout/HorizontalOrganizationChart"/>
    <dgm:cxn modelId="{0790CA33-E660-41F1-856E-DCE02A7D5A62}" type="presOf" srcId="{C9B0FBCB-B4CB-42C8-8780-665A93F3012F}" destId="{1EF6B1FF-0B5C-41E2-A436-CA2A48F51131}" srcOrd="1" destOrd="0" presId="urn:microsoft.com/office/officeart/2009/3/layout/HorizontalOrganizationChart"/>
    <dgm:cxn modelId="{6DD05500-41E7-4A9B-8958-F5DEE5690385}" type="presOf" srcId="{AA4E1A32-A395-4612-BEAA-81B6866C810C}" destId="{A9AEECB9-FC63-4026-8B03-6E9EEB7F7E61}" srcOrd="0" destOrd="0" presId="urn:microsoft.com/office/officeart/2009/3/layout/HorizontalOrganizationChart"/>
    <dgm:cxn modelId="{3B0CE7F6-B29D-4CD7-8608-5BC75D898928}" type="presOf" srcId="{135F7D84-09EA-4A7D-8A57-D73707FCDAEA}" destId="{031598D3-2F62-473C-B9BB-682EFC48575F}" srcOrd="0" destOrd="0" presId="urn:microsoft.com/office/officeart/2009/3/layout/HorizontalOrganizationChart"/>
    <dgm:cxn modelId="{4EE7C4FE-8A2C-41E9-9FB8-989D377F7D0E}" type="presOf" srcId="{A625DBA2-D86C-4C7F-B7D4-C7A5D01BCC55}" destId="{644CA761-14F9-4371-B3DB-A300322F2C0D}" srcOrd="0" destOrd="0" presId="urn:microsoft.com/office/officeart/2009/3/layout/HorizontalOrganizationChart"/>
    <dgm:cxn modelId="{F20D64BF-4E47-4379-84A7-D2A3C83984AB}" type="presOf" srcId="{8C6805A1-B8BD-4E4D-A166-044E718CABD2}" destId="{1F9EF247-1CE0-4455-B114-5069920EB61D}" srcOrd="0" destOrd="0" presId="urn:microsoft.com/office/officeart/2009/3/layout/HorizontalOrganizationChart"/>
    <dgm:cxn modelId="{47E40370-0B22-41A8-B295-F4B0464632DD}" srcId="{6C317F6F-569C-46FA-A2D6-0D6F3A80DEC9}" destId="{BD61108C-C63C-4CEA-9441-99E38C16ABFC}" srcOrd="1" destOrd="0" parTransId="{8C6805A1-B8BD-4E4D-A166-044E718CABD2}" sibTransId="{311FF7C1-EFCD-48AD-82EF-006E22558A98}"/>
    <dgm:cxn modelId="{B45C50D7-21BD-4B5A-8DA5-BFA08F68ABE1}" type="presOf" srcId="{EFD50CCF-510E-42AF-A0F8-E8DE73B1FABA}" destId="{DD67955B-E73C-46F3-8DA9-EB954BBFE816}" srcOrd="0" destOrd="0" presId="urn:microsoft.com/office/officeart/2009/3/layout/HorizontalOrganizationChart"/>
    <dgm:cxn modelId="{B4FE77B1-AFF0-4B97-9DC7-3A59A47BF92F}" srcId="{67440550-BEC4-415E-8134-56515F426025}" destId="{AA4E1A32-A395-4612-BEAA-81B6866C810C}" srcOrd="0" destOrd="0" parTransId="{1E97C833-5764-42CC-AC43-D4CC03DD2E11}" sibTransId="{ED0F94A1-CC87-415A-B4A1-1B3A397E1D33}"/>
    <dgm:cxn modelId="{EBA7F9DD-0EA2-47C0-A78B-31C40110D25E}" type="presOf" srcId="{F774B08D-110E-4696-BF77-07E1ECA93AE3}" destId="{9A21794E-0BB5-43FB-85BF-7ACF383BB45B}" srcOrd="0" destOrd="0" presId="urn:microsoft.com/office/officeart/2009/3/layout/HorizontalOrganizationChart"/>
    <dgm:cxn modelId="{086F1127-0976-4658-955C-04E886A2BBBF}" type="presOf" srcId="{AA4E1A32-A395-4612-BEAA-81B6866C810C}" destId="{4E22F684-B771-435F-88A2-51B2B0B72BE9}" srcOrd="1" destOrd="0" presId="urn:microsoft.com/office/officeart/2009/3/layout/HorizontalOrganizationChart"/>
    <dgm:cxn modelId="{C6E8B2DE-3F23-44FB-9A1A-7CD8D93AA3E7}" type="presOf" srcId="{AF72B6C1-F909-4C72-A22C-BBB543900D3C}" destId="{C6A2F8B3-147E-4993-96F7-94369A70B159}" srcOrd="0" destOrd="0" presId="urn:microsoft.com/office/officeart/2009/3/layout/HorizontalOrganizationChart"/>
    <dgm:cxn modelId="{C03A6AB5-1F9F-4107-AEB9-80D2AF9CF304}" type="presOf" srcId="{D2DB9C73-441C-400C-828A-A6FE8781C667}" destId="{6109519F-AFFF-413E-8865-62ECEF028DD2}" srcOrd="1" destOrd="0" presId="urn:microsoft.com/office/officeart/2009/3/layout/HorizontalOrganizationChart"/>
    <dgm:cxn modelId="{1384AACA-0C3B-4211-8106-1A2EFA32DA7E}" type="presOf" srcId="{D2DB9C73-441C-400C-828A-A6FE8781C667}" destId="{E902AEE7-155B-4222-8824-68AF16679BEF}" srcOrd="0" destOrd="0" presId="urn:microsoft.com/office/officeart/2009/3/layout/HorizontalOrganizationChart"/>
    <dgm:cxn modelId="{82E81789-E628-4D03-874D-EBD7D175775A}" type="presOf" srcId="{67440550-BEC4-415E-8134-56515F426025}" destId="{E93CDD4C-4EE7-4801-82B5-D6F194D3E296}" srcOrd="0" destOrd="0" presId="urn:microsoft.com/office/officeart/2009/3/layout/HorizontalOrganizationChart"/>
    <dgm:cxn modelId="{1565B95A-87F4-44BE-8EA0-45169D078F19}" srcId="{6C317F6F-569C-46FA-A2D6-0D6F3A80DEC9}" destId="{CD30EC41-9729-43E9-9BDE-CA430AFE6337}" srcOrd="2" destOrd="0" parTransId="{EFD50CCF-510E-42AF-A0F8-E8DE73B1FABA}" sibTransId="{65B6F778-6EE0-4B1D-A1F7-305DE692CDC7}"/>
    <dgm:cxn modelId="{866ECE6F-1CC7-4114-9341-2878E4C851F6}" type="presOf" srcId="{BD61108C-C63C-4CEA-9441-99E38C16ABFC}" destId="{D7F537AC-2250-44B2-B293-E47CED534525}" srcOrd="0" destOrd="0" presId="urn:microsoft.com/office/officeart/2009/3/layout/HorizontalOrganizationChart"/>
    <dgm:cxn modelId="{016C1C4F-E63B-492C-B432-BAB424C5E536}" srcId="{A625DBA2-D86C-4C7F-B7D4-C7A5D01BCC55}" destId="{D2DB9C73-441C-400C-828A-A6FE8781C667}" srcOrd="0" destOrd="0" parTransId="{9D3D5D8C-D056-41B3-889C-46A592AC0575}" sibTransId="{125071EB-6B25-4A99-9D21-961B2DB22357}"/>
    <dgm:cxn modelId="{006C8295-0D92-4B66-9838-2CE344C0F850}" type="presOf" srcId="{F774B08D-110E-4696-BF77-07E1ECA93AE3}" destId="{58E67613-B443-4EF9-9145-9BF3228E6CD3}" srcOrd="1" destOrd="0" presId="urn:microsoft.com/office/officeart/2009/3/layout/HorizontalOrganizationChart"/>
    <dgm:cxn modelId="{8B25A659-C4B1-44ED-A570-BF4A5E9FA91E}" type="presOf" srcId="{BCBF5317-B9A8-40F3-8FBA-E799CD2ED28C}" destId="{C33D6B1B-EEEC-4C19-8BEC-DC7011B15621}" srcOrd="0" destOrd="0" presId="urn:microsoft.com/office/officeart/2009/3/layout/HorizontalOrganizationChart"/>
    <dgm:cxn modelId="{D09D6232-4DEC-4925-B19D-D5EB3EB43478}" type="presOf" srcId="{4856C146-4864-4285-8A8E-45384A0A73DB}" destId="{21E2A4C5-B3BA-4961-8485-E353436CB479}" srcOrd="0" destOrd="0" presId="urn:microsoft.com/office/officeart/2009/3/layout/HorizontalOrganizationChart"/>
    <dgm:cxn modelId="{C407BBAA-7C4C-4E03-A412-7259D1A9277B}" type="presOf" srcId="{0C3D5020-1BE4-4ACA-9A01-D1F2BC7EFC82}" destId="{C798F90C-E4A1-46A7-948B-8ECEE0A0C610}" srcOrd="0" destOrd="0" presId="urn:microsoft.com/office/officeart/2009/3/layout/HorizontalOrganizationChart"/>
    <dgm:cxn modelId="{878E7751-4EEA-4C4D-8A6F-08A7FC65F95A}" type="presOf" srcId="{BD61108C-C63C-4CEA-9441-99E38C16ABFC}" destId="{12F262D8-2FCD-45BF-B8D7-FD892D19BD9E}" srcOrd="1" destOrd="0" presId="urn:microsoft.com/office/officeart/2009/3/layout/HorizontalOrganizationChart"/>
    <dgm:cxn modelId="{DC7DAD9B-CA8C-4CAD-9DDD-2DFE51BEBE61}" type="presOf" srcId="{9406F918-2991-481C-A7C6-C3B5086CB468}" destId="{20C8EFE3-39BA-4B71-AC38-0514AAB06BDC}" srcOrd="0" destOrd="0" presId="urn:microsoft.com/office/officeart/2009/3/layout/HorizontalOrganizationChart"/>
    <dgm:cxn modelId="{A82C0D6C-EF36-4CE7-AFCB-4AE664363042}" type="presOf" srcId="{A625DBA2-D86C-4C7F-B7D4-C7A5D01BCC55}" destId="{D5E50EE1-87A4-4800-A764-703B748CDCD3}" srcOrd="1" destOrd="0" presId="urn:microsoft.com/office/officeart/2009/3/layout/HorizontalOrganizationChart"/>
    <dgm:cxn modelId="{5E370A57-DEF7-4983-AF4E-698C428613EA}" type="presOf" srcId="{33DCB441-B83E-432F-A740-70DBCBCC173F}" destId="{A16F6F91-B1BC-4C88-BCAA-5F21217D0269}" srcOrd="1" destOrd="0" presId="urn:microsoft.com/office/officeart/2009/3/layout/HorizontalOrganizationChart"/>
    <dgm:cxn modelId="{57636124-8629-48A5-BE8C-EB3405B34466}" srcId="{33DCB441-B83E-432F-A740-70DBCBCC173F}" destId="{DFC7F41E-05B6-4175-B9D9-ABB0C550B2A5}" srcOrd="0" destOrd="0" parTransId="{82B04EF1-6531-4A18-95E9-6571552619B2}" sibTransId="{DD2FFDF0-DB2D-4CDB-8E7A-463DD8C60344}"/>
    <dgm:cxn modelId="{466834E9-D8BF-4405-A041-6B39467FFEBF}" type="presParOf" srcId="{E93CDD4C-4EE7-4801-82B5-D6F194D3E296}" destId="{DAE01A32-9ABD-473A-A41B-8ED6B1DB3AF6}" srcOrd="0" destOrd="0" presId="urn:microsoft.com/office/officeart/2009/3/layout/HorizontalOrganizationChart"/>
    <dgm:cxn modelId="{CE2A9B4E-2335-4DD9-95CB-487610550FE9}" type="presParOf" srcId="{DAE01A32-9ABD-473A-A41B-8ED6B1DB3AF6}" destId="{FBFFA493-D0DC-4033-AF4B-3FB98ED83206}" srcOrd="0" destOrd="0" presId="urn:microsoft.com/office/officeart/2009/3/layout/HorizontalOrganizationChart"/>
    <dgm:cxn modelId="{8C407691-9596-4605-88AB-C06A26556ADD}" type="presParOf" srcId="{FBFFA493-D0DC-4033-AF4B-3FB98ED83206}" destId="{A9AEECB9-FC63-4026-8B03-6E9EEB7F7E61}" srcOrd="0" destOrd="0" presId="urn:microsoft.com/office/officeart/2009/3/layout/HorizontalOrganizationChart"/>
    <dgm:cxn modelId="{406050AA-75E5-4B82-B853-EFC98C4D68B8}" type="presParOf" srcId="{FBFFA493-D0DC-4033-AF4B-3FB98ED83206}" destId="{4E22F684-B771-435F-88A2-51B2B0B72BE9}" srcOrd="1" destOrd="0" presId="urn:microsoft.com/office/officeart/2009/3/layout/HorizontalOrganizationChart"/>
    <dgm:cxn modelId="{06D5796E-10C6-4C8B-B816-ED6C19824681}" type="presParOf" srcId="{DAE01A32-9ABD-473A-A41B-8ED6B1DB3AF6}" destId="{928F3AD1-9582-4538-B1B1-8B5225380626}" srcOrd="1" destOrd="0" presId="urn:microsoft.com/office/officeart/2009/3/layout/HorizontalOrganizationChart"/>
    <dgm:cxn modelId="{6FE34572-F7A3-4173-98EE-2C17E917DC4D}" type="presParOf" srcId="{928F3AD1-9582-4538-B1B1-8B5225380626}" destId="{C6A2F8B3-147E-4993-96F7-94369A70B159}" srcOrd="0" destOrd="0" presId="urn:microsoft.com/office/officeart/2009/3/layout/HorizontalOrganizationChart"/>
    <dgm:cxn modelId="{8EDD7DD3-8A56-415E-910A-4888FCEF9D00}" type="presParOf" srcId="{928F3AD1-9582-4538-B1B1-8B5225380626}" destId="{DE0F0B83-0283-4883-AF59-0FFDEB4222C7}" srcOrd="1" destOrd="0" presId="urn:microsoft.com/office/officeart/2009/3/layout/HorizontalOrganizationChart"/>
    <dgm:cxn modelId="{AE177ED0-7D66-49AF-AD23-36AEA038BAB4}" type="presParOf" srcId="{DE0F0B83-0283-4883-AF59-0FFDEB4222C7}" destId="{21096427-6A5E-4409-AC0D-32518EFA0A8E}" srcOrd="0" destOrd="0" presId="urn:microsoft.com/office/officeart/2009/3/layout/HorizontalOrganizationChart"/>
    <dgm:cxn modelId="{D0BBF28A-FF35-4AC8-9376-DE7CE0876544}" type="presParOf" srcId="{21096427-6A5E-4409-AC0D-32518EFA0A8E}" destId="{28C428B4-8A7A-4F05-A329-EBF8DB75DFD6}" srcOrd="0" destOrd="0" presId="urn:microsoft.com/office/officeart/2009/3/layout/HorizontalOrganizationChart"/>
    <dgm:cxn modelId="{C96F5E93-444D-4F05-977F-71707E85D910}" type="presParOf" srcId="{21096427-6A5E-4409-AC0D-32518EFA0A8E}" destId="{15EFF180-4280-466A-8C5E-9B16D3DF4A4E}" srcOrd="1" destOrd="0" presId="urn:microsoft.com/office/officeart/2009/3/layout/HorizontalOrganizationChart"/>
    <dgm:cxn modelId="{D928F629-1116-4D1B-8829-1848F156DAF3}" type="presParOf" srcId="{DE0F0B83-0283-4883-AF59-0FFDEB4222C7}" destId="{1A8E5B9D-A974-4579-A610-355993911030}" srcOrd="1" destOrd="0" presId="urn:microsoft.com/office/officeart/2009/3/layout/HorizontalOrganizationChart"/>
    <dgm:cxn modelId="{DBE8BC71-0D88-4BB8-BB03-7C61DE8CCBE5}" type="presParOf" srcId="{1A8E5B9D-A974-4579-A610-355993911030}" destId="{21E2A4C5-B3BA-4961-8485-E353436CB479}" srcOrd="0" destOrd="0" presId="urn:microsoft.com/office/officeart/2009/3/layout/HorizontalOrganizationChart"/>
    <dgm:cxn modelId="{7317B448-6AB2-434F-B53C-8E7FB19D1422}" type="presParOf" srcId="{1A8E5B9D-A974-4579-A610-355993911030}" destId="{E96CF085-1831-4CA2-B62B-809CE416606F}" srcOrd="1" destOrd="0" presId="urn:microsoft.com/office/officeart/2009/3/layout/HorizontalOrganizationChart"/>
    <dgm:cxn modelId="{25ABEA46-F722-49EA-9CE1-60F4A85445F9}" type="presParOf" srcId="{E96CF085-1831-4CA2-B62B-809CE416606F}" destId="{1AB2E8D4-1AED-4B3D-B488-463E68F0D936}" srcOrd="0" destOrd="0" presId="urn:microsoft.com/office/officeart/2009/3/layout/HorizontalOrganizationChart"/>
    <dgm:cxn modelId="{013C33C7-D97B-4DD7-B472-8C373692866C}" type="presParOf" srcId="{1AB2E8D4-1AED-4B3D-B488-463E68F0D936}" destId="{CF0BEE22-5F12-476B-9BFC-81BEAB2E142A}" srcOrd="0" destOrd="0" presId="urn:microsoft.com/office/officeart/2009/3/layout/HorizontalOrganizationChart"/>
    <dgm:cxn modelId="{3E43E2E1-F9C0-4196-8360-F3C0BB59BC37}" type="presParOf" srcId="{1AB2E8D4-1AED-4B3D-B488-463E68F0D936}" destId="{A16F6F91-B1BC-4C88-BCAA-5F21217D0269}" srcOrd="1" destOrd="0" presId="urn:microsoft.com/office/officeart/2009/3/layout/HorizontalOrganizationChart"/>
    <dgm:cxn modelId="{E5032831-BF1C-43BE-84CF-2ADDAFDB6107}" type="presParOf" srcId="{E96CF085-1831-4CA2-B62B-809CE416606F}" destId="{D5EC80B1-4BF4-4D6E-99D1-040529638BD4}" srcOrd="1" destOrd="0" presId="urn:microsoft.com/office/officeart/2009/3/layout/HorizontalOrganizationChart"/>
    <dgm:cxn modelId="{4DB7765E-B003-4767-BEA3-6A0B72460770}" type="presParOf" srcId="{D5EC80B1-4BF4-4D6E-99D1-040529638BD4}" destId="{1DC9A5FD-3CAB-40FA-AA6C-127D8E15ADF7}" srcOrd="0" destOrd="0" presId="urn:microsoft.com/office/officeart/2009/3/layout/HorizontalOrganizationChart"/>
    <dgm:cxn modelId="{D5D6E95E-2A48-40A5-BBC8-63F9544B26C4}" type="presParOf" srcId="{D5EC80B1-4BF4-4D6E-99D1-040529638BD4}" destId="{C9EFED24-92E0-476B-AF41-89C71C887A6E}" srcOrd="1" destOrd="0" presId="urn:microsoft.com/office/officeart/2009/3/layout/HorizontalOrganizationChart"/>
    <dgm:cxn modelId="{273558B4-0012-4062-99B3-063F74E04FF9}" type="presParOf" srcId="{C9EFED24-92E0-476B-AF41-89C71C887A6E}" destId="{0C9A3E2A-A060-4E55-875A-1C57E08049DE}" srcOrd="0" destOrd="0" presId="urn:microsoft.com/office/officeart/2009/3/layout/HorizontalOrganizationChart"/>
    <dgm:cxn modelId="{68EC05C7-B98D-4129-AF9A-CF67B6264309}" type="presParOf" srcId="{0C9A3E2A-A060-4E55-875A-1C57E08049DE}" destId="{7BFB0DA9-1B48-474A-A89B-E6D9EE7D8BEA}" srcOrd="0" destOrd="0" presId="urn:microsoft.com/office/officeart/2009/3/layout/HorizontalOrganizationChart"/>
    <dgm:cxn modelId="{F5FEC5E8-89B7-404E-B23A-3492B1433891}" type="presParOf" srcId="{0C9A3E2A-A060-4E55-875A-1C57E08049DE}" destId="{9D72DB04-005E-4930-A3AE-0B6B4352EABA}" srcOrd="1" destOrd="0" presId="urn:microsoft.com/office/officeart/2009/3/layout/HorizontalOrganizationChart"/>
    <dgm:cxn modelId="{3B122B72-D0AE-48D6-A08B-9463BA3446BA}" type="presParOf" srcId="{C9EFED24-92E0-476B-AF41-89C71C887A6E}" destId="{528A8CEA-49E6-42D3-BB4A-044139D0BF09}" srcOrd="1" destOrd="0" presId="urn:microsoft.com/office/officeart/2009/3/layout/HorizontalOrganizationChart"/>
    <dgm:cxn modelId="{ECAB2E11-26DE-4677-9DAF-9069771B1220}" type="presParOf" srcId="{C9EFED24-92E0-476B-AF41-89C71C887A6E}" destId="{BD604BC1-92E7-4846-A2D4-7167DD5CD224}" srcOrd="2" destOrd="0" presId="urn:microsoft.com/office/officeart/2009/3/layout/HorizontalOrganizationChart"/>
    <dgm:cxn modelId="{167310B4-B29D-4C59-94B7-F43417352337}" type="presParOf" srcId="{E96CF085-1831-4CA2-B62B-809CE416606F}" destId="{16FD2D22-CCAB-4A3A-BA90-9861CD8A2D1B}" srcOrd="2" destOrd="0" presId="urn:microsoft.com/office/officeart/2009/3/layout/HorizontalOrganizationChart"/>
    <dgm:cxn modelId="{8AD30B0A-9D0B-4ABB-95F5-8AB9AAA8F995}" type="presParOf" srcId="{1A8E5B9D-A974-4579-A610-355993911030}" destId="{1F9EF247-1CE0-4455-B114-5069920EB61D}" srcOrd="2" destOrd="0" presId="urn:microsoft.com/office/officeart/2009/3/layout/HorizontalOrganizationChart"/>
    <dgm:cxn modelId="{7BC3C314-4F94-437F-BABF-8AB3E65F544E}" type="presParOf" srcId="{1A8E5B9D-A974-4579-A610-355993911030}" destId="{A5C48A5C-09F3-4394-9713-37DC86AA3B90}" srcOrd="3" destOrd="0" presId="urn:microsoft.com/office/officeart/2009/3/layout/HorizontalOrganizationChart"/>
    <dgm:cxn modelId="{F7BDA52C-976F-4ABD-AC9D-93C5602B2086}" type="presParOf" srcId="{A5C48A5C-09F3-4394-9713-37DC86AA3B90}" destId="{15C68509-C69E-41FB-9C96-F3A4214A9584}" srcOrd="0" destOrd="0" presId="urn:microsoft.com/office/officeart/2009/3/layout/HorizontalOrganizationChart"/>
    <dgm:cxn modelId="{9964CFA0-89B6-4454-87E0-79777EBD3960}" type="presParOf" srcId="{15C68509-C69E-41FB-9C96-F3A4214A9584}" destId="{D7F537AC-2250-44B2-B293-E47CED534525}" srcOrd="0" destOrd="0" presId="urn:microsoft.com/office/officeart/2009/3/layout/HorizontalOrganizationChart"/>
    <dgm:cxn modelId="{0E5D8BDA-EE85-4A59-8D68-5CB52222676B}" type="presParOf" srcId="{15C68509-C69E-41FB-9C96-F3A4214A9584}" destId="{12F262D8-2FCD-45BF-B8D7-FD892D19BD9E}" srcOrd="1" destOrd="0" presId="urn:microsoft.com/office/officeart/2009/3/layout/HorizontalOrganizationChart"/>
    <dgm:cxn modelId="{AB73C554-3662-48AB-8C15-C63E8261B1D4}" type="presParOf" srcId="{A5C48A5C-09F3-4394-9713-37DC86AA3B90}" destId="{1B79931D-7DD5-4035-B719-2287D6CD2BAC}" srcOrd="1" destOrd="0" presId="urn:microsoft.com/office/officeart/2009/3/layout/HorizontalOrganizationChart"/>
    <dgm:cxn modelId="{367AC285-0B0A-4315-955F-7EE42AF991B6}" type="presParOf" srcId="{1B79931D-7DD5-4035-B719-2287D6CD2BAC}" destId="{031598D3-2F62-473C-B9BB-682EFC48575F}" srcOrd="0" destOrd="0" presId="urn:microsoft.com/office/officeart/2009/3/layout/HorizontalOrganizationChart"/>
    <dgm:cxn modelId="{6E8B79F1-22C3-4D20-ABE7-126AC256BEC2}" type="presParOf" srcId="{1B79931D-7DD5-4035-B719-2287D6CD2BAC}" destId="{29A114A1-6304-476E-BBE9-BD6777A466DD}" srcOrd="1" destOrd="0" presId="urn:microsoft.com/office/officeart/2009/3/layout/HorizontalOrganizationChart"/>
    <dgm:cxn modelId="{7EF9AB58-C54F-47E7-8EFA-E81041FB5EA9}" type="presParOf" srcId="{29A114A1-6304-476E-BBE9-BD6777A466DD}" destId="{58CB6DFD-42B6-4AF0-B3D9-C2569236CE30}" srcOrd="0" destOrd="0" presId="urn:microsoft.com/office/officeart/2009/3/layout/HorizontalOrganizationChart"/>
    <dgm:cxn modelId="{DB000E0B-22C5-4C63-B409-8E7EF2CB1BFD}" type="presParOf" srcId="{58CB6DFD-42B6-4AF0-B3D9-C2569236CE30}" destId="{9A21794E-0BB5-43FB-85BF-7ACF383BB45B}" srcOrd="0" destOrd="0" presId="urn:microsoft.com/office/officeart/2009/3/layout/HorizontalOrganizationChart"/>
    <dgm:cxn modelId="{98161560-5C55-4411-BA69-668A19581D9B}" type="presParOf" srcId="{58CB6DFD-42B6-4AF0-B3D9-C2569236CE30}" destId="{58E67613-B443-4EF9-9145-9BF3228E6CD3}" srcOrd="1" destOrd="0" presId="urn:microsoft.com/office/officeart/2009/3/layout/HorizontalOrganizationChart"/>
    <dgm:cxn modelId="{FB3803BE-ABCD-4D5C-BEF9-F5E87D1699E8}" type="presParOf" srcId="{29A114A1-6304-476E-BBE9-BD6777A466DD}" destId="{AFDB5983-039D-4F7B-95C3-75F812912CD2}" srcOrd="1" destOrd="0" presId="urn:microsoft.com/office/officeart/2009/3/layout/HorizontalOrganizationChart"/>
    <dgm:cxn modelId="{4D8962EB-CCBF-4993-B927-55FC0C2CF8FB}" type="presParOf" srcId="{29A114A1-6304-476E-BBE9-BD6777A466DD}" destId="{05D420C8-5BD7-4F07-BC94-30920CAF47D0}" srcOrd="2" destOrd="0" presId="urn:microsoft.com/office/officeart/2009/3/layout/HorizontalOrganizationChart"/>
    <dgm:cxn modelId="{F8CFCC1B-8F25-4AFB-A8DD-57B2A687328A}" type="presParOf" srcId="{A5C48A5C-09F3-4394-9713-37DC86AA3B90}" destId="{89D33666-F536-42A4-81F7-8C2CD014B02C}" srcOrd="2" destOrd="0" presId="urn:microsoft.com/office/officeart/2009/3/layout/HorizontalOrganizationChart"/>
    <dgm:cxn modelId="{C4555455-1CB0-4555-A61E-15318DE4E86D}" type="presParOf" srcId="{1A8E5B9D-A974-4579-A610-355993911030}" destId="{DD67955B-E73C-46F3-8DA9-EB954BBFE816}" srcOrd="4" destOrd="0" presId="urn:microsoft.com/office/officeart/2009/3/layout/HorizontalOrganizationChart"/>
    <dgm:cxn modelId="{22EF079F-EBC6-48C8-AA56-0884F62796A6}" type="presParOf" srcId="{1A8E5B9D-A974-4579-A610-355993911030}" destId="{1A2DFABF-99E5-4EE8-B61D-9B6AC4ED087A}" srcOrd="5" destOrd="0" presId="urn:microsoft.com/office/officeart/2009/3/layout/HorizontalOrganizationChart"/>
    <dgm:cxn modelId="{8627CEFC-91AD-415E-9FAF-F8A26EE9EBCD}" type="presParOf" srcId="{1A2DFABF-99E5-4EE8-B61D-9B6AC4ED087A}" destId="{C08B4406-1517-43F4-A3BB-3F9B9795B7C4}" srcOrd="0" destOrd="0" presId="urn:microsoft.com/office/officeart/2009/3/layout/HorizontalOrganizationChart"/>
    <dgm:cxn modelId="{FD74FFF7-7FF8-47AD-8BDD-D7574F31FE75}" type="presParOf" srcId="{C08B4406-1517-43F4-A3BB-3F9B9795B7C4}" destId="{34DC5B3E-A72F-4633-B0F9-700CB2676E9E}" srcOrd="0" destOrd="0" presId="urn:microsoft.com/office/officeart/2009/3/layout/HorizontalOrganizationChart"/>
    <dgm:cxn modelId="{A1C8D1F4-87E1-4C38-AED8-146E1BD863BA}" type="presParOf" srcId="{C08B4406-1517-43F4-A3BB-3F9B9795B7C4}" destId="{9F046B38-6C5B-4933-8B34-1761008156CC}" srcOrd="1" destOrd="0" presId="urn:microsoft.com/office/officeart/2009/3/layout/HorizontalOrganizationChart"/>
    <dgm:cxn modelId="{057F5528-4DA4-4E7D-A1C3-972AE6A84456}" type="presParOf" srcId="{1A2DFABF-99E5-4EE8-B61D-9B6AC4ED087A}" destId="{62F0AC24-1C22-40E3-8664-F40967A598CD}" srcOrd="1" destOrd="0" presId="urn:microsoft.com/office/officeart/2009/3/layout/HorizontalOrganizationChart"/>
    <dgm:cxn modelId="{AAFAC763-60D5-419E-806B-8535A977BEAF}" type="presParOf" srcId="{62F0AC24-1C22-40E3-8664-F40967A598CD}" destId="{11F3D434-16F4-403D-A469-E7A3DADE6447}" srcOrd="0" destOrd="0" presId="urn:microsoft.com/office/officeart/2009/3/layout/HorizontalOrganizationChart"/>
    <dgm:cxn modelId="{31380874-9CF8-469C-92AD-414346B29F8A}" type="presParOf" srcId="{62F0AC24-1C22-40E3-8664-F40967A598CD}" destId="{6893A729-4F3D-4812-AC09-8C1F421DE35C}" srcOrd="1" destOrd="0" presId="urn:microsoft.com/office/officeart/2009/3/layout/HorizontalOrganizationChart"/>
    <dgm:cxn modelId="{9B3AEF72-B03A-4C97-B40A-0B467E71BF67}" type="presParOf" srcId="{6893A729-4F3D-4812-AC09-8C1F421DE35C}" destId="{AABFC52E-CC55-4B70-A2AF-D030A7D9F496}" srcOrd="0" destOrd="0" presId="urn:microsoft.com/office/officeart/2009/3/layout/HorizontalOrganizationChart"/>
    <dgm:cxn modelId="{F4BF22D7-1042-4615-A6D3-67368C6176E9}" type="presParOf" srcId="{AABFC52E-CC55-4B70-A2AF-D030A7D9F496}" destId="{43FADD67-E592-4CF9-9747-4F6D320D5B63}" srcOrd="0" destOrd="0" presId="urn:microsoft.com/office/officeart/2009/3/layout/HorizontalOrganizationChart"/>
    <dgm:cxn modelId="{B1C62CD8-8FE3-496F-82B7-C8543A63AF3F}" type="presParOf" srcId="{AABFC52E-CC55-4B70-A2AF-D030A7D9F496}" destId="{1EF6B1FF-0B5C-41E2-A436-CA2A48F51131}" srcOrd="1" destOrd="0" presId="urn:microsoft.com/office/officeart/2009/3/layout/HorizontalOrganizationChart"/>
    <dgm:cxn modelId="{B3444684-55E6-4220-BBCF-6D7CA85D1F5E}" type="presParOf" srcId="{6893A729-4F3D-4812-AC09-8C1F421DE35C}" destId="{918BD406-4F74-4755-9EA3-FBBF8B74A83B}" srcOrd="1" destOrd="0" presId="urn:microsoft.com/office/officeart/2009/3/layout/HorizontalOrganizationChart"/>
    <dgm:cxn modelId="{DD5EC03E-E959-480C-BCEA-8A8D16FA6464}" type="presParOf" srcId="{6893A729-4F3D-4812-AC09-8C1F421DE35C}" destId="{FCAB12A4-ACD1-41D6-9995-74FB4D7F6969}" srcOrd="2" destOrd="0" presId="urn:microsoft.com/office/officeart/2009/3/layout/HorizontalOrganizationChart"/>
    <dgm:cxn modelId="{B9C66E00-0DB6-4B82-9A7C-07A095CA220F}" type="presParOf" srcId="{1A2DFABF-99E5-4EE8-B61D-9B6AC4ED087A}" destId="{9948C107-BB7A-4412-8460-D6317AD10454}" srcOrd="2" destOrd="0" presId="urn:microsoft.com/office/officeart/2009/3/layout/HorizontalOrganizationChart"/>
    <dgm:cxn modelId="{7CCD27E6-F949-432F-BC61-15AE56B12FAF}" type="presParOf" srcId="{DE0F0B83-0283-4883-AF59-0FFDEB4222C7}" destId="{A88D4C9C-9CF8-479F-A355-76115136973D}" srcOrd="2" destOrd="0" presId="urn:microsoft.com/office/officeart/2009/3/layout/HorizontalOrganizationChart"/>
    <dgm:cxn modelId="{C66FE395-AE26-44C5-8784-3F496C37ED61}" type="presParOf" srcId="{928F3AD1-9582-4538-B1B1-8B5225380626}" destId="{C33D6B1B-EEEC-4C19-8BEC-DC7011B15621}" srcOrd="2" destOrd="0" presId="urn:microsoft.com/office/officeart/2009/3/layout/HorizontalOrganizationChart"/>
    <dgm:cxn modelId="{035A46F2-C156-4045-A4AB-768A8ED68422}" type="presParOf" srcId="{928F3AD1-9582-4538-B1B1-8B5225380626}" destId="{AEC11532-3F81-4068-8F38-DA1ED64B7DB6}" srcOrd="3" destOrd="0" presId="urn:microsoft.com/office/officeart/2009/3/layout/HorizontalOrganizationChart"/>
    <dgm:cxn modelId="{06D2888E-C532-4CB2-A09E-7D072807ECFD}" type="presParOf" srcId="{AEC11532-3F81-4068-8F38-DA1ED64B7DB6}" destId="{5A73F223-FDB5-4EB8-8B18-107E5D054545}" srcOrd="0" destOrd="0" presId="urn:microsoft.com/office/officeart/2009/3/layout/HorizontalOrganizationChart"/>
    <dgm:cxn modelId="{3131F70F-DE57-4618-BEA6-816FB59B3DF1}" type="presParOf" srcId="{5A73F223-FDB5-4EB8-8B18-107E5D054545}" destId="{20C8EFE3-39BA-4B71-AC38-0514AAB06BDC}" srcOrd="0" destOrd="0" presId="urn:microsoft.com/office/officeart/2009/3/layout/HorizontalOrganizationChart"/>
    <dgm:cxn modelId="{0F3034AB-E18B-47B4-98C1-995EF3DC4BFB}" type="presParOf" srcId="{5A73F223-FDB5-4EB8-8B18-107E5D054545}" destId="{A754402D-16F2-49FD-88CF-9347DE850C70}" srcOrd="1" destOrd="0" presId="urn:microsoft.com/office/officeart/2009/3/layout/HorizontalOrganizationChart"/>
    <dgm:cxn modelId="{A9DBBD13-D73C-4C34-9DB0-E86D928DFAE1}" type="presParOf" srcId="{AEC11532-3F81-4068-8F38-DA1ED64B7DB6}" destId="{5AFBC23D-193C-488C-BB0A-25BBD3D27204}" srcOrd="1" destOrd="0" presId="urn:microsoft.com/office/officeart/2009/3/layout/HorizontalOrganizationChart"/>
    <dgm:cxn modelId="{86460183-E864-4351-B742-8443E28D8A5C}" type="presParOf" srcId="{5AFBC23D-193C-488C-BB0A-25BBD3D27204}" destId="{C798F90C-E4A1-46A7-948B-8ECEE0A0C610}" srcOrd="0" destOrd="0" presId="urn:microsoft.com/office/officeart/2009/3/layout/HorizontalOrganizationChart"/>
    <dgm:cxn modelId="{6D2E441C-B79F-4A5A-B8BB-59684A73970D}" type="presParOf" srcId="{5AFBC23D-193C-488C-BB0A-25BBD3D27204}" destId="{7C68B899-F7B0-4F0C-8C4A-32F49735E9AF}" srcOrd="1" destOrd="0" presId="urn:microsoft.com/office/officeart/2009/3/layout/HorizontalOrganizationChart"/>
    <dgm:cxn modelId="{2F5BD5B6-9828-44E3-9C8B-8E14B8745C9A}" type="presParOf" srcId="{7C68B899-F7B0-4F0C-8C4A-32F49735E9AF}" destId="{70A10E5F-E342-4726-8279-67CE7D3649C1}" srcOrd="0" destOrd="0" presId="urn:microsoft.com/office/officeart/2009/3/layout/HorizontalOrganizationChart"/>
    <dgm:cxn modelId="{6E59CCF2-DEE1-4F5C-B262-17F13EC273C8}" type="presParOf" srcId="{70A10E5F-E342-4726-8279-67CE7D3649C1}" destId="{644CA761-14F9-4371-B3DB-A300322F2C0D}" srcOrd="0" destOrd="0" presId="urn:microsoft.com/office/officeart/2009/3/layout/HorizontalOrganizationChart"/>
    <dgm:cxn modelId="{96D1F37A-110A-42C9-8430-D0F8D3ECF8D3}" type="presParOf" srcId="{70A10E5F-E342-4726-8279-67CE7D3649C1}" destId="{D5E50EE1-87A4-4800-A764-703B748CDCD3}" srcOrd="1" destOrd="0" presId="urn:microsoft.com/office/officeart/2009/3/layout/HorizontalOrganizationChart"/>
    <dgm:cxn modelId="{CE312372-6A7D-4039-B85A-0A2221EC05A5}" type="presParOf" srcId="{7C68B899-F7B0-4F0C-8C4A-32F49735E9AF}" destId="{218CF4F5-B215-419A-BFBC-A6CDFD2263AB}" srcOrd="1" destOrd="0" presId="urn:microsoft.com/office/officeart/2009/3/layout/HorizontalOrganizationChart"/>
    <dgm:cxn modelId="{32C39362-84C6-4D0A-B9A7-C12380BE1E08}" type="presParOf" srcId="{218CF4F5-B215-419A-BFBC-A6CDFD2263AB}" destId="{E58325EC-0840-4FFC-B890-EC5CA5598DA4}" srcOrd="0" destOrd="0" presId="urn:microsoft.com/office/officeart/2009/3/layout/HorizontalOrganizationChart"/>
    <dgm:cxn modelId="{913310B7-C96B-4A25-88E5-F0F5E36309C8}" type="presParOf" srcId="{218CF4F5-B215-419A-BFBC-A6CDFD2263AB}" destId="{C1585B93-0525-4891-8568-D4FFA789334A}" srcOrd="1" destOrd="0" presId="urn:microsoft.com/office/officeart/2009/3/layout/HorizontalOrganizationChart"/>
    <dgm:cxn modelId="{603BDAB6-1DDA-4E9F-A6FD-4F65FE4B6568}" type="presParOf" srcId="{C1585B93-0525-4891-8568-D4FFA789334A}" destId="{9AC2A7C4-10E1-4CFE-A4F9-7B9EDE318AC3}" srcOrd="0" destOrd="0" presId="urn:microsoft.com/office/officeart/2009/3/layout/HorizontalOrganizationChart"/>
    <dgm:cxn modelId="{2681F313-9CFC-4C55-87FF-883E3F09EB34}" type="presParOf" srcId="{9AC2A7C4-10E1-4CFE-A4F9-7B9EDE318AC3}" destId="{E902AEE7-155B-4222-8824-68AF16679BEF}" srcOrd="0" destOrd="0" presId="urn:microsoft.com/office/officeart/2009/3/layout/HorizontalOrganizationChart"/>
    <dgm:cxn modelId="{2FB6BB4B-6AB5-4B7B-AE24-C08E8AB2EC46}" type="presParOf" srcId="{9AC2A7C4-10E1-4CFE-A4F9-7B9EDE318AC3}" destId="{6109519F-AFFF-413E-8865-62ECEF028DD2}" srcOrd="1" destOrd="0" presId="urn:microsoft.com/office/officeart/2009/3/layout/HorizontalOrganizationChart"/>
    <dgm:cxn modelId="{8ADD83AF-2F82-477A-96B2-866870107C2F}" type="presParOf" srcId="{C1585B93-0525-4891-8568-D4FFA789334A}" destId="{0F052097-69A5-429B-8E68-B7CB5A8AE1B3}" srcOrd="1" destOrd="0" presId="urn:microsoft.com/office/officeart/2009/3/layout/HorizontalOrganizationChart"/>
    <dgm:cxn modelId="{AABB69CE-AD39-4A3E-89D7-6A3D68532DE1}" type="presParOf" srcId="{C1585B93-0525-4891-8568-D4FFA789334A}" destId="{DE0F641B-1B32-40FA-A88B-46EF53BACF7D}" srcOrd="2" destOrd="0" presId="urn:microsoft.com/office/officeart/2009/3/layout/HorizontalOrganizationChart"/>
    <dgm:cxn modelId="{51E51FA3-BB8B-4055-8C41-08CF7448B708}" type="presParOf" srcId="{7C68B899-F7B0-4F0C-8C4A-32F49735E9AF}" destId="{8A29D7AD-132C-494E-A814-091A67BAEDD1}" srcOrd="2" destOrd="0" presId="urn:microsoft.com/office/officeart/2009/3/layout/HorizontalOrganizationChart"/>
    <dgm:cxn modelId="{9CD7DD14-4BF1-45D0-A64A-56BBA7772173}" type="presParOf" srcId="{AEC11532-3F81-4068-8F38-DA1ED64B7DB6}" destId="{0746648F-85B7-41F6-B52F-7ACF3A435F56}" srcOrd="2" destOrd="0" presId="urn:microsoft.com/office/officeart/2009/3/layout/HorizontalOrganizationChart"/>
    <dgm:cxn modelId="{97F2ECA5-FFE1-475C-98AA-798BA6DB49CB}" type="presParOf" srcId="{DAE01A32-9ABD-473A-A41B-8ED6B1DB3AF6}" destId="{256C943D-4853-4135-AD19-99F7BCEFD289}" srcOrd="2" destOrd="0" presId="urn:microsoft.com/office/officeart/2009/3/layout/Horizontal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42757-F902-4EE2-8E45-5380BFA04FE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1B534EC5-075C-4D93-870A-65E7D24A5074}">
      <dgm:prSet phldrT="[Texte]"/>
      <dgm:spPr/>
      <dgm:t>
        <a:bodyPr/>
        <a:lstStyle/>
        <a:p>
          <a:r>
            <a:rPr lang="fr-FR" dirty="0"/>
            <a:t>Exposition  </a:t>
          </a:r>
        </a:p>
      </dgm:t>
    </dgm:pt>
    <dgm:pt modelId="{22AF4871-C14E-4493-AF54-8BB57FCC6725}" type="parTrans" cxnId="{274D33C4-CF65-4F3E-AD10-651A1B23AA11}">
      <dgm:prSet/>
      <dgm:spPr/>
      <dgm:t>
        <a:bodyPr/>
        <a:lstStyle/>
        <a:p>
          <a:endParaRPr lang="fr-FR"/>
        </a:p>
      </dgm:t>
    </dgm:pt>
    <dgm:pt modelId="{694F63B9-44FD-46D6-91CD-505F2D969C83}" type="sibTrans" cxnId="{274D33C4-CF65-4F3E-AD10-651A1B23AA11}">
      <dgm:prSet/>
      <dgm:spPr/>
      <dgm:t>
        <a:bodyPr/>
        <a:lstStyle/>
        <a:p>
          <a:endParaRPr lang="fr-FR"/>
        </a:p>
      </dgm:t>
    </dgm:pt>
    <dgm:pt modelId="{33552B28-4C17-4B0A-9B09-E12BF7869734}">
      <dgm:prSet phldrT="[Texte]" custT="1"/>
      <dgm:spPr/>
      <dgm:t>
        <a:bodyPr/>
        <a:lstStyle/>
        <a:p>
          <a:r>
            <a:rPr lang="fr-FR" sz="1600" dirty="0"/>
            <a:t>Exposition virtuelle</a:t>
          </a:r>
        </a:p>
      </dgm:t>
    </dgm:pt>
    <dgm:pt modelId="{8E297C40-B58A-4BEC-8CEC-9D52B7FA8D4B}" type="parTrans" cxnId="{5B368069-FC7D-422B-9856-53B4DB927620}">
      <dgm:prSet/>
      <dgm:spPr/>
      <dgm:t>
        <a:bodyPr/>
        <a:lstStyle/>
        <a:p>
          <a:endParaRPr lang="fr-FR"/>
        </a:p>
      </dgm:t>
    </dgm:pt>
    <dgm:pt modelId="{18DE4A71-96BA-453B-8B2F-009F130423F9}" type="sibTrans" cxnId="{5B368069-FC7D-422B-9856-53B4DB927620}">
      <dgm:prSet/>
      <dgm:spPr/>
      <dgm:t>
        <a:bodyPr/>
        <a:lstStyle/>
        <a:p>
          <a:endParaRPr lang="fr-FR"/>
        </a:p>
      </dgm:t>
    </dgm:pt>
    <dgm:pt modelId="{1F5A20B7-505F-4E73-A78A-0884D951B49C}">
      <dgm:prSet phldrT="[Texte]" custT="1"/>
      <dgm:spPr/>
      <dgm:t>
        <a:bodyPr/>
        <a:lstStyle/>
        <a:p>
          <a:r>
            <a:rPr lang="fr-FR" sz="1600" dirty="0"/>
            <a:t>Réaliser une étude d’impact  </a:t>
          </a:r>
        </a:p>
      </dgm:t>
    </dgm:pt>
    <dgm:pt modelId="{BBCF2095-1D92-49E9-ACF9-74DD74DD1478}" type="parTrans" cxnId="{37A75F95-47B6-400E-B28C-78087CED0F98}">
      <dgm:prSet/>
      <dgm:spPr/>
      <dgm:t>
        <a:bodyPr/>
        <a:lstStyle/>
        <a:p>
          <a:endParaRPr lang="fr-FR"/>
        </a:p>
      </dgm:t>
    </dgm:pt>
    <dgm:pt modelId="{64B6369B-1E39-474E-B4CB-1D312752093B}" type="sibTrans" cxnId="{37A75F95-47B6-400E-B28C-78087CED0F98}">
      <dgm:prSet/>
      <dgm:spPr/>
      <dgm:t>
        <a:bodyPr/>
        <a:lstStyle/>
        <a:p>
          <a:endParaRPr lang="fr-FR"/>
        </a:p>
      </dgm:t>
    </dgm:pt>
    <dgm:pt modelId="{52A8EAA3-C419-4DAB-BB57-171A09A36B81}">
      <dgm:prSet phldrT="[Texte]"/>
      <dgm:spPr/>
      <dgm:t>
        <a:bodyPr/>
        <a:lstStyle/>
        <a:p>
          <a:r>
            <a:rPr lang="fr-FR" dirty="0"/>
            <a:t>Prospective</a:t>
          </a:r>
        </a:p>
      </dgm:t>
    </dgm:pt>
    <dgm:pt modelId="{93D6B06A-3F68-4250-95D3-9DA4E3EC5EB9}" type="parTrans" cxnId="{CB4225E6-069A-44E1-9525-F962B53C5C41}">
      <dgm:prSet/>
      <dgm:spPr/>
      <dgm:t>
        <a:bodyPr/>
        <a:lstStyle/>
        <a:p>
          <a:endParaRPr lang="fr-FR"/>
        </a:p>
      </dgm:t>
    </dgm:pt>
    <dgm:pt modelId="{AD9170E8-9273-4787-8B30-0931567FECE0}" type="sibTrans" cxnId="{CB4225E6-069A-44E1-9525-F962B53C5C41}">
      <dgm:prSet/>
      <dgm:spPr/>
      <dgm:t>
        <a:bodyPr/>
        <a:lstStyle/>
        <a:p>
          <a:endParaRPr lang="fr-FR"/>
        </a:p>
      </dgm:t>
    </dgm:pt>
    <dgm:pt modelId="{629D77B6-BD79-47A5-ADCF-E50EDEB51D6F}">
      <dgm:prSet phldrT="[Texte]" custT="1"/>
      <dgm:spPr/>
      <dgm:t>
        <a:bodyPr/>
        <a:lstStyle/>
        <a:p>
          <a:r>
            <a:rPr lang="fr-FR" sz="1600" dirty="0"/>
            <a:t>Transport durable </a:t>
          </a:r>
        </a:p>
      </dgm:t>
    </dgm:pt>
    <dgm:pt modelId="{E4ABBD44-D55C-4396-A816-EB6558FDA19E}" type="parTrans" cxnId="{33344EF7-A9F4-4786-B804-47AE5E880716}">
      <dgm:prSet/>
      <dgm:spPr/>
      <dgm:t>
        <a:bodyPr/>
        <a:lstStyle/>
        <a:p>
          <a:endParaRPr lang="fr-FR"/>
        </a:p>
      </dgm:t>
    </dgm:pt>
    <dgm:pt modelId="{EA28DFE1-B810-4A2E-8617-97C4C08A2332}" type="sibTrans" cxnId="{33344EF7-A9F4-4786-B804-47AE5E880716}">
      <dgm:prSet/>
      <dgm:spPr/>
      <dgm:t>
        <a:bodyPr/>
        <a:lstStyle/>
        <a:p>
          <a:endParaRPr lang="fr-FR"/>
        </a:p>
      </dgm:t>
    </dgm:pt>
    <dgm:pt modelId="{C4738324-D73E-45E4-B741-2DFA7C63069D}">
      <dgm:prSet phldrT="[Texte]" custT="1"/>
      <dgm:spPr/>
      <dgm:t>
        <a:bodyPr/>
        <a:lstStyle/>
        <a:p>
          <a:r>
            <a:rPr lang="fr-FR" sz="1600" dirty="0"/>
            <a:t>Énergie</a:t>
          </a:r>
        </a:p>
      </dgm:t>
    </dgm:pt>
    <dgm:pt modelId="{41B5CEA3-8F83-442C-ABB9-0B4CF831CF67}" type="parTrans" cxnId="{1AC8A019-E554-4AC0-A7E8-64AA44D37F84}">
      <dgm:prSet/>
      <dgm:spPr/>
      <dgm:t>
        <a:bodyPr/>
        <a:lstStyle/>
        <a:p>
          <a:endParaRPr lang="fr-FR"/>
        </a:p>
      </dgm:t>
    </dgm:pt>
    <dgm:pt modelId="{2321BF8F-BAC2-4BD4-8E60-C3AFFC733CC8}" type="sibTrans" cxnId="{1AC8A019-E554-4AC0-A7E8-64AA44D37F84}">
      <dgm:prSet/>
      <dgm:spPr/>
      <dgm:t>
        <a:bodyPr/>
        <a:lstStyle/>
        <a:p>
          <a:endParaRPr lang="fr-FR"/>
        </a:p>
      </dgm:t>
    </dgm:pt>
    <dgm:pt modelId="{352F4F33-FB86-41A6-9DA3-1FF4BAAC73B3}">
      <dgm:prSet phldrT="[Texte]"/>
      <dgm:spPr/>
      <dgm:t>
        <a:bodyPr/>
        <a:lstStyle/>
        <a:p>
          <a:r>
            <a:rPr lang="fr-FR" dirty="0"/>
            <a:t>Réaliser </a:t>
          </a:r>
        </a:p>
      </dgm:t>
    </dgm:pt>
    <dgm:pt modelId="{294E7FBA-4EA1-4136-91E9-05FEE5E379AE}" type="parTrans" cxnId="{34A6BA50-4042-447B-A69A-E2045AC45AF8}">
      <dgm:prSet/>
      <dgm:spPr/>
      <dgm:t>
        <a:bodyPr/>
        <a:lstStyle/>
        <a:p>
          <a:endParaRPr lang="fr-FR"/>
        </a:p>
      </dgm:t>
    </dgm:pt>
    <dgm:pt modelId="{F243F27A-A0D8-4F81-9081-8F8BCAB23AE6}" type="sibTrans" cxnId="{34A6BA50-4042-447B-A69A-E2045AC45AF8}">
      <dgm:prSet/>
      <dgm:spPr/>
      <dgm:t>
        <a:bodyPr/>
        <a:lstStyle/>
        <a:p>
          <a:endParaRPr lang="fr-FR"/>
        </a:p>
      </dgm:t>
    </dgm:pt>
    <dgm:pt modelId="{9E2BB222-9CEA-4CB8-AA15-DC397DDAC560}">
      <dgm:prSet phldrT="[Texte]" custT="1"/>
      <dgm:spPr/>
      <dgm:t>
        <a:bodyPr/>
        <a:lstStyle/>
        <a:p>
          <a:r>
            <a:rPr lang="fr-FR" sz="1600" dirty="0"/>
            <a:t>Confronter</a:t>
          </a:r>
        </a:p>
      </dgm:t>
    </dgm:pt>
    <dgm:pt modelId="{7A882FE9-C043-4B6D-ACA5-4A8A2D44BA4C}" type="parTrans" cxnId="{A126C241-484E-4DD1-A9B7-0D5973391C9C}">
      <dgm:prSet/>
      <dgm:spPr/>
      <dgm:t>
        <a:bodyPr/>
        <a:lstStyle/>
        <a:p>
          <a:endParaRPr lang="fr-FR"/>
        </a:p>
      </dgm:t>
    </dgm:pt>
    <dgm:pt modelId="{192C2C4F-CB3E-46AB-89A1-ABE0B3E82C33}" type="sibTrans" cxnId="{A126C241-484E-4DD1-A9B7-0D5973391C9C}">
      <dgm:prSet/>
      <dgm:spPr/>
      <dgm:t>
        <a:bodyPr/>
        <a:lstStyle/>
        <a:p>
          <a:endParaRPr lang="fr-FR"/>
        </a:p>
      </dgm:t>
    </dgm:pt>
    <dgm:pt modelId="{8F155782-A11E-42A2-B432-5451C46BC4FB}">
      <dgm:prSet phldrT="[Texte]" custT="1"/>
      <dgm:spPr/>
      <dgm:t>
        <a:bodyPr/>
        <a:lstStyle/>
        <a:p>
          <a:r>
            <a:rPr lang="fr-FR" sz="1600" dirty="0"/>
            <a:t>Débattre</a:t>
          </a:r>
        </a:p>
      </dgm:t>
    </dgm:pt>
    <dgm:pt modelId="{4D330D1A-8E23-491C-AF38-3AA8888E218F}" type="parTrans" cxnId="{DCF3B060-A7BB-4F94-B7AD-80E22A0FCF8A}">
      <dgm:prSet/>
      <dgm:spPr/>
      <dgm:t>
        <a:bodyPr/>
        <a:lstStyle/>
        <a:p>
          <a:endParaRPr lang="fr-FR"/>
        </a:p>
      </dgm:t>
    </dgm:pt>
    <dgm:pt modelId="{1A852C59-4A3E-4A59-965C-3C27981D1224}" type="sibTrans" cxnId="{DCF3B060-A7BB-4F94-B7AD-80E22A0FCF8A}">
      <dgm:prSet/>
      <dgm:spPr/>
      <dgm:t>
        <a:bodyPr/>
        <a:lstStyle/>
        <a:p>
          <a:endParaRPr lang="fr-FR"/>
        </a:p>
      </dgm:t>
    </dgm:pt>
    <dgm:pt modelId="{B6E7CFF9-9EA9-453F-835D-86105304DABD}">
      <dgm:prSet/>
      <dgm:spPr>
        <a:solidFill>
          <a:schemeClr val="tx1">
            <a:lumMod val="75000"/>
            <a:lumOff val="25000"/>
          </a:schemeClr>
        </a:solidFill>
      </dgm:spPr>
      <dgm:t>
        <a:bodyPr/>
        <a:lstStyle/>
        <a:p>
          <a:r>
            <a:rPr lang="fr-FR" dirty="0"/>
            <a:t>Collaborer </a:t>
          </a:r>
        </a:p>
      </dgm:t>
    </dgm:pt>
    <dgm:pt modelId="{D19FF380-6F36-4208-A0A2-1D3CA3B1E54A}" type="parTrans" cxnId="{8CDFE088-0820-4417-8F4F-049CF2CA52B8}">
      <dgm:prSet/>
      <dgm:spPr/>
      <dgm:t>
        <a:bodyPr/>
        <a:lstStyle/>
        <a:p>
          <a:endParaRPr lang="fr-FR"/>
        </a:p>
      </dgm:t>
    </dgm:pt>
    <dgm:pt modelId="{178316F9-2282-4BC8-AE00-3F2F8AA13F80}" type="sibTrans" cxnId="{8CDFE088-0820-4417-8F4F-049CF2CA52B8}">
      <dgm:prSet/>
      <dgm:spPr/>
      <dgm:t>
        <a:bodyPr/>
        <a:lstStyle/>
        <a:p>
          <a:endParaRPr lang="fr-FR"/>
        </a:p>
      </dgm:t>
    </dgm:pt>
    <dgm:pt modelId="{EAF294B3-914F-481F-BFDA-668FAE6E7B1B}">
      <dgm:prSet/>
      <dgm:spPr/>
      <dgm:t>
        <a:bodyPr/>
        <a:lstStyle/>
        <a:p>
          <a:r>
            <a:rPr lang="fr-FR" dirty="0"/>
            <a:t>Apprendre</a:t>
          </a:r>
        </a:p>
      </dgm:t>
    </dgm:pt>
    <dgm:pt modelId="{FF957C8A-65CE-487C-ABB0-FEE43C5C4D7A}" type="parTrans" cxnId="{494F948F-9C8C-49A6-AFFE-8640E6DEA11F}">
      <dgm:prSet/>
      <dgm:spPr/>
      <dgm:t>
        <a:bodyPr/>
        <a:lstStyle/>
        <a:p>
          <a:endParaRPr lang="fr-FR"/>
        </a:p>
      </dgm:t>
    </dgm:pt>
    <dgm:pt modelId="{F11FD00C-770E-4022-9288-0374D359A98A}" type="sibTrans" cxnId="{494F948F-9C8C-49A6-AFFE-8640E6DEA11F}">
      <dgm:prSet/>
      <dgm:spPr/>
      <dgm:t>
        <a:bodyPr/>
        <a:lstStyle/>
        <a:p>
          <a:endParaRPr lang="fr-FR"/>
        </a:p>
      </dgm:t>
    </dgm:pt>
    <dgm:pt modelId="{621ED131-8858-4861-9146-502CE4706BC0}">
      <dgm:prSet phldrT="[Texte]"/>
      <dgm:spPr/>
      <dgm:t>
        <a:bodyPr/>
        <a:lstStyle/>
        <a:p>
          <a:endParaRPr lang="fr-FR" sz="2500" dirty="0"/>
        </a:p>
      </dgm:t>
    </dgm:pt>
    <dgm:pt modelId="{22CE5996-EBFD-41CC-8EE3-020AA76C1AA9}" type="parTrans" cxnId="{32B04613-6577-4B4D-BE7B-AD381EBAF03A}">
      <dgm:prSet/>
      <dgm:spPr/>
      <dgm:t>
        <a:bodyPr/>
        <a:lstStyle/>
        <a:p>
          <a:endParaRPr lang="fr-FR"/>
        </a:p>
      </dgm:t>
    </dgm:pt>
    <dgm:pt modelId="{5AF8B74C-2E6A-4CA1-A36F-6ED79CB202B9}" type="sibTrans" cxnId="{32B04613-6577-4B4D-BE7B-AD381EBAF03A}">
      <dgm:prSet/>
      <dgm:spPr/>
      <dgm:t>
        <a:bodyPr/>
        <a:lstStyle/>
        <a:p>
          <a:endParaRPr lang="fr-FR"/>
        </a:p>
      </dgm:t>
    </dgm:pt>
    <dgm:pt modelId="{92F7A231-6425-4644-983F-A64492292293}">
      <dgm:prSet phldrT="[Texte]"/>
      <dgm:spPr/>
      <dgm:t>
        <a:bodyPr/>
        <a:lstStyle/>
        <a:p>
          <a:endParaRPr lang="fr-FR" sz="2500" dirty="0"/>
        </a:p>
      </dgm:t>
    </dgm:pt>
    <dgm:pt modelId="{DC77F6BD-9AEA-44CB-AB9A-D9386E6FA7D4}" type="parTrans" cxnId="{F506F310-87D0-4976-8A05-5DE9DADB09B5}">
      <dgm:prSet/>
      <dgm:spPr/>
      <dgm:t>
        <a:bodyPr/>
        <a:lstStyle/>
        <a:p>
          <a:endParaRPr lang="fr-FR"/>
        </a:p>
      </dgm:t>
    </dgm:pt>
    <dgm:pt modelId="{6C5565A4-70E0-45C6-B517-C461D275BF0E}" type="sibTrans" cxnId="{F506F310-87D0-4976-8A05-5DE9DADB09B5}">
      <dgm:prSet/>
      <dgm:spPr/>
      <dgm:t>
        <a:bodyPr/>
        <a:lstStyle/>
        <a:p>
          <a:endParaRPr lang="fr-FR"/>
        </a:p>
      </dgm:t>
    </dgm:pt>
    <dgm:pt modelId="{3E642997-5C50-459B-A03F-C4C3A2D02A90}">
      <dgm:prSet phldrT="[Texte]" custT="1"/>
      <dgm:spPr/>
      <dgm:t>
        <a:bodyPr/>
        <a:lstStyle/>
        <a:p>
          <a:r>
            <a:rPr lang="fr-FR" sz="1600" dirty="0"/>
            <a:t>Débats </a:t>
          </a:r>
        </a:p>
      </dgm:t>
    </dgm:pt>
    <dgm:pt modelId="{B4C0D76B-36FA-465B-97E8-1A777DDA4801}" type="parTrans" cxnId="{47DFA7A4-0259-4CB3-A623-2531CE0D5A3B}">
      <dgm:prSet/>
      <dgm:spPr/>
      <dgm:t>
        <a:bodyPr/>
        <a:lstStyle/>
        <a:p>
          <a:endParaRPr lang="fr-FR"/>
        </a:p>
      </dgm:t>
    </dgm:pt>
    <dgm:pt modelId="{F3899593-F601-4528-A5B5-7EDCA447BE4D}" type="sibTrans" cxnId="{47DFA7A4-0259-4CB3-A623-2531CE0D5A3B}">
      <dgm:prSet/>
      <dgm:spPr/>
      <dgm:t>
        <a:bodyPr/>
        <a:lstStyle/>
        <a:p>
          <a:endParaRPr lang="fr-FR"/>
        </a:p>
      </dgm:t>
    </dgm:pt>
    <dgm:pt modelId="{DF181590-9CCC-4F9F-B6D6-7283AC58A742}">
      <dgm:prSet phldrT="[Texte]"/>
      <dgm:spPr/>
      <dgm:t>
        <a:bodyPr/>
        <a:lstStyle/>
        <a:p>
          <a:endParaRPr lang="fr-FR" sz="2500" dirty="0"/>
        </a:p>
      </dgm:t>
    </dgm:pt>
    <dgm:pt modelId="{C3D9228D-82E5-4046-BBFC-6AF7C05FFCF0}" type="parTrans" cxnId="{BBCD2762-35DE-4901-B441-31C5DA4C278E}">
      <dgm:prSet/>
      <dgm:spPr/>
      <dgm:t>
        <a:bodyPr/>
        <a:lstStyle/>
        <a:p>
          <a:endParaRPr lang="fr-FR"/>
        </a:p>
      </dgm:t>
    </dgm:pt>
    <dgm:pt modelId="{EA8F7EFB-B785-4752-8148-D6C8B39B421D}" type="sibTrans" cxnId="{BBCD2762-35DE-4901-B441-31C5DA4C278E}">
      <dgm:prSet/>
      <dgm:spPr/>
      <dgm:t>
        <a:bodyPr/>
        <a:lstStyle/>
        <a:p>
          <a:endParaRPr lang="fr-FR"/>
        </a:p>
      </dgm:t>
    </dgm:pt>
    <dgm:pt modelId="{E208FFBE-1416-4BEA-B9A0-3CE60C2A74F5}">
      <dgm:prSet custT="1"/>
      <dgm:spPr/>
      <dgm:t>
        <a:bodyPr/>
        <a:lstStyle/>
        <a:p>
          <a:r>
            <a:rPr lang="fr-FR" sz="1600" dirty="0"/>
            <a:t>Concevoir des groupes </a:t>
          </a:r>
        </a:p>
      </dgm:t>
    </dgm:pt>
    <dgm:pt modelId="{647D8F27-BD47-4410-8582-33A70598A966}" type="parTrans" cxnId="{95743735-AA1A-4A6D-A7B7-2BE879C9BD64}">
      <dgm:prSet/>
      <dgm:spPr/>
      <dgm:t>
        <a:bodyPr/>
        <a:lstStyle/>
        <a:p>
          <a:endParaRPr lang="fr-FR"/>
        </a:p>
      </dgm:t>
    </dgm:pt>
    <dgm:pt modelId="{8B2421AB-1746-42B5-8B8B-DD2C17CE2220}" type="sibTrans" cxnId="{95743735-AA1A-4A6D-A7B7-2BE879C9BD64}">
      <dgm:prSet/>
      <dgm:spPr/>
      <dgm:t>
        <a:bodyPr/>
        <a:lstStyle/>
        <a:p>
          <a:endParaRPr lang="fr-FR"/>
        </a:p>
      </dgm:t>
    </dgm:pt>
    <dgm:pt modelId="{B9F37D45-C65B-4209-A67D-7D47A5E86DEE}">
      <dgm:prSet/>
      <dgm:spPr/>
      <dgm:t>
        <a:bodyPr/>
        <a:lstStyle/>
        <a:p>
          <a:endParaRPr lang="fr-FR" sz="2300" dirty="0"/>
        </a:p>
      </dgm:t>
    </dgm:pt>
    <dgm:pt modelId="{6DEE5C8A-BF3B-4C78-A731-7EB0EE31161A}" type="parTrans" cxnId="{7CC08C08-B1BB-4B57-B61F-AFB16C7C058B}">
      <dgm:prSet/>
      <dgm:spPr/>
      <dgm:t>
        <a:bodyPr/>
        <a:lstStyle/>
        <a:p>
          <a:endParaRPr lang="fr-FR"/>
        </a:p>
      </dgm:t>
    </dgm:pt>
    <dgm:pt modelId="{4897C21A-7200-450F-BA2F-663FCCC2535A}" type="sibTrans" cxnId="{7CC08C08-B1BB-4B57-B61F-AFB16C7C058B}">
      <dgm:prSet/>
      <dgm:spPr/>
      <dgm:t>
        <a:bodyPr/>
        <a:lstStyle/>
        <a:p>
          <a:endParaRPr lang="fr-FR"/>
        </a:p>
      </dgm:t>
    </dgm:pt>
    <dgm:pt modelId="{281F6220-E36E-4CCB-B85D-BA1D7678B1F0}">
      <dgm:prSet custT="1"/>
      <dgm:spPr/>
      <dgm:t>
        <a:bodyPr/>
        <a:lstStyle/>
        <a:p>
          <a:r>
            <a:rPr lang="fr-FR" sz="1600" dirty="0"/>
            <a:t>Lire des cartes</a:t>
          </a:r>
        </a:p>
      </dgm:t>
    </dgm:pt>
    <dgm:pt modelId="{CFFC9F3F-8636-4761-AE11-4AEA7E38E1D4}" type="parTrans" cxnId="{269AE36C-E905-47FC-8742-92D489233FEF}">
      <dgm:prSet/>
      <dgm:spPr/>
      <dgm:t>
        <a:bodyPr/>
        <a:lstStyle/>
        <a:p>
          <a:endParaRPr lang="fr-FR"/>
        </a:p>
      </dgm:t>
    </dgm:pt>
    <dgm:pt modelId="{C6D61F27-CCFC-4A98-9210-F2FCD05E3F3D}" type="sibTrans" cxnId="{269AE36C-E905-47FC-8742-92D489233FEF}">
      <dgm:prSet/>
      <dgm:spPr/>
      <dgm:t>
        <a:bodyPr/>
        <a:lstStyle/>
        <a:p>
          <a:endParaRPr lang="fr-FR"/>
        </a:p>
      </dgm:t>
    </dgm:pt>
    <dgm:pt modelId="{97C4DA53-20BE-4420-B1FB-D44636E23482}">
      <dgm:prSet/>
      <dgm:spPr/>
      <dgm:t>
        <a:bodyPr/>
        <a:lstStyle/>
        <a:p>
          <a:endParaRPr lang="fr-FR" sz="2500" dirty="0"/>
        </a:p>
      </dgm:t>
    </dgm:pt>
    <dgm:pt modelId="{E8DBC690-0269-45AE-93A2-AC02493F0F52}" type="parTrans" cxnId="{13DA1C04-0236-4E06-88E9-6BB3E6121732}">
      <dgm:prSet/>
      <dgm:spPr/>
      <dgm:t>
        <a:bodyPr/>
        <a:lstStyle/>
        <a:p>
          <a:endParaRPr lang="fr-FR"/>
        </a:p>
      </dgm:t>
    </dgm:pt>
    <dgm:pt modelId="{2E9FA21F-5536-4697-9284-E6E0571C2066}" type="sibTrans" cxnId="{13DA1C04-0236-4E06-88E9-6BB3E6121732}">
      <dgm:prSet/>
      <dgm:spPr/>
      <dgm:t>
        <a:bodyPr/>
        <a:lstStyle/>
        <a:p>
          <a:endParaRPr lang="fr-FR"/>
        </a:p>
      </dgm:t>
    </dgm:pt>
    <dgm:pt modelId="{1933D96F-7B76-4E3A-9852-95ABB6AE29CD}">
      <dgm:prSet/>
      <dgm:spPr/>
      <dgm:t>
        <a:bodyPr/>
        <a:lstStyle/>
        <a:p>
          <a:endParaRPr lang="fr-FR" sz="2500" dirty="0"/>
        </a:p>
      </dgm:t>
    </dgm:pt>
    <dgm:pt modelId="{1DD9FC7B-A816-4362-8502-1F17F87057A4}" type="parTrans" cxnId="{DD22BEB3-0AB6-49B8-8897-16BE3E97BD67}">
      <dgm:prSet/>
      <dgm:spPr/>
      <dgm:t>
        <a:bodyPr/>
        <a:lstStyle/>
        <a:p>
          <a:endParaRPr lang="fr-FR"/>
        </a:p>
      </dgm:t>
    </dgm:pt>
    <dgm:pt modelId="{155970E7-4C59-44FD-B8F8-0865B289A0ED}" type="sibTrans" cxnId="{DD22BEB3-0AB6-49B8-8897-16BE3E97BD67}">
      <dgm:prSet/>
      <dgm:spPr/>
      <dgm:t>
        <a:bodyPr/>
        <a:lstStyle/>
        <a:p>
          <a:endParaRPr lang="fr-FR"/>
        </a:p>
      </dgm:t>
    </dgm:pt>
    <dgm:pt modelId="{685E353E-8B35-4FE1-B7FB-7659C4FD16F3}">
      <dgm:prSet phldrT="[Texte]" custT="1"/>
      <dgm:spPr/>
      <dgm:t>
        <a:bodyPr/>
        <a:lstStyle/>
        <a:p>
          <a:r>
            <a:rPr lang="fr-FR" sz="1600" dirty="0"/>
            <a:t>Ville durable </a:t>
          </a:r>
        </a:p>
      </dgm:t>
    </dgm:pt>
    <dgm:pt modelId="{E6B15833-9ACE-432A-BE72-20FF1AEAC54B}" type="parTrans" cxnId="{B8FC4999-9090-4762-BF6A-D70A23DDC0D6}">
      <dgm:prSet/>
      <dgm:spPr/>
      <dgm:t>
        <a:bodyPr/>
        <a:lstStyle/>
        <a:p>
          <a:endParaRPr lang="fr-FR"/>
        </a:p>
      </dgm:t>
    </dgm:pt>
    <dgm:pt modelId="{C557E751-A664-4D33-A900-ED2305172672}" type="sibTrans" cxnId="{B8FC4999-9090-4762-BF6A-D70A23DDC0D6}">
      <dgm:prSet/>
      <dgm:spPr/>
      <dgm:t>
        <a:bodyPr/>
        <a:lstStyle/>
        <a:p>
          <a:endParaRPr lang="fr-FR"/>
        </a:p>
      </dgm:t>
    </dgm:pt>
    <dgm:pt modelId="{D5334110-A481-480E-8B06-A33938D6F15D}">
      <dgm:prSet custT="1"/>
      <dgm:spPr/>
      <dgm:t>
        <a:bodyPr/>
        <a:lstStyle/>
        <a:p>
          <a:r>
            <a:rPr lang="fr-FR" sz="1600" dirty="0"/>
            <a:t>Produire des ressources</a:t>
          </a:r>
        </a:p>
      </dgm:t>
    </dgm:pt>
    <dgm:pt modelId="{68EE58C8-CB31-4038-8DBD-4AE5727206C8}" type="parTrans" cxnId="{BF58BC18-E7BD-4FDF-9F97-87E97E41FD45}">
      <dgm:prSet/>
      <dgm:spPr/>
      <dgm:t>
        <a:bodyPr/>
        <a:lstStyle/>
        <a:p>
          <a:endParaRPr lang="fr-FR"/>
        </a:p>
      </dgm:t>
    </dgm:pt>
    <dgm:pt modelId="{A1BF1BBB-883A-4959-85AD-6146CDEE944E}" type="sibTrans" cxnId="{BF58BC18-E7BD-4FDF-9F97-87E97E41FD45}">
      <dgm:prSet/>
      <dgm:spPr/>
      <dgm:t>
        <a:bodyPr/>
        <a:lstStyle/>
        <a:p>
          <a:endParaRPr lang="fr-FR"/>
        </a:p>
      </dgm:t>
    </dgm:pt>
    <dgm:pt modelId="{E9AA5AF1-7DF9-4359-92FA-6A7E322EE320}">
      <dgm:prSet custT="1"/>
      <dgm:spPr/>
      <dgm:t>
        <a:bodyPr/>
        <a:lstStyle/>
        <a:p>
          <a:r>
            <a:rPr lang="fr-FR" sz="1600" dirty="0"/>
            <a:t>Se procurer des ressources </a:t>
          </a:r>
        </a:p>
      </dgm:t>
    </dgm:pt>
    <dgm:pt modelId="{A3D438B7-CA0A-42BD-BC55-5FD31AD2C5CA}" type="parTrans" cxnId="{4F1F034F-1590-4463-B270-9AC611DE904F}">
      <dgm:prSet/>
      <dgm:spPr/>
      <dgm:t>
        <a:bodyPr/>
        <a:lstStyle/>
        <a:p>
          <a:endParaRPr lang="fr-FR"/>
        </a:p>
      </dgm:t>
    </dgm:pt>
    <dgm:pt modelId="{9BC6473D-1E87-426A-BE7E-9A23BAD6374A}" type="sibTrans" cxnId="{4F1F034F-1590-4463-B270-9AC611DE904F}">
      <dgm:prSet/>
      <dgm:spPr/>
      <dgm:t>
        <a:bodyPr/>
        <a:lstStyle/>
        <a:p>
          <a:endParaRPr lang="fr-FR"/>
        </a:p>
      </dgm:t>
    </dgm:pt>
    <dgm:pt modelId="{F96309B3-8885-4F91-A8C8-80ED857F5AEA}">
      <dgm:prSet phldrT="[Texte]" custT="1"/>
      <dgm:spPr/>
      <dgm:t>
        <a:bodyPr/>
        <a:lstStyle/>
        <a:p>
          <a:r>
            <a:rPr lang="fr-FR" sz="1600" dirty="0"/>
            <a:t>Argumenter</a:t>
          </a:r>
        </a:p>
      </dgm:t>
    </dgm:pt>
    <dgm:pt modelId="{6E876D86-A7B4-4FAF-ADAC-5AF6369EA4C8}" type="parTrans" cxnId="{5C4938C7-09A1-4AA7-9573-17A3861AFBE8}">
      <dgm:prSet/>
      <dgm:spPr/>
    </dgm:pt>
    <dgm:pt modelId="{107020D7-A684-42B9-B172-724836AFFCAA}" type="sibTrans" cxnId="{5C4938C7-09A1-4AA7-9573-17A3861AFBE8}">
      <dgm:prSet/>
      <dgm:spPr/>
    </dgm:pt>
    <dgm:pt modelId="{4560DF5A-37DF-474B-AE0A-A62FD8C88C2B}">
      <dgm:prSet phldrT="[Texte]" custT="1"/>
      <dgm:spPr/>
      <dgm:t>
        <a:bodyPr/>
        <a:lstStyle/>
        <a:p>
          <a:r>
            <a:rPr lang="fr-FR" sz="1600" dirty="0"/>
            <a:t>Rechercher </a:t>
          </a:r>
        </a:p>
      </dgm:t>
    </dgm:pt>
    <dgm:pt modelId="{29A5AF2E-9398-4456-B651-51F6E55A1A32}" type="parTrans" cxnId="{F89CD7B2-5625-42EC-AD19-B7A6714A1798}">
      <dgm:prSet/>
      <dgm:spPr/>
    </dgm:pt>
    <dgm:pt modelId="{95F78006-D3E6-4FAC-B035-6DCF83361F33}" type="sibTrans" cxnId="{F89CD7B2-5625-42EC-AD19-B7A6714A1798}">
      <dgm:prSet/>
      <dgm:spPr/>
    </dgm:pt>
    <dgm:pt modelId="{BB198730-ED62-4905-814C-A4AFD3915A08}">
      <dgm:prSet custT="1"/>
      <dgm:spPr/>
      <dgm:t>
        <a:bodyPr/>
        <a:lstStyle/>
        <a:p>
          <a:r>
            <a:rPr lang="fr-FR" sz="1600" dirty="0"/>
            <a:t>Réaliser des croquis</a:t>
          </a:r>
        </a:p>
      </dgm:t>
    </dgm:pt>
    <dgm:pt modelId="{86BB11B2-CC9B-4EC0-8C95-DE16E6A06605}" type="parTrans" cxnId="{7263B3A2-A564-42FD-A125-876A92F05327}">
      <dgm:prSet/>
      <dgm:spPr/>
    </dgm:pt>
    <dgm:pt modelId="{A9AE6319-46BE-4AE8-ABA2-B83012B25A41}" type="sibTrans" cxnId="{7263B3A2-A564-42FD-A125-876A92F05327}">
      <dgm:prSet/>
      <dgm:spPr/>
    </dgm:pt>
    <dgm:pt modelId="{F29BEB39-BAC1-4297-8E20-23302422F007}">
      <dgm:prSet custT="1"/>
      <dgm:spPr/>
      <dgm:t>
        <a:bodyPr/>
        <a:lstStyle/>
        <a:p>
          <a:endParaRPr lang="fr-FR" sz="1600" dirty="0"/>
        </a:p>
      </dgm:t>
    </dgm:pt>
    <dgm:pt modelId="{EFCE2453-E4F3-4C04-A4C7-E4DCCACCEF4A}" type="parTrans" cxnId="{12DC6DD9-E57F-4104-95CD-9E3DAFB0363E}">
      <dgm:prSet/>
      <dgm:spPr/>
    </dgm:pt>
    <dgm:pt modelId="{BC5290D7-52C1-4CA1-A2A9-F8800464BFB2}" type="sibTrans" cxnId="{12DC6DD9-E57F-4104-95CD-9E3DAFB0363E}">
      <dgm:prSet/>
      <dgm:spPr/>
    </dgm:pt>
    <dgm:pt modelId="{9A3F19E2-670F-477D-990C-F09F955780B1}">
      <dgm:prSet custT="1"/>
      <dgm:spPr/>
      <dgm:t>
        <a:bodyPr/>
        <a:lstStyle/>
        <a:p>
          <a:r>
            <a:rPr lang="fr-FR" sz="1600" dirty="0"/>
            <a:t>Rédiger un texte argumenté</a:t>
          </a:r>
        </a:p>
      </dgm:t>
    </dgm:pt>
    <dgm:pt modelId="{9981071C-9054-49C8-9911-96EE70771E64}" type="parTrans" cxnId="{5B50978E-007E-4569-BD66-FA7E81BD5C36}">
      <dgm:prSet/>
      <dgm:spPr/>
    </dgm:pt>
    <dgm:pt modelId="{1D32541D-946D-4205-A225-D3C62C09A397}" type="sibTrans" cxnId="{5B50978E-007E-4569-BD66-FA7E81BD5C36}">
      <dgm:prSet/>
      <dgm:spPr/>
    </dgm:pt>
    <dgm:pt modelId="{5768F35C-5E47-498D-8DEF-9D0E6391E61B}">
      <dgm:prSet phldrT="[Texte]" custT="1"/>
      <dgm:spPr/>
      <dgm:t>
        <a:bodyPr/>
        <a:lstStyle/>
        <a:p>
          <a:r>
            <a:rPr lang="fr-FR" sz="1600" dirty="0"/>
            <a:t>Carte collective</a:t>
          </a:r>
        </a:p>
      </dgm:t>
    </dgm:pt>
    <dgm:pt modelId="{68DCAD83-C094-483E-BCFE-671A0627626D}" type="parTrans" cxnId="{8184E3C5-192D-4735-BC3A-5CE27ED0486D}">
      <dgm:prSet/>
      <dgm:spPr/>
    </dgm:pt>
    <dgm:pt modelId="{04FA26C7-3221-4897-820A-D4BA6631B350}" type="sibTrans" cxnId="{8184E3C5-192D-4735-BC3A-5CE27ED0486D}">
      <dgm:prSet/>
      <dgm:spPr/>
    </dgm:pt>
    <dgm:pt modelId="{36F970FF-4C4A-4428-8D52-2C957C422AFF}">
      <dgm:prSet custT="1"/>
      <dgm:spPr/>
      <dgm:t>
        <a:bodyPr/>
        <a:lstStyle/>
        <a:p>
          <a:r>
            <a:rPr lang="fr-FR" sz="1600" dirty="0"/>
            <a:t>Travailler et échanger</a:t>
          </a:r>
        </a:p>
      </dgm:t>
    </dgm:pt>
    <dgm:pt modelId="{5964A42A-A1D2-41E8-8406-AED12B4AF8A1}" type="parTrans" cxnId="{31D1E5FA-AFF5-4880-B1CC-D0D64BE8356D}">
      <dgm:prSet/>
      <dgm:spPr/>
    </dgm:pt>
    <dgm:pt modelId="{99D31312-7B6B-47CA-890F-A4768ABA2C2F}" type="sibTrans" cxnId="{31D1E5FA-AFF5-4880-B1CC-D0D64BE8356D}">
      <dgm:prSet/>
      <dgm:spPr/>
    </dgm:pt>
    <dgm:pt modelId="{48409FD1-F561-4916-AA57-520B216A24B6}" type="pres">
      <dgm:prSet presAssocID="{39B42757-F902-4EE2-8E45-5380BFA04FE0}" presName="Name0" presStyleCnt="0">
        <dgm:presLayoutVars>
          <dgm:dir/>
          <dgm:animLvl val="lvl"/>
          <dgm:resizeHandles val="exact"/>
        </dgm:presLayoutVars>
      </dgm:prSet>
      <dgm:spPr/>
    </dgm:pt>
    <dgm:pt modelId="{54D00625-4E04-403E-B29C-088CF4BE4D5A}" type="pres">
      <dgm:prSet presAssocID="{1B534EC5-075C-4D93-870A-65E7D24A5074}" presName="composite" presStyleCnt="0"/>
      <dgm:spPr/>
    </dgm:pt>
    <dgm:pt modelId="{2EBC6637-6303-4D6D-97AF-D9DF9C597A53}" type="pres">
      <dgm:prSet presAssocID="{1B534EC5-075C-4D93-870A-65E7D24A5074}" presName="parTx" presStyleLbl="alignNode1" presStyleIdx="0" presStyleCnt="5">
        <dgm:presLayoutVars>
          <dgm:chMax val="0"/>
          <dgm:chPref val="0"/>
          <dgm:bulletEnabled val="1"/>
        </dgm:presLayoutVars>
      </dgm:prSet>
      <dgm:spPr/>
    </dgm:pt>
    <dgm:pt modelId="{3A4D6024-40BF-4707-BA49-B6E1DCF5F896}" type="pres">
      <dgm:prSet presAssocID="{1B534EC5-075C-4D93-870A-65E7D24A5074}" presName="desTx" presStyleLbl="alignAccFollowNode1" presStyleIdx="0" presStyleCnt="5">
        <dgm:presLayoutVars>
          <dgm:bulletEnabled val="1"/>
        </dgm:presLayoutVars>
      </dgm:prSet>
      <dgm:spPr/>
    </dgm:pt>
    <dgm:pt modelId="{96E6D24B-C335-4267-A135-B4FB778F3766}" type="pres">
      <dgm:prSet presAssocID="{694F63B9-44FD-46D6-91CD-505F2D969C83}" presName="space" presStyleCnt="0"/>
      <dgm:spPr/>
    </dgm:pt>
    <dgm:pt modelId="{3ED59AA5-F370-438D-A8A1-25667E9E1272}" type="pres">
      <dgm:prSet presAssocID="{EAF294B3-914F-481F-BFDA-668FAE6E7B1B}" presName="composite" presStyleCnt="0"/>
      <dgm:spPr/>
    </dgm:pt>
    <dgm:pt modelId="{37E22221-941B-4B7B-8482-FB0A454913C1}" type="pres">
      <dgm:prSet presAssocID="{EAF294B3-914F-481F-BFDA-668FAE6E7B1B}" presName="parTx" presStyleLbl="alignNode1" presStyleIdx="1" presStyleCnt="5">
        <dgm:presLayoutVars>
          <dgm:chMax val="0"/>
          <dgm:chPref val="0"/>
          <dgm:bulletEnabled val="1"/>
        </dgm:presLayoutVars>
      </dgm:prSet>
      <dgm:spPr/>
    </dgm:pt>
    <dgm:pt modelId="{4C5FE97C-844A-4A6C-B61F-9494DCB249E2}" type="pres">
      <dgm:prSet presAssocID="{EAF294B3-914F-481F-BFDA-668FAE6E7B1B}" presName="desTx" presStyleLbl="alignAccFollowNode1" presStyleIdx="1" presStyleCnt="5">
        <dgm:presLayoutVars>
          <dgm:bulletEnabled val="1"/>
        </dgm:presLayoutVars>
      </dgm:prSet>
      <dgm:spPr/>
    </dgm:pt>
    <dgm:pt modelId="{98A1496B-ECF4-4025-8C9C-1BEBA51BB632}" type="pres">
      <dgm:prSet presAssocID="{F11FD00C-770E-4022-9288-0374D359A98A}" presName="space" presStyleCnt="0"/>
      <dgm:spPr/>
    </dgm:pt>
    <dgm:pt modelId="{278978BD-37F0-4F44-B764-C7705D6CAFA9}" type="pres">
      <dgm:prSet presAssocID="{52A8EAA3-C419-4DAB-BB57-171A09A36B81}" presName="composite" presStyleCnt="0"/>
      <dgm:spPr/>
    </dgm:pt>
    <dgm:pt modelId="{D972CBA5-55D4-4787-8EAC-C101A9C98A47}" type="pres">
      <dgm:prSet presAssocID="{52A8EAA3-C419-4DAB-BB57-171A09A36B81}" presName="parTx" presStyleLbl="alignNode1" presStyleIdx="2" presStyleCnt="5">
        <dgm:presLayoutVars>
          <dgm:chMax val="0"/>
          <dgm:chPref val="0"/>
          <dgm:bulletEnabled val="1"/>
        </dgm:presLayoutVars>
      </dgm:prSet>
      <dgm:spPr/>
    </dgm:pt>
    <dgm:pt modelId="{AFA89BB7-B5A5-47AE-80CA-B7E598CF080F}" type="pres">
      <dgm:prSet presAssocID="{52A8EAA3-C419-4DAB-BB57-171A09A36B81}" presName="desTx" presStyleLbl="alignAccFollowNode1" presStyleIdx="2" presStyleCnt="5">
        <dgm:presLayoutVars>
          <dgm:bulletEnabled val="1"/>
        </dgm:presLayoutVars>
      </dgm:prSet>
      <dgm:spPr/>
    </dgm:pt>
    <dgm:pt modelId="{67BEBFEC-1FB4-4192-873A-57559CA4F499}" type="pres">
      <dgm:prSet presAssocID="{AD9170E8-9273-4787-8B30-0931567FECE0}" presName="space" presStyleCnt="0"/>
      <dgm:spPr/>
    </dgm:pt>
    <dgm:pt modelId="{ACBE997D-00D8-4A8A-A8F8-76C8C2B93796}" type="pres">
      <dgm:prSet presAssocID="{352F4F33-FB86-41A6-9DA3-1FF4BAAC73B3}" presName="composite" presStyleCnt="0"/>
      <dgm:spPr/>
    </dgm:pt>
    <dgm:pt modelId="{A13482AA-2A16-4072-8786-89670586487B}" type="pres">
      <dgm:prSet presAssocID="{352F4F33-FB86-41A6-9DA3-1FF4BAAC73B3}" presName="parTx" presStyleLbl="alignNode1" presStyleIdx="3" presStyleCnt="5">
        <dgm:presLayoutVars>
          <dgm:chMax val="0"/>
          <dgm:chPref val="0"/>
          <dgm:bulletEnabled val="1"/>
        </dgm:presLayoutVars>
      </dgm:prSet>
      <dgm:spPr/>
    </dgm:pt>
    <dgm:pt modelId="{A46D200D-4037-4844-8B2C-F8ED9ADE93CE}" type="pres">
      <dgm:prSet presAssocID="{352F4F33-FB86-41A6-9DA3-1FF4BAAC73B3}" presName="desTx" presStyleLbl="alignAccFollowNode1" presStyleIdx="3" presStyleCnt="5">
        <dgm:presLayoutVars>
          <dgm:bulletEnabled val="1"/>
        </dgm:presLayoutVars>
      </dgm:prSet>
      <dgm:spPr/>
    </dgm:pt>
    <dgm:pt modelId="{DCC08581-0502-4751-A612-A477FE66823A}" type="pres">
      <dgm:prSet presAssocID="{F243F27A-A0D8-4F81-9081-8F8BCAB23AE6}" presName="space" presStyleCnt="0"/>
      <dgm:spPr/>
    </dgm:pt>
    <dgm:pt modelId="{F8143B79-85F8-4130-9D58-EB21912ADBEA}" type="pres">
      <dgm:prSet presAssocID="{B6E7CFF9-9EA9-453F-835D-86105304DABD}" presName="composite" presStyleCnt="0"/>
      <dgm:spPr/>
    </dgm:pt>
    <dgm:pt modelId="{26FB233C-8FE3-4A8C-BADC-3FD94B8D7547}" type="pres">
      <dgm:prSet presAssocID="{B6E7CFF9-9EA9-453F-835D-86105304DABD}" presName="parTx" presStyleLbl="alignNode1" presStyleIdx="4" presStyleCnt="5">
        <dgm:presLayoutVars>
          <dgm:chMax val="0"/>
          <dgm:chPref val="0"/>
          <dgm:bulletEnabled val="1"/>
        </dgm:presLayoutVars>
      </dgm:prSet>
      <dgm:spPr/>
    </dgm:pt>
    <dgm:pt modelId="{352FA18B-94DC-4D8A-A60F-85B89A79C9AC}" type="pres">
      <dgm:prSet presAssocID="{B6E7CFF9-9EA9-453F-835D-86105304DABD}" presName="desTx" presStyleLbl="alignAccFollowNode1" presStyleIdx="4" presStyleCnt="5">
        <dgm:presLayoutVars>
          <dgm:bulletEnabled val="1"/>
        </dgm:presLayoutVars>
      </dgm:prSet>
      <dgm:spPr/>
    </dgm:pt>
  </dgm:ptLst>
  <dgm:cxnLst>
    <dgm:cxn modelId="{BBD7D42C-C74E-49FE-A0B4-F0F78ADAD9E4}" type="presOf" srcId="{1B534EC5-075C-4D93-870A-65E7D24A5074}" destId="{2EBC6637-6303-4D6D-97AF-D9DF9C597A53}" srcOrd="0" destOrd="0" presId="urn:microsoft.com/office/officeart/2005/8/layout/hList1"/>
    <dgm:cxn modelId="{303A9620-D300-4B95-8358-BA517958704A}" type="presOf" srcId="{C4738324-D73E-45E4-B741-2DFA7C63069D}" destId="{AFA89BB7-B5A5-47AE-80CA-B7E598CF080F}" srcOrd="0" destOrd="1" presId="urn:microsoft.com/office/officeart/2005/8/layout/hList1"/>
    <dgm:cxn modelId="{95535726-020B-428A-94F3-F62584F34A67}" type="presOf" srcId="{F96309B3-8885-4F91-A8C8-80ED857F5AEA}" destId="{A46D200D-4037-4844-8B2C-F8ED9ADE93CE}" srcOrd="0" destOrd="2" presId="urn:microsoft.com/office/officeart/2005/8/layout/hList1"/>
    <dgm:cxn modelId="{12DC6DD9-E57F-4104-95CD-9E3DAFB0363E}" srcId="{EAF294B3-914F-481F-BFDA-668FAE6E7B1B}" destId="{F29BEB39-BAC1-4297-8E20-23302422F007}" srcOrd="3" destOrd="0" parTransId="{EFCE2453-E4F3-4C04-A4C7-E4DCCACCEF4A}" sibTransId="{BC5290D7-52C1-4CA1-A2A9-F8800464BFB2}"/>
    <dgm:cxn modelId="{8184E3C5-192D-4735-BC3A-5CE27ED0486D}" srcId="{1B534EC5-075C-4D93-870A-65E7D24A5074}" destId="{5768F35C-5E47-498D-8DEF-9D0E6391E61B}" srcOrd="3" destOrd="0" parTransId="{68DCAD83-C094-483E-BCFE-671A0627626D}" sibTransId="{04FA26C7-3221-4897-820A-D4BA6631B350}"/>
    <dgm:cxn modelId="{8CDFE088-0820-4417-8F4F-049CF2CA52B8}" srcId="{39B42757-F902-4EE2-8E45-5380BFA04FE0}" destId="{B6E7CFF9-9EA9-453F-835D-86105304DABD}" srcOrd="4" destOrd="0" parTransId="{D19FF380-6F36-4208-A0A2-1D3CA3B1E54A}" sibTransId="{178316F9-2282-4BC8-AE00-3F2F8AA13F80}"/>
    <dgm:cxn modelId="{5C4938C7-09A1-4AA7-9573-17A3861AFBE8}" srcId="{352F4F33-FB86-41A6-9DA3-1FF4BAAC73B3}" destId="{F96309B3-8885-4F91-A8C8-80ED857F5AEA}" srcOrd="2" destOrd="0" parTransId="{6E876D86-A7B4-4FAF-ADAC-5AF6369EA4C8}" sibTransId="{107020D7-A684-42B9-B172-724836AFFCAA}"/>
    <dgm:cxn modelId="{33344EF7-A9F4-4786-B804-47AE5E880716}" srcId="{52A8EAA3-C419-4DAB-BB57-171A09A36B81}" destId="{629D77B6-BD79-47A5-ADCF-E50EDEB51D6F}" srcOrd="0" destOrd="0" parTransId="{E4ABBD44-D55C-4396-A816-EB6558FDA19E}" sibTransId="{EA28DFE1-B810-4A2E-8617-97C4C08A2332}"/>
    <dgm:cxn modelId="{F506F310-87D0-4976-8A05-5DE9DADB09B5}" srcId="{52A8EAA3-C419-4DAB-BB57-171A09A36B81}" destId="{92F7A231-6425-4644-983F-A64492292293}" srcOrd="4" destOrd="0" parTransId="{DC77F6BD-9AEA-44CB-AB9A-D9386E6FA7D4}" sibTransId="{6C5565A4-70E0-45C6-B517-C461D275BF0E}"/>
    <dgm:cxn modelId="{B8FC4999-9090-4762-BF6A-D70A23DDC0D6}" srcId="{52A8EAA3-C419-4DAB-BB57-171A09A36B81}" destId="{685E353E-8B35-4FE1-B7FB-7659C4FD16F3}" srcOrd="2" destOrd="0" parTransId="{E6B15833-9ACE-432A-BE72-20FF1AEAC54B}" sibTransId="{C557E751-A664-4D33-A900-ED2305172672}"/>
    <dgm:cxn modelId="{CB4225E6-069A-44E1-9525-F962B53C5C41}" srcId="{39B42757-F902-4EE2-8E45-5380BFA04FE0}" destId="{52A8EAA3-C419-4DAB-BB57-171A09A36B81}" srcOrd="2" destOrd="0" parTransId="{93D6B06A-3F68-4250-95D3-9DA4E3EC5EB9}" sibTransId="{AD9170E8-9273-4787-8B30-0931567FECE0}"/>
    <dgm:cxn modelId="{3ADF0A73-91DA-4CAD-B706-3307FFB7E4E3}" type="presOf" srcId="{685E353E-8B35-4FE1-B7FB-7659C4FD16F3}" destId="{AFA89BB7-B5A5-47AE-80CA-B7E598CF080F}" srcOrd="0" destOrd="2" presId="urn:microsoft.com/office/officeart/2005/8/layout/hList1"/>
    <dgm:cxn modelId="{DC991297-462F-4CD7-8996-1CBCDBEBC7D0}" type="presOf" srcId="{F29BEB39-BAC1-4297-8E20-23302422F007}" destId="{4C5FE97C-844A-4A6C-B61F-9494DCB249E2}" srcOrd="0" destOrd="3" presId="urn:microsoft.com/office/officeart/2005/8/layout/hList1"/>
    <dgm:cxn modelId="{8325B8EF-A18C-463C-A700-8010EC8FDF0F}" type="presOf" srcId="{5768F35C-5E47-498D-8DEF-9D0E6391E61B}" destId="{3A4D6024-40BF-4707-BA49-B6E1DCF5F896}" srcOrd="0" destOrd="3" presId="urn:microsoft.com/office/officeart/2005/8/layout/hList1"/>
    <dgm:cxn modelId="{274D33C4-CF65-4F3E-AD10-651A1B23AA11}" srcId="{39B42757-F902-4EE2-8E45-5380BFA04FE0}" destId="{1B534EC5-075C-4D93-870A-65E7D24A5074}" srcOrd="0" destOrd="0" parTransId="{22AF4871-C14E-4493-AF54-8BB57FCC6725}" sibTransId="{694F63B9-44FD-46D6-91CD-505F2D969C83}"/>
    <dgm:cxn modelId="{7CC08C08-B1BB-4B57-B61F-AFB16C7C058B}" srcId="{B6E7CFF9-9EA9-453F-835D-86105304DABD}" destId="{B9F37D45-C65B-4209-A67D-7D47A5E86DEE}" srcOrd="4" destOrd="0" parTransId="{6DEE5C8A-BF3B-4C78-A731-7EB0EE31161A}" sibTransId="{4897C21A-7200-450F-BA2F-663FCCC2535A}"/>
    <dgm:cxn modelId="{BF58BC18-E7BD-4FDF-9F97-87E97E41FD45}" srcId="{B6E7CFF9-9EA9-453F-835D-86105304DABD}" destId="{D5334110-A481-480E-8B06-A33938D6F15D}" srcOrd="1" destOrd="0" parTransId="{68EE58C8-CB31-4038-8DBD-4AE5727206C8}" sibTransId="{A1BF1BBB-883A-4959-85AD-6146CDEE944E}"/>
    <dgm:cxn modelId="{FD20F469-B4C7-4409-BB40-9A32CA1571A9}" type="presOf" srcId="{39B42757-F902-4EE2-8E45-5380BFA04FE0}" destId="{48409FD1-F561-4916-AA57-520B216A24B6}" srcOrd="0" destOrd="0" presId="urn:microsoft.com/office/officeart/2005/8/layout/hList1"/>
    <dgm:cxn modelId="{55DDF988-4BB6-4CCA-916E-2F6B827A2D86}" type="presOf" srcId="{DF181590-9CCC-4F9F-B6D6-7283AC58A742}" destId="{AFA89BB7-B5A5-47AE-80CA-B7E598CF080F}" srcOrd="0" destOrd="3" presId="urn:microsoft.com/office/officeart/2005/8/layout/hList1"/>
    <dgm:cxn modelId="{93609CDA-01FE-4569-A29C-BE8E25606C66}" type="presOf" srcId="{97C4DA53-20BE-4420-B1FB-D44636E23482}" destId="{4C5FE97C-844A-4A6C-B61F-9494DCB249E2}" srcOrd="0" destOrd="5" presId="urn:microsoft.com/office/officeart/2005/8/layout/hList1"/>
    <dgm:cxn modelId="{6DD4FA96-B3E2-477D-9150-EB1700560535}" type="presOf" srcId="{1F5A20B7-505F-4E73-A78A-0884D951B49C}" destId="{3A4D6024-40BF-4707-BA49-B6E1DCF5F896}" srcOrd="0" destOrd="1" presId="urn:microsoft.com/office/officeart/2005/8/layout/hList1"/>
    <dgm:cxn modelId="{A126C241-484E-4DD1-A9B7-0D5973391C9C}" srcId="{352F4F33-FB86-41A6-9DA3-1FF4BAAC73B3}" destId="{9E2BB222-9CEA-4CB8-AA15-DC397DDAC560}" srcOrd="0" destOrd="0" parTransId="{7A882FE9-C043-4B6D-ACA5-4A8A2D44BA4C}" sibTransId="{192C2C4F-CB3E-46AB-89A1-ABE0B3E82C33}"/>
    <dgm:cxn modelId="{5A7CC706-3E02-4EF9-8CCF-222BF3F77B05}" type="presOf" srcId="{E208FFBE-1416-4BEA-B9A0-3CE60C2A74F5}" destId="{352FA18B-94DC-4D8A-A60F-85B89A79C9AC}" srcOrd="0" destOrd="0" presId="urn:microsoft.com/office/officeart/2005/8/layout/hList1"/>
    <dgm:cxn modelId="{36364209-9375-433F-8635-EF88B1585517}" type="presOf" srcId="{36F970FF-4C4A-4428-8D52-2C957C422AFF}" destId="{352FA18B-94DC-4D8A-A60F-85B89A79C9AC}" srcOrd="0" destOrd="3" presId="urn:microsoft.com/office/officeart/2005/8/layout/hList1"/>
    <dgm:cxn modelId="{2BD1A100-9866-40DC-9D38-D15A9CF184CD}" type="presOf" srcId="{621ED131-8858-4861-9146-502CE4706BC0}" destId="{AFA89BB7-B5A5-47AE-80CA-B7E598CF080F}" srcOrd="0" destOrd="5" presId="urn:microsoft.com/office/officeart/2005/8/layout/hList1"/>
    <dgm:cxn modelId="{37A75F95-47B6-400E-B28C-78087CED0F98}" srcId="{1B534EC5-075C-4D93-870A-65E7D24A5074}" destId="{1F5A20B7-505F-4E73-A78A-0884D951B49C}" srcOrd="1" destOrd="0" parTransId="{BBCF2095-1D92-49E9-ACF9-74DD74DD1478}" sibTransId="{64B6369B-1E39-474E-B4CB-1D312752093B}"/>
    <dgm:cxn modelId="{5EEC884F-97AD-4560-9304-2B2B12DC79D8}" type="presOf" srcId="{1933D96F-7B76-4E3A-9852-95ABB6AE29CD}" destId="{4C5FE97C-844A-4A6C-B61F-9494DCB249E2}" srcOrd="0" destOrd="4" presId="urn:microsoft.com/office/officeart/2005/8/layout/hList1"/>
    <dgm:cxn modelId="{4F1F034F-1590-4463-B270-9AC611DE904F}" srcId="{B6E7CFF9-9EA9-453F-835D-86105304DABD}" destId="{E9AA5AF1-7DF9-4359-92FA-6A7E322EE320}" srcOrd="2" destOrd="0" parTransId="{A3D438B7-CA0A-42BD-BC55-5FD31AD2C5CA}" sibTransId="{9BC6473D-1E87-426A-BE7E-9A23BAD6374A}"/>
    <dgm:cxn modelId="{E518A55D-0EC4-462D-90B9-959A15A2DF04}" type="presOf" srcId="{BB198730-ED62-4905-814C-A4AFD3915A08}" destId="{4C5FE97C-844A-4A6C-B61F-9494DCB249E2}" srcOrd="0" destOrd="1" presId="urn:microsoft.com/office/officeart/2005/8/layout/hList1"/>
    <dgm:cxn modelId="{671BD095-F167-46B4-9C18-994D37E60DC4}" type="presOf" srcId="{9A3F19E2-670F-477D-990C-F09F955780B1}" destId="{4C5FE97C-844A-4A6C-B61F-9494DCB249E2}" srcOrd="0" destOrd="2" presId="urn:microsoft.com/office/officeart/2005/8/layout/hList1"/>
    <dgm:cxn modelId="{C5C313F5-5770-424B-8863-87095397AA36}" type="presOf" srcId="{8F155782-A11E-42A2-B432-5451C46BC4FB}" destId="{A46D200D-4037-4844-8B2C-F8ED9ADE93CE}" srcOrd="0" destOrd="1" presId="urn:microsoft.com/office/officeart/2005/8/layout/hList1"/>
    <dgm:cxn modelId="{CB497259-F66C-4EAF-AB37-9C658AFEA627}" type="presOf" srcId="{E9AA5AF1-7DF9-4359-92FA-6A7E322EE320}" destId="{352FA18B-94DC-4D8A-A60F-85B89A79C9AC}" srcOrd="0" destOrd="2" presId="urn:microsoft.com/office/officeart/2005/8/layout/hList1"/>
    <dgm:cxn modelId="{126C5D7B-7AB3-4661-B363-EFB5103E4686}" type="presOf" srcId="{52A8EAA3-C419-4DAB-BB57-171A09A36B81}" destId="{D972CBA5-55D4-4787-8EAC-C101A9C98A47}" srcOrd="0" destOrd="0" presId="urn:microsoft.com/office/officeart/2005/8/layout/hList1"/>
    <dgm:cxn modelId="{DCF3B060-A7BB-4F94-B7AD-80E22A0FCF8A}" srcId="{352F4F33-FB86-41A6-9DA3-1FF4BAAC73B3}" destId="{8F155782-A11E-42A2-B432-5451C46BC4FB}" srcOrd="1" destOrd="0" parTransId="{4D330D1A-8E23-491C-AF38-3AA8888E218F}" sibTransId="{1A852C59-4A3E-4A59-965C-3C27981D1224}"/>
    <dgm:cxn modelId="{BCD71F41-C94A-4075-92C9-41E534587A9D}" type="presOf" srcId="{4560DF5A-37DF-474B-AE0A-A62FD8C88C2B}" destId="{A46D200D-4037-4844-8B2C-F8ED9ADE93CE}" srcOrd="0" destOrd="3" presId="urn:microsoft.com/office/officeart/2005/8/layout/hList1"/>
    <dgm:cxn modelId="{269AE36C-E905-47FC-8742-92D489233FEF}" srcId="{EAF294B3-914F-481F-BFDA-668FAE6E7B1B}" destId="{281F6220-E36E-4CCB-B85D-BA1D7678B1F0}" srcOrd="0" destOrd="0" parTransId="{CFFC9F3F-8636-4761-AE11-4AEA7E38E1D4}" sibTransId="{C6D61F27-CCFC-4A98-9210-F2FCD05E3F3D}"/>
    <dgm:cxn modelId="{DD6556C8-4114-4015-8C22-DE970996E676}" type="presOf" srcId="{9E2BB222-9CEA-4CB8-AA15-DC397DDAC560}" destId="{A46D200D-4037-4844-8B2C-F8ED9ADE93CE}" srcOrd="0" destOrd="0" presId="urn:microsoft.com/office/officeart/2005/8/layout/hList1"/>
    <dgm:cxn modelId="{037CA1D2-D096-4D03-95E0-65992E6CF3F3}" type="presOf" srcId="{3E642997-5C50-459B-A03F-C4C3A2D02A90}" destId="{3A4D6024-40BF-4707-BA49-B6E1DCF5F896}" srcOrd="0" destOrd="2" presId="urn:microsoft.com/office/officeart/2005/8/layout/hList1"/>
    <dgm:cxn modelId="{A988D098-A5E6-4863-BD90-7D4B16A9FA34}" type="presOf" srcId="{629D77B6-BD79-47A5-ADCF-E50EDEB51D6F}" destId="{AFA89BB7-B5A5-47AE-80CA-B7E598CF080F}" srcOrd="0" destOrd="0" presId="urn:microsoft.com/office/officeart/2005/8/layout/hList1"/>
    <dgm:cxn modelId="{47DFA7A4-0259-4CB3-A623-2531CE0D5A3B}" srcId="{1B534EC5-075C-4D93-870A-65E7D24A5074}" destId="{3E642997-5C50-459B-A03F-C4C3A2D02A90}" srcOrd="2" destOrd="0" parTransId="{B4C0D76B-36FA-465B-97E8-1A777DDA4801}" sibTransId="{F3899593-F601-4528-A5B5-7EDCA447BE4D}"/>
    <dgm:cxn modelId="{DD22BEB3-0AB6-49B8-8897-16BE3E97BD67}" srcId="{EAF294B3-914F-481F-BFDA-668FAE6E7B1B}" destId="{1933D96F-7B76-4E3A-9852-95ABB6AE29CD}" srcOrd="4" destOrd="0" parTransId="{1DD9FC7B-A816-4362-8502-1F17F87057A4}" sibTransId="{155970E7-4C59-44FD-B8F8-0865B289A0ED}"/>
    <dgm:cxn modelId="{27242544-DBE8-43DE-9233-227ECCA5237E}" type="presOf" srcId="{B6E7CFF9-9EA9-453F-835D-86105304DABD}" destId="{26FB233C-8FE3-4A8C-BADC-3FD94B8D7547}" srcOrd="0" destOrd="0" presId="urn:microsoft.com/office/officeart/2005/8/layout/hList1"/>
    <dgm:cxn modelId="{DF3E70CE-A055-4F3E-8DAA-B55E2000307F}" type="presOf" srcId="{D5334110-A481-480E-8B06-A33938D6F15D}" destId="{352FA18B-94DC-4D8A-A60F-85B89A79C9AC}" srcOrd="0" destOrd="1" presId="urn:microsoft.com/office/officeart/2005/8/layout/hList1"/>
    <dgm:cxn modelId="{95743735-AA1A-4A6D-A7B7-2BE879C9BD64}" srcId="{B6E7CFF9-9EA9-453F-835D-86105304DABD}" destId="{E208FFBE-1416-4BEA-B9A0-3CE60C2A74F5}" srcOrd="0" destOrd="0" parTransId="{647D8F27-BD47-4410-8582-33A70598A966}" sibTransId="{8B2421AB-1746-42B5-8B8B-DD2C17CE2220}"/>
    <dgm:cxn modelId="{BBCD2762-35DE-4901-B441-31C5DA4C278E}" srcId="{52A8EAA3-C419-4DAB-BB57-171A09A36B81}" destId="{DF181590-9CCC-4F9F-B6D6-7283AC58A742}" srcOrd="3" destOrd="0" parTransId="{C3D9228D-82E5-4046-BBFC-6AF7C05FFCF0}" sibTransId="{EA8F7EFB-B785-4752-8148-D6C8B39B421D}"/>
    <dgm:cxn modelId="{32B04613-6577-4B4D-BE7B-AD381EBAF03A}" srcId="{52A8EAA3-C419-4DAB-BB57-171A09A36B81}" destId="{621ED131-8858-4861-9146-502CE4706BC0}" srcOrd="5" destOrd="0" parTransId="{22CE5996-EBFD-41CC-8EE3-020AA76C1AA9}" sibTransId="{5AF8B74C-2E6A-4CA1-A36F-6ED79CB202B9}"/>
    <dgm:cxn modelId="{7263B3A2-A564-42FD-A125-876A92F05327}" srcId="{EAF294B3-914F-481F-BFDA-668FAE6E7B1B}" destId="{BB198730-ED62-4905-814C-A4AFD3915A08}" srcOrd="1" destOrd="0" parTransId="{86BB11B2-CC9B-4EC0-8C95-DE16E6A06605}" sibTransId="{A9AE6319-46BE-4AE8-ABA2-B83012B25A41}"/>
    <dgm:cxn modelId="{13DA1C04-0236-4E06-88E9-6BB3E6121732}" srcId="{EAF294B3-914F-481F-BFDA-668FAE6E7B1B}" destId="{97C4DA53-20BE-4420-B1FB-D44636E23482}" srcOrd="5" destOrd="0" parTransId="{E8DBC690-0269-45AE-93A2-AC02493F0F52}" sibTransId="{2E9FA21F-5536-4697-9284-E6E0571C2066}"/>
    <dgm:cxn modelId="{0E71975A-BB18-41B9-9FF7-2878CE1F0D21}" type="presOf" srcId="{B9F37D45-C65B-4209-A67D-7D47A5E86DEE}" destId="{352FA18B-94DC-4D8A-A60F-85B89A79C9AC}" srcOrd="0" destOrd="4" presId="urn:microsoft.com/office/officeart/2005/8/layout/hList1"/>
    <dgm:cxn modelId="{580C5456-02EA-4675-A6DB-1FBE331ECEA8}" type="presOf" srcId="{352F4F33-FB86-41A6-9DA3-1FF4BAAC73B3}" destId="{A13482AA-2A16-4072-8786-89670586487B}" srcOrd="0" destOrd="0" presId="urn:microsoft.com/office/officeart/2005/8/layout/hList1"/>
    <dgm:cxn modelId="{34A6BA50-4042-447B-A69A-E2045AC45AF8}" srcId="{39B42757-F902-4EE2-8E45-5380BFA04FE0}" destId="{352F4F33-FB86-41A6-9DA3-1FF4BAAC73B3}" srcOrd="3" destOrd="0" parTransId="{294E7FBA-4EA1-4136-91E9-05FEE5E379AE}" sibTransId="{F243F27A-A0D8-4F81-9081-8F8BCAB23AE6}"/>
    <dgm:cxn modelId="{494F948F-9C8C-49A6-AFFE-8640E6DEA11F}" srcId="{39B42757-F902-4EE2-8E45-5380BFA04FE0}" destId="{EAF294B3-914F-481F-BFDA-668FAE6E7B1B}" srcOrd="1" destOrd="0" parTransId="{FF957C8A-65CE-487C-ABB0-FEE43C5C4D7A}" sibTransId="{F11FD00C-770E-4022-9288-0374D359A98A}"/>
    <dgm:cxn modelId="{F89CD7B2-5625-42EC-AD19-B7A6714A1798}" srcId="{352F4F33-FB86-41A6-9DA3-1FF4BAAC73B3}" destId="{4560DF5A-37DF-474B-AE0A-A62FD8C88C2B}" srcOrd="3" destOrd="0" parTransId="{29A5AF2E-9398-4456-B651-51F6E55A1A32}" sibTransId="{95F78006-D3E6-4FAC-B035-6DCF83361F33}"/>
    <dgm:cxn modelId="{5B368069-FC7D-422B-9856-53B4DB927620}" srcId="{1B534EC5-075C-4D93-870A-65E7D24A5074}" destId="{33552B28-4C17-4B0A-9B09-E12BF7869734}" srcOrd="0" destOrd="0" parTransId="{8E297C40-B58A-4BEC-8CEC-9D52B7FA8D4B}" sibTransId="{18DE4A71-96BA-453B-8B2F-009F130423F9}"/>
    <dgm:cxn modelId="{5B50978E-007E-4569-BD66-FA7E81BD5C36}" srcId="{EAF294B3-914F-481F-BFDA-668FAE6E7B1B}" destId="{9A3F19E2-670F-477D-990C-F09F955780B1}" srcOrd="2" destOrd="0" parTransId="{9981071C-9054-49C8-9911-96EE70771E64}" sibTransId="{1D32541D-946D-4205-A225-D3C62C09A397}"/>
    <dgm:cxn modelId="{2A57C282-0F8A-49E6-A593-D88064AAF1B8}" type="presOf" srcId="{281F6220-E36E-4CCB-B85D-BA1D7678B1F0}" destId="{4C5FE97C-844A-4A6C-B61F-9494DCB249E2}" srcOrd="0" destOrd="0" presId="urn:microsoft.com/office/officeart/2005/8/layout/hList1"/>
    <dgm:cxn modelId="{1AC8A019-E554-4AC0-A7E8-64AA44D37F84}" srcId="{52A8EAA3-C419-4DAB-BB57-171A09A36B81}" destId="{C4738324-D73E-45E4-B741-2DFA7C63069D}" srcOrd="1" destOrd="0" parTransId="{41B5CEA3-8F83-442C-ABB9-0B4CF831CF67}" sibTransId="{2321BF8F-BAC2-4BD4-8E60-C3AFFC733CC8}"/>
    <dgm:cxn modelId="{31D1E5FA-AFF5-4880-B1CC-D0D64BE8356D}" srcId="{B6E7CFF9-9EA9-453F-835D-86105304DABD}" destId="{36F970FF-4C4A-4428-8D52-2C957C422AFF}" srcOrd="3" destOrd="0" parTransId="{5964A42A-A1D2-41E8-8406-AED12B4AF8A1}" sibTransId="{99D31312-7B6B-47CA-890F-A4768ABA2C2F}"/>
    <dgm:cxn modelId="{43A30F8A-5567-4121-BF2F-4ADFF5F465F9}" type="presOf" srcId="{92F7A231-6425-4644-983F-A64492292293}" destId="{AFA89BB7-B5A5-47AE-80CA-B7E598CF080F}" srcOrd="0" destOrd="4" presId="urn:microsoft.com/office/officeart/2005/8/layout/hList1"/>
    <dgm:cxn modelId="{44B7D534-7A18-492A-AAC5-0B9A387194E4}" type="presOf" srcId="{33552B28-4C17-4B0A-9B09-E12BF7869734}" destId="{3A4D6024-40BF-4707-BA49-B6E1DCF5F896}" srcOrd="0" destOrd="0" presId="urn:microsoft.com/office/officeart/2005/8/layout/hList1"/>
    <dgm:cxn modelId="{58BA4DEA-8FC3-412A-80D3-0AAE5B5D5BAA}" type="presOf" srcId="{EAF294B3-914F-481F-BFDA-668FAE6E7B1B}" destId="{37E22221-941B-4B7B-8482-FB0A454913C1}" srcOrd="0" destOrd="0" presId="urn:microsoft.com/office/officeart/2005/8/layout/hList1"/>
    <dgm:cxn modelId="{39497325-FD72-4A69-88A1-27066BC25C37}" type="presParOf" srcId="{48409FD1-F561-4916-AA57-520B216A24B6}" destId="{54D00625-4E04-403E-B29C-088CF4BE4D5A}" srcOrd="0" destOrd="0" presId="urn:microsoft.com/office/officeart/2005/8/layout/hList1"/>
    <dgm:cxn modelId="{56A70CCB-E43D-4345-831B-8D9056F7EC94}" type="presParOf" srcId="{54D00625-4E04-403E-B29C-088CF4BE4D5A}" destId="{2EBC6637-6303-4D6D-97AF-D9DF9C597A53}" srcOrd="0" destOrd="0" presId="urn:microsoft.com/office/officeart/2005/8/layout/hList1"/>
    <dgm:cxn modelId="{12F2D0CD-5AB0-4053-8773-DE53CE944C48}" type="presParOf" srcId="{54D00625-4E04-403E-B29C-088CF4BE4D5A}" destId="{3A4D6024-40BF-4707-BA49-B6E1DCF5F896}" srcOrd="1" destOrd="0" presId="urn:microsoft.com/office/officeart/2005/8/layout/hList1"/>
    <dgm:cxn modelId="{69D4F4B1-B918-4EFB-8BDC-A0B558CBED2E}" type="presParOf" srcId="{48409FD1-F561-4916-AA57-520B216A24B6}" destId="{96E6D24B-C335-4267-A135-B4FB778F3766}" srcOrd="1" destOrd="0" presId="urn:microsoft.com/office/officeart/2005/8/layout/hList1"/>
    <dgm:cxn modelId="{2BB14EF6-65D5-4CE3-9B40-0E323294D65C}" type="presParOf" srcId="{48409FD1-F561-4916-AA57-520B216A24B6}" destId="{3ED59AA5-F370-438D-A8A1-25667E9E1272}" srcOrd="2" destOrd="0" presId="urn:microsoft.com/office/officeart/2005/8/layout/hList1"/>
    <dgm:cxn modelId="{D3AA2CE7-2A93-42AB-93D0-7076192F6159}" type="presParOf" srcId="{3ED59AA5-F370-438D-A8A1-25667E9E1272}" destId="{37E22221-941B-4B7B-8482-FB0A454913C1}" srcOrd="0" destOrd="0" presId="urn:microsoft.com/office/officeart/2005/8/layout/hList1"/>
    <dgm:cxn modelId="{B975A174-49E1-499F-B24C-64790235B687}" type="presParOf" srcId="{3ED59AA5-F370-438D-A8A1-25667E9E1272}" destId="{4C5FE97C-844A-4A6C-B61F-9494DCB249E2}" srcOrd="1" destOrd="0" presId="urn:microsoft.com/office/officeart/2005/8/layout/hList1"/>
    <dgm:cxn modelId="{182532D3-8815-4DE0-B590-6238A0830BAB}" type="presParOf" srcId="{48409FD1-F561-4916-AA57-520B216A24B6}" destId="{98A1496B-ECF4-4025-8C9C-1BEBA51BB632}" srcOrd="3" destOrd="0" presId="urn:microsoft.com/office/officeart/2005/8/layout/hList1"/>
    <dgm:cxn modelId="{32A14CDD-35FB-43BE-AAD3-82C4C01E1818}" type="presParOf" srcId="{48409FD1-F561-4916-AA57-520B216A24B6}" destId="{278978BD-37F0-4F44-B764-C7705D6CAFA9}" srcOrd="4" destOrd="0" presId="urn:microsoft.com/office/officeart/2005/8/layout/hList1"/>
    <dgm:cxn modelId="{613D4A74-12A5-44C0-9468-B65F9479D34D}" type="presParOf" srcId="{278978BD-37F0-4F44-B764-C7705D6CAFA9}" destId="{D972CBA5-55D4-4787-8EAC-C101A9C98A47}" srcOrd="0" destOrd="0" presId="urn:microsoft.com/office/officeart/2005/8/layout/hList1"/>
    <dgm:cxn modelId="{27FE83CB-6332-4C94-859F-A58C8B7E0D97}" type="presParOf" srcId="{278978BD-37F0-4F44-B764-C7705D6CAFA9}" destId="{AFA89BB7-B5A5-47AE-80CA-B7E598CF080F}" srcOrd="1" destOrd="0" presId="urn:microsoft.com/office/officeart/2005/8/layout/hList1"/>
    <dgm:cxn modelId="{EDFB1BC2-8490-4CC7-A536-09819E67D88A}" type="presParOf" srcId="{48409FD1-F561-4916-AA57-520B216A24B6}" destId="{67BEBFEC-1FB4-4192-873A-57559CA4F499}" srcOrd="5" destOrd="0" presId="urn:microsoft.com/office/officeart/2005/8/layout/hList1"/>
    <dgm:cxn modelId="{D53DB954-E173-471D-B06C-CABBC9C0DA7D}" type="presParOf" srcId="{48409FD1-F561-4916-AA57-520B216A24B6}" destId="{ACBE997D-00D8-4A8A-A8F8-76C8C2B93796}" srcOrd="6" destOrd="0" presId="urn:microsoft.com/office/officeart/2005/8/layout/hList1"/>
    <dgm:cxn modelId="{4441544F-9561-4486-8CFC-8E2FBBB0E483}" type="presParOf" srcId="{ACBE997D-00D8-4A8A-A8F8-76C8C2B93796}" destId="{A13482AA-2A16-4072-8786-89670586487B}" srcOrd="0" destOrd="0" presId="urn:microsoft.com/office/officeart/2005/8/layout/hList1"/>
    <dgm:cxn modelId="{7F3BA35E-2456-4E63-B8A1-703524361F0D}" type="presParOf" srcId="{ACBE997D-00D8-4A8A-A8F8-76C8C2B93796}" destId="{A46D200D-4037-4844-8B2C-F8ED9ADE93CE}" srcOrd="1" destOrd="0" presId="urn:microsoft.com/office/officeart/2005/8/layout/hList1"/>
    <dgm:cxn modelId="{4151B7E3-1398-42D8-ADCB-CE2C6DBAA96D}" type="presParOf" srcId="{48409FD1-F561-4916-AA57-520B216A24B6}" destId="{DCC08581-0502-4751-A612-A477FE66823A}" srcOrd="7" destOrd="0" presId="urn:microsoft.com/office/officeart/2005/8/layout/hList1"/>
    <dgm:cxn modelId="{4823DE63-A482-4C86-8147-D34CF4E64457}" type="presParOf" srcId="{48409FD1-F561-4916-AA57-520B216A24B6}" destId="{F8143B79-85F8-4130-9D58-EB21912ADBEA}" srcOrd="8" destOrd="0" presId="urn:microsoft.com/office/officeart/2005/8/layout/hList1"/>
    <dgm:cxn modelId="{A49CB9CB-C29E-41C9-8EE0-34C9A2345921}" type="presParOf" srcId="{F8143B79-85F8-4130-9D58-EB21912ADBEA}" destId="{26FB233C-8FE3-4A8C-BADC-3FD94B8D7547}" srcOrd="0" destOrd="0" presId="urn:microsoft.com/office/officeart/2005/8/layout/hList1"/>
    <dgm:cxn modelId="{4DFDB281-E02F-4E25-B3FB-1DEC4880E3AA}" type="presParOf" srcId="{F8143B79-85F8-4130-9D58-EB21912ADBEA}" destId="{352FA18B-94DC-4D8A-A60F-85B89A79C9A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D0B719-B8D5-4902-9176-8B28ED9E0950}" type="doc">
      <dgm:prSet loTypeId="urn:microsoft.com/office/officeart/2005/8/layout/bProcess3" loCatId="process" qsTypeId="urn:microsoft.com/office/officeart/2005/8/quickstyle/simple2" qsCatId="simple" csTypeId="urn:microsoft.com/office/officeart/2005/8/colors/colorful1" csCatId="colorful" phldr="1"/>
      <dgm:spPr/>
      <dgm:t>
        <a:bodyPr/>
        <a:lstStyle/>
        <a:p>
          <a:endParaRPr lang="fr-FR"/>
        </a:p>
      </dgm:t>
    </dgm:pt>
    <dgm:pt modelId="{35F0A894-B28A-48E3-9ECA-3AAB9DA7C0FA}">
      <dgm:prSet phldrT="[Texte]"/>
      <dgm:spPr/>
      <dgm:t>
        <a:bodyPr/>
        <a:lstStyle/>
        <a:p>
          <a:r>
            <a:rPr lang="fr-FR" dirty="0">
              <a:latin typeface="Calibri"/>
              <a:ea typeface="+mn-ea"/>
              <a:cs typeface="+mn-cs"/>
            </a:rPr>
            <a:t>1- Objectifs : définir les réalisations</a:t>
          </a:r>
          <a:endParaRPr lang="fr-FR" dirty="0"/>
        </a:p>
      </dgm:t>
    </dgm:pt>
    <dgm:pt modelId="{B55B0653-8BAF-4249-8EB7-C6347EEE8438}" type="parTrans" cxnId="{9A4675A7-AB6C-4B23-8F76-F6BEA9D6B8C1}">
      <dgm:prSet/>
      <dgm:spPr/>
      <dgm:t>
        <a:bodyPr/>
        <a:lstStyle/>
        <a:p>
          <a:endParaRPr lang="fr-FR"/>
        </a:p>
      </dgm:t>
    </dgm:pt>
    <dgm:pt modelId="{158B84B5-D610-4266-86D9-AD99158415B5}" type="sibTrans" cxnId="{9A4675A7-AB6C-4B23-8F76-F6BEA9D6B8C1}">
      <dgm:prSet/>
      <dgm:spPr>
        <a:ln>
          <a:solidFill>
            <a:srgbClr val="00B050"/>
          </a:solidFill>
        </a:ln>
      </dgm:spPr>
      <dgm:t>
        <a:bodyPr/>
        <a:lstStyle/>
        <a:p>
          <a:endParaRPr lang="fr-FR"/>
        </a:p>
      </dgm:t>
    </dgm:pt>
    <dgm:pt modelId="{B9939C51-EAA6-4340-8AE5-123B06DA6EF0}">
      <dgm:prSet phldrT="[Texte]"/>
      <dgm:spPr/>
      <dgm:t>
        <a:bodyPr/>
        <a:lstStyle/>
        <a:p>
          <a:r>
            <a:rPr lang="fr-FR" dirty="0"/>
            <a:t>2-définir les rôles et les tâches des élèves </a:t>
          </a:r>
        </a:p>
      </dgm:t>
    </dgm:pt>
    <dgm:pt modelId="{DD16C151-FA08-40CF-BE89-B1C53CF11497}" type="parTrans" cxnId="{AC43BB5F-09B6-4853-AA29-2B1F76D89451}">
      <dgm:prSet/>
      <dgm:spPr/>
      <dgm:t>
        <a:bodyPr/>
        <a:lstStyle/>
        <a:p>
          <a:endParaRPr lang="fr-FR"/>
        </a:p>
      </dgm:t>
    </dgm:pt>
    <dgm:pt modelId="{F4C68CED-8E5B-43E8-A244-AC67478B9CC8}" type="sibTrans" cxnId="{AC43BB5F-09B6-4853-AA29-2B1F76D89451}">
      <dgm:prSet/>
      <dgm:spPr/>
      <dgm:t>
        <a:bodyPr/>
        <a:lstStyle/>
        <a:p>
          <a:endParaRPr lang="fr-FR"/>
        </a:p>
      </dgm:t>
    </dgm:pt>
    <dgm:pt modelId="{2FC80AF3-194C-4EAE-818F-39461720839B}">
      <dgm:prSet phldrT="[Texte]"/>
      <dgm:spPr/>
      <dgm:t>
        <a:bodyPr/>
        <a:lstStyle/>
        <a:p>
          <a:r>
            <a:rPr lang="fr-FR" dirty="0"/>
            <a:t>3- Planification de projet – construire un échéancier  </a:t>
          </a:r>
        </a:p>
      </dgm:t>
    </dgm:pt>
    <dgm:pt modelId="{88CAF574-F4F8-471E-B0AB-10EF421E0E3D}" type="parTrans" cxnId="{2B0152D7-A3C1-4CD4-B906-0C6AAB9F71EE}">
      <dgm:prSet/>
      <dgm:spPr/>
      <dgm:t>
        <a:bodyPr/>
        <a:lstStyle/>
        <a:p>
          <a:endParaRPr lang="fr-FR"/>
        </a:p>
      </dgm:t>
    </dgm:pt>
    <dgm:pt modelId="{5557D7B1-5179-4776-8F92-9F9BB4AE72C7}" type="sibTrans" cxnId="{2B0152D7-A3C1-4CD4-B906-0C6AAB9F71EE}">
      <dgm:prSet/>
      <dgm:spPr/>
      <dgm:t>
        <a:bodyPr/>
        <a:lstStyle/>
        <a:p>
          <a:endParaRPr lang="fr-FR"/>
        </a:p>
      </dgm:t>
    </dgm:pt>
    <dgm:pt modelId="{9B0FE9BD-67D4-4739-94E4-B9E19F584400}">
      <dgm:prSet/>
      <dgm:spPr/>
      <dgm:t>
        <a:bodyPr/>
        <a:lstStyle/>
        <a:p>
          <a:r>
            <a:rPr lang="fr-FR" dirty="0"/>
            <a:t>4- penser l’organisation matérielle</a:t>
          </a:r>
        </a:p>
      </dgm:t>
    </dgm:pt>
    <dgm:pt modelId="{7B8830EA-3BC9-47F6-8DAE-4D9DD315E430}" type="parTrans" cxnId="{3416B440-9685-4D32-9F58-019152930C30}">
      <dgm:prSet/>
      <dgm:spPr/>
      <dgm:t>
        <a:bodyPr/>
        <a:lstStyle/>
        <a:p>
          <a:endParaRPr lang="fr-FR"/>
        </a:p>
      </dgm:t>
    </dgm:pt>
    <dgm:pt modelId="{F03145B3-77D4-4A5D-A5F5-9EB61999C415}" type="sibTrans" cxnId="{3416B440-9685-4D32-9F58-019152930C30}">
      <dgm:prSet/>
      <dgm:spPr/>
      <dgm:t>
        <a:bodyPr/>
        <a:lstStyle/>
        <a:p>
          <a:endParaRPr lang="fr-FR"/>
        </a:p>
      </dgm:t>
    </dgm:pt>
    <dgm:pt modelId="{39B154FD-D6F5-4389-BCCA-6A4EA00C7521}">
      <dgm:prSet/>
      <dgm:spPr>
        <a:solidFill>
          <a:schemeClr val="accent6">
            <a:lumMod val="50000"/>
          </a:schemeClr>
        </a:solidFill>
      </dgm:spPr>
      <dgm:t>
        <a:bodyPr/>
        <a:lstStyle/>
        <a:p>
          <a:r>
            <a:rPr lang="fr-FR" dirty="0"/>
            <a:t>5- différencier les travaux des élèves  </a:t>
          </a:r>
        </a:p>
      </dgm:t>
    </dgm:pt>
    <dgm:pt modelId="{9E8F48DB-3016-41F8-944D-6801578BD49F}" type="parTrans" cxnId="{397B4BE4-B19B-4CD3-9B75-8D1EB9D1DCD7}">
      <dgm:prSet/>
      <dgm:spPr/>
      <dgm:t>
        <a:bodyPr/>
        <a:lstStyle/>
        <a:p>
          <a:endParaRPr lang="fr-FR"/>
        </a:p>
      </dgm:t>
    </dgm:pt>
    <dgm:pt modelId="{56A74E6A-B302-42B6-8AC2-CB69DC4EEC16}" type="sibTrans" cxnId="{397B4BE4-B19B-4CD3-9B75-8D1EB9D1DCD7}">
      <dgm:prSet/>
      <dgm:spPr/>
      <dgm:t>
        <a:bodyPr/>
        <a:lstStyle/>
        <a:p>
          <a:endParaRPr lang="fr-FR"/>
        </a:p>
      </dgm:t>
    </dgm:pt>
    <dgm:pt modelId="{DE0B7E14-F80D-4D1A-9D30-2789E5E6D6CB}">
      <dgm:prSet/>
      <dgm:spPr/>
      <dgm:t>
        <a:bodyPr/>
        <a:lstStyle/>
        <a:p>
          <a:r>
            <a:rPr lang="fr-FR" dirty="0"/>
            <a:t>6- prévoir les modalités d’évaluation</a:t>
          </a:r>
        </a:p>
      </dgm:t>
    </dgm:pt>
    <dgm:pt modelId="{D477BA75-84BE-4C6F-B302-245AFE5C2BD3}" type="parTrans" cxnId="{D19D87A7-40E9-4AE5-B3A6-B0CE64BCECAA}">
      <dgm:prSet/>
      <dgm:spPr/>
      <dgm:t>
        <a:bodyPr/>
        <a:lstStyle/>
        <a:p>
          <a:endParaRPr lang="fr-FR"/>
        </a:p>
      </dgm:t>
    </dgm:pt>
    <dgm:pt modelId="{89731037-33A9-4B1D-AD9E-05E17FBFF7FC}" type="sibTrans" cxnId="{D19D87A7-40E9-4AE5-B3A6-B0CE64BCECAA}">
      <dgm:prSet/>
      <dgm:spPr/>
      <dgm:t>
        <a:bodyPr/>
        <a:lstStyle/>
        <a:p>
          <a:endParaRPr lang="fr-FR"/>
        </a:p>
      </dgm:t>
    </dgm:pt>
    <dgm:pt modelId="{1C1D85A5-C4C2-4600-B0A2-2A4034286A3F}" type="pres">
      <dgm:prSet presAssocID="{9DD0B719-B8D5-4902-9176-8B28ED9E0950}" presName="Name0" presStyleCnt="0">
        <dgm:presLayoutVars>
          <dgm:dir/>
          <dgm:resizeHandles val="exact"/>
        </dgm:presLayoutVars>
      </dgm:prSet>
      <dgm:spPr/>
    </dgm:pt>
    <dgm:pt modelId="{CD66344A-979D-487A-ACF7-539E6462A284}" type="pres">
      <dgm:prSet presAssocID="{35F0A894-B28A-48E3-9ECA-3AAB9DA7C0FA}" presName="node" presStyleLbl="node1" presStyleIdx="0" presStyleCnt="6">
        <dgm:presLayoutVars>
          <dgm:bulletEnabled val="1"/>
        </dgm:presLayoutVars>
      </dgm:prSet>
      <dgm:spPr/>
    </dgm:pt>
    <dgm:pt modelId="{88063B3C-9772-4BA4-A19D-794AE9B58E49}" type="pres">
      <dgm:prSet presAssocID="{158B84B5-D610-4266-86D9-AD99158415B5}" presName="sibTrans" presStyleLbl="sibTrans1D1" presStyleIdx="0" presStyleCnt="5"/>
      <dgm:spPr/>
    </dgm:pt>
    <dgm:pt modelId="{D23606E6-6488-4114-A0E4-D1DD8353B042}" type="pres">
      <dgm:prSet presAssocID="{158B84B5-D610-4266-86D9-AD99158415B5}" presName="connectorText" presStyleLbl="sibTrans1D1" presStyleIdx="0" presStyleCnt="5"/>
      <dgm:spPr/>
    </dgm:pt>
    <dgm:pt modelId="{AF9B13F4-3B2C-4F01-9B49-0E854C592AF1}" type="pres">
      <dgm:prSet presAssocID="{B9939C51-EAA6-4340-8AE5-123B06DA6EF0}" presName="node" presStyleLbl="node1" presStyleIdx="1" presStyleCnt="6">
        <dgm:presLayoutVars>
          <dgm:bulletEnabled val="1"/>
        </dgm:presLayoutVars>
      </dgm:prSet>
      <dgm:spPr/>
    </dgm:pt>
    <dgm:pt modelId="{417A5E41-A08E-472E-83D5-F63A889FFDBE}" type="pres">
      <dgm:prSet presAssocID="{F4C68CED-8E5B-43E8-A244-AC67478B9CC8}" presName="sibTrans" presStyleLbl="sibTrans1D1" presStyleIdx="1" presStyleCnt="5"/>
      <dgm:spPr/>
    </dgm:pt>
    <dgm:pt modelId="{3055B70F-8933-42D5-B0CE-259980577916}" type="pres">
      <dgm:prSet presAssocID="{F4C68CED-8E5B-43E8-A244-AC67478B9CC8}" presName="connectorText" presStyleLbl="sibTrans1D1" presStyleIdx="1" presStyleCnt="5"/>
      <dgm:spPr/>
    </dgm:pt>
    <dgm:pt modelId="{1F152C91-686B-409E-961E-15AA8F1AD7CB}" type="pres">
      <dgm:prSet presAssocID="{2FC80AF3-194C-4EAE-818F-39461720839B}" presName="node" presStyleLbl="node1" presStyleIdx="2" presStyleCnt="6">
        <dgm:presLayoutVars>
          <dgm:bulletEnabled val="1"/>
        </dgm:presLayoutVars>
      </dgm:prSet>
      <dgm:spPr/>
    </dgm:pt>
    <dgm:pt modelId="{40EA5944-BD71-4386-BDF1-CC6F469B7036}" type="pres">
      <dgm:prSet presAssocID="{5557D7B1-5179-4776-8F92-9F9BB4AE72C7}" presName="sibTrans" presStyleLbl="sibTrans1D1" presStyleIdx="2" presStyleCnt="5"/>
      <dgm:spPr/>
    </dgm:pt>
    <dgm:pt modelId="{FFE1C232-D24C-4A4D-B777-FFAE714442AC}" type="pres">
      <dgm:prSet presAssocID="{5557D7B1-5179-4776-8F92-9F9BB4AE72C7}" presName="connectorText" presStyleLbl="sibTrans1D1" presStyleIdx="2" presStyleCnt="5"/>
      <dgm:spPr/>
    </dgm:pt>
    <dgm:pt modelId="{A75F4B91-32E0-4CCA-B4B0-B94FF37C31CC}" type="pres">
      <dgm:prSet presAssocID="{9B0FE9BD-67D4-4739-94E4-B9E19F584400}" presName="node" presStyleLbl="node1" presStyleIdx="3" presStyleCnt="6">
        <dgm:presLayoutVars>
          <dgm:bulletEnabled val="1"/>
        </dgm:presLayoutVars>
      </dgm:prSet>
      <dgm:spPr/>
    </dgm:pt>
    <dgm:pt modelId="{D790D731-AB54-44CB-96B6-9548E6FF0BD1}" type="pres">
      <dgm:prSet presAssocID="{F03145B3-77D4-4A5D-A5F5-9EB61999C415}" presName="sibTrans" presStyleLbl="sibTrans1D1" presStyleIdx="3" presStyleCnt="5"/>
      <dgm:spPr/>
    </dgm:pt>
    <dgm:pt modelId="{43B82F8C-D5F2-432C-AFD4-45E4338EE435}" type="pres">
      <dgm:prSet presAssocID="{F03145B3-77D4-4A5D-A5F5-9EB61999C415}" presName="connectorText" presStyleLbl="sibTrans1D1" presStyleIdx="3" presStyleCnt="5"/>
      <dgm:spPr/>
    </dgm:pt>
    <dgm:pt modelId="{27EB4C7E-C9F4-492C-A5F6-9FD018BCE787}" type="pres">
      <dgm:prSet presAssocID="{39B154FD-D6F5-4389-BCCA-6A4EA00C7521}" presName="node" presStyleLbl="node1" presStyleIdx="4" presStyleCnt="6">
        <dgm:presLayoutVars>
          <dgm:bulletEnabled val="1"/>
        </dgm:presLayoutVars>
      </dgm:prSet>
      <dgm:spPr/>
    </dgm:pt>
    <dgm:pt modelId="{46ADA3A5-0CEE-48A9-8BAD-C2CD2B63E7F5}" type="pres">
      <dgm:prSet presAssocID="{56A74E6A-B302-42B6-8AC2-CB69DC4EEC16}" presName="sibTrans" presStyleLbl="sibTrans1D1" presStyleIdx="4" presStyleCnt="5"/>
      <dgm:spPr/>
    </dgm:pt>
    <dgm:pt modelId="{0554224E-91BE-4A97-AD3D-05E14796E487}" type="pres">
      <dgm:prSet presAssocID="{56A74E6A-B302-42B6-8AC2-CB69DC4EEC16}" presName="connectorText" presStyleLbl="sibTrans1D1" presStyleIdx="4" presStyleCnt="5"/>
      <dgm:spPr/>
    </dgm:pt>
    <dgm:pt modelId="{EC1EF085-817D-4D5A-B25B-DFC514AD6557}" type="pres">
      <dgm:prSet presAssocID="{DE0B7E14-F80D-4D1A-9D30-2789E5E6D6CB}" presName="node" presStyleLbl="node1" presStyleIdx="5" presStyleCnt="6">
        <dgm:presLayoutVars>
          <dgm:bulletEnabled val="1"/>
        </dgm:presLayoutVars>
      </dgm:prSet>
      <dgm:spPr/>
    </dgm:pt>
  </dgm:ptLst>
  <dgm:cxnLst>
    <dgm:cxn modelId="{3B06CA82-23DD-4CCF-9B85-CE37A70F69E4}" type="presOf" srcId="{DE0B7E14-F80D-4D1A-9D30-2789E5E6D6CB}" destId="{EC1EF085-817D-4D5A-B25B-DFC514AD6557}" srcOrd="0" destOrd="0" presId="urn:microsoft.com/office/officeart/2005/8/layout/bProcess3"/>
    <dgm:cxn modelId="{2B0152D7-A3C1-4CD4-B906-0C6AAB9F71EE}" srcId="{9DD0B719-B8D5-4902-9176-8B28ED9E0950}" destId="{2FC80AF3-194C-4EAE-818F-39461720839B}" srcOrd="2" destOrd="0" parTransId="{88CAF574-F4F8-471E-B0AB-10EF421E0E3D}" sibTransId="{5557D7B1-5179-4776-8F92-9F9BB4AE72C7}"/>
    <dgm:cxn modelId="{9A4675A7-AB6C-4B23-8F76-F6BEA9D6B8C1}" srcId="{9DD0B719-B8D5-4902-9176-8B28ED9E0950}" destId="{35F0A894-B28A-48E3-9ECA-3AAB9DA7C0FA}" srcOrd="0" destOrd="0" parTransId="{B55B0653-8BAF-4249-8EB7-C6347EEE8438}" sibTransId="{158B84B5-D610-4266-86D9-AD99158415B5}"/>
    <dgm:cxn modelId="{D19D87A7-40E9-4AE5-B3A6-B0CE64BCECAA}" srcId="{9DD0B719-B8D5-4902-9176-8B28ED9E0950}" destId="{DE0B7E14-F80D-4D1A-9D30-2789E5E6D6CB}" srcOrd="5" destOrd="0" parTransId="{D477BA75-84BE-4C6F-B302-245AFE5C2BD3}" sibTransId="{89731037-33A9-4B1D-AD9E-05E17FBFF7FC}"/>
    <dgm:cxn modelId="{A58E600D-4148-4140-96DE-59757F07327E}" type="presOf" srcId="{9DD0B719-B8D5-4902-9176-8B28ED9E0950}" destId="{1C1D85A5-C4C2-4600-B0A2-2A4034286A3F}" srcOrd="0" destOrd="0" presId="urn:microsoft.com/office/officeart/2005/8/layout/bProcess3"/>
    <dgm:cxn modelId="{0E16B612-DCA3-419A-812F-7E5D5DBF98E7}" type="presOf" srcId="{9B0FE9BD-67D4-4739-94E4-B9E19F584400}" destId="{A75F4B91-32E0-4CCA-B4B0-B94FF37C31CC}" srcOrd="0" destOrd="0" presId="urn:microsoft.com/office/officeart/2005/8/layout/bProcess3"/>
    <dgm:cxn modelId="{3416B440-9685-4D32-9F58-019152930C30}" srcId="{9DD0B719-B8D5-4902-9176-8B28ED9E0950}" destId="{9B0FE9BD-67D4-4739-94E4-B9E19F584400}" srcOrd="3" destOrd="0" parTransId="{7B8830EA-3BC9-47F6-8DAE-4D9DD315E430}" sibTransId="{F03145B3-77D4-4A5D-A5F5-9EB61999C415}"/>
    <dgm:cxn modelId="{6452074D-5949-4EE5-8DEF-D4173E54C9D9}" type="presOf" srcId="{F4C68CED-8E5B-43E8-A244-AC67478B9CC8}" destId="{417A5E41-A08E-472E-83D5-F63A889FFDBE}" srcOrd="0" destOrd="0" presId="urn:microsoft.com/office/officeart/2005/8/layout/bProcess3"/>
    <dgm:cxn modelId="{057B3A75-2748-4570-9795-81B9F959C90F}" type="presOf" srcId="{B9939C51-EAA6-4340-8AE5-123B06DA6EF0}" destId="{AF9B13F4-3B2C-4F01-9B49-0E854C592AF1}" srcOrd="0" destOrd="0" presId="urn:microsoft.com/office/officeart/2005/8/layout/bProcess3"/>
    <dgm:cxn modelId="{6B609719-E9BA-4BAB-AAA2-D8F97FD52C9B}" type="presOf" srcId="{F03145B3-77D4-4A5D-A5F5-9EB61999C415}" destId="{D790D731-AB54-44CB-96B6-9548E6FF0BD1}" srcOrd="0" destOrd="0" presId="urn:microsoft.com/office/officeart/2005/8/layout/bProcess3"/>
    <dgm:cxn modelId="{397B4BE4-B19B-4CD3-9B75-8D1EB9D1DCD7}" srcId="{9DD0B719-B8D5-4902-9176-8B28ED9E0950}" destId="{39B154FD-D6F5-4389-BCCA-6A4EA00C7521}" srcOrd="4" destOrd="0" parTransId="{9E8F48DB-3016-41F8-944D-6801578BD49F}" sibTransId="{56A74E6A-B302-42B6-8AC2-CB69DC4EEC16}"/>
    <dgm:cxn modelId="{87D7539D-496F-4CBC-A3D3-F69BC254D342}" type="presOf" srcId="{F03145B3-77D4-4A5D-A5F5-9EB61999C415}" destId="{43B82F8C-D5F2-432C-AFD4-45E4338EE435}" srcOrd="1" destOrd="0" presId="urn:microsoft.com/office/officeart/2005/8/layout/bProcess3"/>
    <dgm:cxn modelId="{AA15ECE6-7013-4808-A2B6-4B62A7EA0D16}" type="presOf" srcId="{158B84B5-D610-4266-86D9-AD99158415B5}" destId="{88063B3C-9772-4BA4-A19D-794AE9B58E49}" srcOrd="0" destOrd="0" presId="urn:microsoft.com/office/officeart/2005/8/layout/bProcess3"/>
    <dgm:cxn modelId="{32F4E4A9-6408-419D-BCA7-450AB1875EFC}" type="presOf" srcId="{F4C68CED-8E5B-43E8-A244-AC67478B9CC8}" destId="{3055B70F-8933-42D5-B0CE-259980577916}" srcOrd="1" destOrd="0" presId="urn:microsoft.com/office/officeart/2005/8/layout/bProcess3"/>
    <dgm:cxn modelId="{0032E2F0-3522-4FED-909D-06623255CF52}" type="presOf" srcId="{5557D7B1-5179-4776-8F92-9F9BB4AE72C7}" destId="{FFE1C232-D24C-4A4D-B777-FFAE714442AC}" srcOrd="1" destOrd="0" presId="urn:microsoft.com/office/officeart/2005/8/layout/bProcess3"/>
    <dgm:cxn modelId="{AC43BB5F-09B6-4853-AA29-2B1F76D89451}" srcId="{9DD0B719-B8D5-4902-9176-8B28ED9E0950}" destId="{B9939C51-EAA6-4340-8AE5-123B06DA6EF0}" srcOrd="1" destOrd="0" parTransId="{DD16C151-FA08-40CF-BE89-B1C53CF11497}" sibTransId="{F4C68CED-8E5B-43E8-A244-AC67478B9CC8}"/>
    <dgm:cxn modelId="{746BDC1B-3C4F-44DB-92F6-F86AC5748360}" type="presOf" srcId="{158B84B5-D610-4266-86D9-AD99158415B5}" destId="{D23606E6-6488-4114-A0E4-D1DD8353B042}" srcOrd="1" destOrd="0" presId="urn:microsoft.com/office/officeart/2005/8/layout/bProcess3"/>
    <dgm:cxn modelId="{126BC917-C35D-43CA-85F2-E6B98B6657F2}" type="presOf" srcId="{2FC80AF3-194C-4EAE-818F-39461720839B}" destId="{1F152C91-686B-409E-961E-15AA8F1AD7CB}" srcOrd="0" destOrd="0" presId="urn:microsoft.com/office/officeart/2005/8/layout/bProcess3"/>
    <dgm:cxn modelId="{0C9CCBAD-846C-4061-AC2F-D077A9B86F13}" type="presOf" srcId="{56A74E6A-B302-42B6-8AC2-CB69DC4EEC16}" destId="{46ADA3A5-0CEE-48A9-8BAD-C2CD2B63E7F5}" srcOrd="0" destOrd="0" presId="urn:microsoft.com/office/officeart/2005/8/layout/bProcess3"/>
    <dgm:cxn modelId="{ACE565B7-E958-46C1-8AAC-FBCCC527F3E9}" type="presOf" srcId="{5557D7B1-5179-4776-8F92-9F9BB4AE72C7}" destId="{40EA5944-BD71-4386-BDF1-CC6F469B7036}" srcOrd="0" destOrd="0" presId="urn:microsoft.com/office/officeart/2005/8/layout/bProcess3"/>
    <dgm:cxn modelId="{D9E6DF35-556B-4D16-875F-88896FB1FDE5}" type="presOf" srcId="{35F0A894-B28A-48E3-9ECA-3AAB9DA7C0FA}" destId="{CD66344A-979D-487A-ACF7-539E6462A284}" srcOrd="0" destOrd="0" presId="urn:microsoft.com/office/officeart/2005/8/layout/bProcess3"/>
    <dgm:cxn modelId="{905928E2-188A-4635-B443-29990CC7D92B}" type="presOf" srcId="{39B154FD-D6F5-4389-BCCA-6A4EA00C7521}" destId="{27EB4C7E-C9F4-492C-A5F6-9FD018BCE787}" srcOrd="0" destOrd="0" presId="urn:microsoft.com/office/officeart/2005/8/layout/bProcess3"/>
    <dgm:cxn modelId="{F6960F12-2935-4420-A264-35DDD6CCD909}" type="presOf" srcId="{56A74E6A-B302-42B6-8AC2-CB69DC4EEC16}" destId="{0554224E-91BE-4A97-AD3D-05E14796E487}" srcOrd="1" destOrd="0" presId="urn:microsoft.com/office/officeart/2005/8/layout/bProcess3"/>
    <dgm:cxn modelId="{C87B5049-D193-49A5-AB1A-A2F7422D924B}" type="presParOf" srcId="{1C1D85A5-C4C2-4600-B0A2-2A4034286A3F}" destId="{CD66344A-979D-487A-ACF7-539E6462A284}" srcOrd="0" destOrd="0" presId="urn:microsoft.com/office/officeart/2005/8/layout/bProcess3"/>
    <dgm:cxn modelId="{D338F7EA-36B3-426A-86D2-43432880BBE8}" type="presParOf" srcId="{1C1D85A5-C4C2-4600-B0A2-2A4034286A3F}" destId="{88063B3C-9772-4BA4-A19D-794AE9B58E49}" srcOrd="1" destOrd="0" presId="urn:microsoft.com/office/officeart/2005/8/layout/bProcess3"/>
    <dgm:cxn modelId="{3DE3B2A1-E696-4C76-86FD-CC5195803456}" type="presParOf" srcId="{88063B3C-9772-4BA4-A19D-794AE9B58E49}" destId="{D23606E6-6488-4114-A0E4-D1DD8353B042}" srcOrd="0" destOrd="0" presId="urn:microsoft.com/office/officeart/2005/8/layout/bProcess3"/>
    <dgm:cxn modelId="{9639A119-BF1E-4FB5-A5AB-CF2CBA3CFE20}" type="presParOf" srcId="{1C1D85A5-C4C2-4600-B0A2-2A4034286A3F}" destId="{AF9B13F4-3B2C-4F01-9B49-0E854C592AF1}" srcOrd="2" destOrd="0" presId="urn:microsoft.com/office/officeart/2005/8/layout/bProcess3"/>
    <dgm:cxn modelId="{0872D53D-AD2C-4FC1-80FE-9CF21A8DA75D}" type="presParOf" srcId="{1C1D85A5-C4C2-4600-B0A2-2A4034286A3F}" destId="{417A5E41-A08E-472E-83D5-F63A889FFDBE}" srcOrd="3" destOrd="0" presId="urn:microsoft.com/office/officeart/2005/8/layout/bProcess3"/>
    <dgm:cxn modelId="{719E7866-4B3D-4556-9D07-DE665E353DE3}" type="presParOf" srcId="{417A5E41-A08E-472E-83D5-F63A889FFDBE}" destId="{3055B70F-8933-42D5-B0CE-259980577916}" srcOrd="0" destOrd="0" presId="urn:microsoft.com/office/officeart/2005/8/layout/bProcess3"/>
    <dgm:cxn modelId="{2C8C3D9A-76A3-48AF-AE58-D8CA281B6F27}" type="presParOf" srcId="{1C1D85A5-C4C2-4600-B0A2-2A4034286A3F}" destId="{1F152C91-686B-409E-961E-15AA8F1AD7CB}" srcOrd="4" destOrd="0" presId="urn:microsoft.com/office/officeart/2005/8/layout/bProcess3"/>
    <dgm:cxn modelId="{C9AAB3D8-221A-428F-AB92-8645A9DEDF7A}" type="presParOf" srcId="{1C1D85A5-C4C2-4600-B0A2-2A4034286A3F}" destId="{40EA5944-BD71-4386-BDF1-CC6F469B7036}" srcOrd="5" destOrd="0" presId="urn:microsoft.com/office/officeart/2005/8/layout/bProcess3"/>
    <dgm:cxn modelId="{D0AED998-91D8-4378-94DA-B61240B693EA}" type="presParOf" srcId="{40EA5944-BD71-4386-BDF1-CC6F469B7036}" destId="{FFE1C232-D24C-4A4D-B777-FFAE714442AC}" srcOrd="0" destOrd="0" presId="urn:microsoft.com/office/officeart/2005/8/layout/bProcess3"/>
    <dgm:cxn modelId="{2BCAA1B2-4114-4162-9177-4EA38354DADB}" type="presParOf" srcId="{1C1D85A5-C4C2-4600-B0A2-2A4034286A3F}" destId="{A75F4B91-32E0-4CCA-B4B0-B94FF37C31CC}" srcOrd="6" destOrd="0" presId="urn:microsoft.com/office/officeart/2005/8/layout/bProcess3"/>
    <dgm:cxn modelId="{032A6E2B-86E9-4AEF-9BA5-23DB056658C0}" type="presParOf" srcId="{1C1D85A5-C4C2-4600-B0A2-2A4034286A3F}" destId="{D790D731-AB54-44CB-96B6-9548E6FF0BD1}" srcOrd="7" destOrd="0" presId="urn:microsoft.com/office/officeart/2005/8/layout/bProcess3"/>
    <dgm:cxn modelId="{D8D3981C-BE12-4E89-8155-CC25E50AE503}" type="presParOf" srcId="{D790D731-AB54-44CB-96B6-9548E6FF0BD1}" destId="{43B82F8C-D5F2-432C-AFD4-45E4338EE435}" srcOrd="0" destOrd="0" presId="urn:microsoft.com/office/officeart/2005/8/layout/bProcess3"/>
    <dgm:cxn modelId="{32EBEFBA-AF7A-44E1-91CF-1F7B347C1DAA}" type="presParOf" srcId="{1C1D85A5-C4C2-4600-B0A2-2A4034286A3F}" destId="{27EB4C7E-C9F4-492C-A5F6-9FD018BCE787}" srcOrd="8" destOrd="0" presId="urn:microsoft.com/office/officeart/2005/8/layout/bProcess3"/>
    <dgm:cxn modelId="{8973D35E-D456-4761-B2F5-D8C60AB679E3}" type="presParOf" srcId="{1C1D85A5-C4C2-4600-B0A2-2A4034286A3F}" destId="{46ADA3A5-0CEE-48A9-8BAD-C2CD2B63E7F5}" srcOrd="9" destOrd="0" presId="urn:microsoft.com/office/officeart/2005/8/layout/bProcess3"/>
    <dgm:cxn modelId="{8A453D47-2C35-4E4D-8022-E99706AFF9D4}" type="presParOf" srcId="{46ADA3A5-0CEE-48A9-8BAD-C2CD2B63E7F5}" destId="{0554224E-91BE-4A97-AD3D-05E14796E487}" srcOrd="0" destOrd="0" presId="urn:microsoft.com/office/officeart/2005/8/layout/bProcess3"/>
    <dgm:cxn modelId="{CE7C3438-5B2D-43E4-9268-FBAFD0A6F541}" type="presParOf" srcId="{1C1D85A5-C4C2-4600-B0A2-2A4034286A3F}" destId="{EC1EF085-817D-4D5A-B25B-DFC514AD6557}"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AC696-CA40-47EB-AAC5-E6A6135C4F9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665167C9-F541-4272-8898-FA63FE8301EB}">
      <dgm:prSet phldrT="[Texte]" custT="1"/>
      <dgm:spPr>
        <a:solidFill>
          <a:schemeClr val="accent3">
            <a:lumMod val="50000"/>
          </a:schemeClr>
        </a:solidFill>
      </dgm:spPr>
      <dgm:t>
        <a:bodyPr/>
        <a:lstStyle/>
        <a:p>
          <a:r>
            <a:rPr lang="fr-FR" sz="1600" dirty="0"/>
            <a:t>HYPOTHESE 1 : NOUVEAUX MODES DE TRANSPORT POUR FREINER ETALEMENT URBAIN /</a:t>
          </a:r>
        </a:p>
      </dgm:t>
    </dgm:pt>
    <dgm:pt modelId="{04F2F7DE-68C2-4110-B62B-385A20383CEE}" type="parTrans" cxnId="{9638D382-36AA-43AA-9BC0-8783E09F6C5D}">
      <dgm:prSet/>
      <dgm:spPr/>
      <dgm:t>
        <a:bodyPr/>
        <a:lstStyle/>
        <a:p>
          <a:endParaRPr lang="fr-FR"/>
        </a:p>
      </dgm:t>
    </dgm:pt>
    <dgm:pt modelId="{3A03F052-1311-4EB7-A1DE-FE1D643A280E}" type="sibTrans" cxnId="{9638D382-36AA-43AA-9BC0-8783E09F6C5D}">
      <dgm:prSet/>
      <dgm:spPr/>
      <dgm:t>
        <a:bodyPr/>
        <a:lstStyle/>
        <a:p>
          <a:endParaRPr lang="fr-FR"/>
        </a:p>
      </dgm:t>
    </dgm:pt>
    <dgm:pt modelId="{C31B5F4D-1ACC-4CEF-8176-1DE4A9EFCF2B}">
      <dgm:prSet phldrT="[Texte]" custT="1"/>
      <dgm:spPr/>
      <dgm:t>
        <a:bodyPr/>
        <a:lstStyle/>
        <a:p>
          <a:r>
            <a:rPr lang="fr-FR" sz="2000" dirty="0"/>
            <a:t>Répondre au défi de l’étalement urbain </a:t>
          </a:r>
        </a:p>
      </dgm:t>
    </dgm:pt>
    <dgm:pt modelId="{8E556B7A-D10B-423C-919E-BA8BBB7FD41E}" type="parTrans" cxnId="{40065E8B-6677-410C-937B-B5396A9290C9}">
      <dgm:prSet/>
      <dgm:spPr/>
      <dgm:t>
        <a:bodyPr/>
        <a:lstStyle/>
        <a:p>
          <a:endParaRPr lang="fr-FR"/>
        </a:p>
      </dgm:t>
    </dgm:pt>
    <dgm:pt modelId="{4AF8DA4A-6E6B-47C9-814F-99DDA6C78E15}" type="sibTrans" cxnId="{40065E8B-6677-410C-937B-B5396A9290C9}">
      <dgm:prSet/>
      <dgm:spPr/>
      <dgm:t>
        <a:bodyPr/>
        <a:lstStyle/>
        <a:p>
          <a:endParaRPr lang="fr-FR"/>
        </a:p>
      </dgm:t>
    </dgm:pt>
    <dgm:pt modelId="{E1722D68-5891-431E-97E4-9182F69023EA}">
      <dgm:prSet phldrT="[Texte]" custT="1"/>
      <dgm:spPr>
        <a:solidFill>
          <a:schemeClr val="accent6">
            <a:lumMod val="25000"/>
          </a:schemeClr>
        </a:solidFill>
      </dgm:spPr>
      <dgm:t>
        <a:bodyPr/>
        <a:lstStyle/>
        <a:p>
          <a:r>
            <a:rPr lang="fr-FR" sz="1600" dirty="0"/>
            <a:t>HYPOTHESE 3 : METROPOLE DURABLE ET  ENERGIES NOUVELLES </a:t>
          </a:r>
        </a:p>
      </dgm:t>
    </dgm:pt>
    <dgm:pt modelId="{9AF62A3E-098B-4FA3-BC0F-5C45DAFCF4AE}" type="parTrans" cxnId="{A71ACBE1-C755-4A87-89A8-C892F2D33261}">
      <dgm:prSet/>
      <dgm:spPr/>
      <dgm:t>
        <a:bodyPr/>
        <a:lstStyle/>
        <a:p>
          <a:endParaRPr lang="fr-FR"/>
        </a:p>
      </dgm:t>
    </dgm:pt>
    <dgm:pt modelId="{92E47CC3-942F-415E-8FFB-6BFEC5837AAF}" type="sibTrans" cxnId="{A71ACBE1-C755-4A87-89A8-C892F2D33261}">
      <dgm:prSet/>
      <dgm:spPr/>
      <dgm:t>
        <a:bodyPr/>
        <a:lstStyle/>
        <a:p>
          <a:endParaRPr lang="fr-FR"/>
        </a:p>
      </dgm:t>
    </dgm:pt>
    <dgm:pt modelId="{6EF14DB6-C3C7-4787-B1A9-9AD811470845}">
      <dgm:prSet phldrT="[Texte]" custT="1"/>
      <dgm:spPr/>
      <dgm:t>
        <a:bodyPr/>
        <a:lstStyle/>
        <a:p>
          <a:r>
            <a:rPr lang="fr-FR" sz="2000" dirty="0"/>
            <a:t>Où construire des parcs éoliens en Ile-de-France ?</a:t>
          </a:r>
        </a:p>
      </dgm:t>
    </dgm:pt>
    <dgm:pt modelId="{290532E1-5D87-463B-9489-D2050EE5578B}" type="parTrans" cxnId="{718FA189-A785-4C2D-AEF4-5194E6F28B3F}">
      <dgm:prSet/>
      <dgm:spPr/>
      <dgm:t>
        <a:bodyPr/>
        <a:lstStyle/>
        <a:p>
          <a:endParaRPr lang="fr-FR"/>
        </a:p>
      </dgm:t>
    </dgm:pt>
    <dgm:pt modelId="{064200D4-A4EF-41AA-BED7-E14980F3EE7B}" type="sibTrans" cxnId="{718FA189-A785-4C2D-AEF4-5194E6F28B3F}">
      <dgm:prSet/>
      <dgm:spPr/>
      <dgm:t>
        <a:bodyPr/>
        <a:lstStyle/>
        <a:p>
          <a:endParaRPr lang="fr-FR"/>
        </a:p>
      </dgm:t>
    </dgm:pt>
    <dgm:pt modelId="{E17FC437-8CB5-4BE0-9525-3AFACD769010}">
      <dgm:prSet phldrT="[Texte]" custT="1"/>
      <dgm:spPr/>
      <dgm:t>
        <a:bodyPr/>
        <a:lstStyle/>
        <a:p>
          <a:r>
            <a:rPr lang="fr-FR" sz="2000" dirty="0"/>
            <a:t>Permettre développement de la ville durable</a:t>
          </a:r>
        </a:p>
      </dgm:t>
    </dgm:pt>
    <dgm:pt modelId="{10DE62FB-9359-4FE1-A9E9-038A0B740E3C}" type="parTrans" cxnId="{711C43CF-1D5C-4DD2-82F9-AB63CBD0974D}">
      <dgm:prSet/>
      <dgm:spPr/>
      <dgm:t>
        <a:bodyPr/>
        <a:lstStyle/>
        <a:p>
          <a:endParaRPr lang="fr-FR"/>
        </a:p>
      </dgm:t>
    </dgm:pt>
    <dgm:pt modelId="{CE4CA570-03FF-472B-80F1-6EC2D75F92E4}" type="sibTrans" cxnId="{711C43CF-1D5C-4DD2-82F9-AB63CBD0974D}">
      <dgm:prSet/>
      <dgm:spPr/>
      <dgm:t>
        <a:bodyPr/>
        <a:lstStyle/>
        <a:p>
          <a:endParaRPr lang="fr-FR"/>
        </a:p>
      </dgm:t>
    </dgm:pt>
    <dgm:pt modelId="{DFD31450-F0C4-4B05-8F1A-D97683D2864B}">
      <dgm:prSet custT="1"/>
      <dgm:spPr>
        <a:solidFill>
          <a:schemeClr val="accent1">
            <a:lumMod val="50000"/>
          </a:schemeClr>
        </a:solidFill>
      </dgm:spPr>
      <dgm:t>
        <a:bodyPr/>
        <a:lstStyle/>
        <a:p>
          <a:r>
            <a:rPr lang="fr-FR" sz="1600" dirty="0"/>
            <a:t>HYPOTHESE 2 : METROPOLE POLYCENTRIQUE POUR REEQUILIBRER LE TERRITOIRE</a:t>
          </a:r>
        </a:p>
      </dgm:t>
    </dgm:pt>
    <dgm:pt modelId="{6FF40925-C729-428B-9024-22FABC4E3397}" type="parTrans" cxnId="{F52FC3C3-F95E-4CB1-951C-6F85454F2831}">
      <dgm:prSet/>
      <dgm:spPr/>
      <dgm:t>
        <a:bodyPr/>
        <a:lstStyle/>
        <a:p>
          <a:endParaRPr lang="fr-FR"/>
        </a:p>
      </dgm:t>
    </dgm:pt>
    <dgm:pt modelId="{193E3DA1-0EDA-4BD3-8B2E-657C8AF7C9E6}" type="sibTrans" cxnId="{F52FC3C3-F95E-4CB1-951C-6F85454F2831}">
      <dgm:prSet/>
      <dgm:spPr/>
      <dgm:t>
        <a:bodyPr/>
        <a:lstStyle/>
        <a:p>
          <a:endParaRPr lang="fr-FR"/>
        </a:p>
      </dgm:t>
    </dgm:pt>
    <dgm:pt modelId="{7B156A9E-BAD4-40EF-9791-37B1F5376AD0}">
      <dgm:prSet custT="1"/>
      <dgm:spPr/>
      <dgm:t>
        <a:bodyPr/>
        <a:lstStyle/>
        <a:p>
          <a:r>
            <a:rPr lang="fr-FR" sz="2000" dirty="0"/>
            <a:t>Créer une métropole multipolaire </a:t>
          </a:r>
        </a:p>
      </dgm:t>
    </dgm:pt>
    <dgm:pt modelId="{B30644BC-DBCC-45C4-91DF-510A66DD5A31}" type="parTrans" cxnId="{DD01D912-A532-44A1-BDB0-4A9A86D209AB}">
      <dgm:prSet/>
      <dgm:spPr/>
      <dgm:t>
        <a:bodyPr/>
        <a:lstStyle/>
        <a:p>
          <a:endParaRPr lang="fr-FR"/>
        </a:p>
      </dgm:t>
    </dgm:pt>
    <dgm:pt modelId="{C19933A3-953C-4612-9065-7D7AC114DDD6}" type="sibTrans" cxnId="{DD01D912-A532-44A1-BDB0-4A9A86D209AB}">
      <dgm:prSet/>
      <dgm:spPr/>
      <dgm:t>
        <a:bodyPr/>
        <a:lstStyle/>
        <a:p>
          <a:endParaRPr lang="fr-FR"/>
        </a:p>
      </dgm:t>
    </dgm:pt>
    <dgm:pt modelId="{7B844746-552F-4E84-86B9-F95150D1DCCE}">
      <dgm:prSet custT="1"/>
      <dgm:spPr/>
      <dgm:t>
        <a:bodyPr/>
        <a:lstStyle/>
        <a:p>
          <a:r>
            <a:rPr lang="fr-FR" sz="2000" dirty="0"/>
            <a:t>Réduire les césures socio-spatiales</a:t>
          </a:r>
        </a:p>
      </dgm:t>
    </dgm:pt>
    <dgm:pt modelId="{7BB9A380-5F4A-498E-8787-04419E3473B8}" type="parTrans" cxnId="{A6EA88A4-0EF8-4E66-978B-DD62DFFEC430}">
      <dgm:prSet/>
      <dgm:spPr/>
      <dgm:t>
        <a:bodyPr/>
        <a:lstStyle/>
        <a:p>
          <a:endParaRPr lang="fr-FR"/>
        </a:p>
      </dgm:t>
    </dgm:pt>
    <dgm:pt modelId="{8D80A4BE-C004-4D70-AD8C-4DBA43A9BF21}" type="sibTrans" cxnId="{A6EA88A4-0EF8-4E66-978B-DD62DFFEC430}">
      <dgm:prSet/>
      <dgm:spPr/>
      <dgm:t>
        <a:bodyPr/>
        <a:lstStyle/>
        <a:p>
          <a:endParaRPr lang="fr-FR"/>
        </a:p>
      </dgm:t>
    </dgm:pt>
    <dgm:pt modelId="{AC662170-6C3B-4B8A-8941-E5815AE608AE}">
      <dgm:prSet custT="1"/>
      <dgm:spPr/>
      <dgm:t>
        <a:bodyPr/>
        <a:lstStyle/>
        <a:p>
          <a:r>
            <a:rPr lang="fr-FR" sz="2000" dirty="0"/>
            <a:t>Renforcer l’accessibilité de tous les territoires</a:t>
          </a:r>
        </a:p>
      </dgm:t>
    </dgm:pt>
    <dgm:pt modelId="{97DBFC69-BEE6-4BC9-BA58-CB3140BE34D4}" type="parTrans" cxnId="{97591B39-5E41-485D-851F-D8CC5B6B8D8A}">
      <dgm:prSet/>
      <dgm:spPr/>
      <dgm:t>
        <a:bodyPr/>
        <a:lstStyle/>
        <a:p>
          <a:endParaRPr lang="fr-FR"/>
        </a:p>
      </dgm:t>
    </dgm:pt>
    <dgm:pt modelId="{54208566-955F-49D3-919E-B0992BDC03C9}" type="sibTrans" cxnId="{97591B39-5E41-485D-851F-D8CC5B6B8D8A}">
      <dgm:prSet/>
      <dgm:spPr/>
      <dgm:t>
        <a:bodyPr/>
        <a:lstStyle/>
        <a:p>
          <a:endParaRPr lang="fr-FR"/>
        </a:p>
      </dgm:t>
    </dgm:pt>
    <dgm:pt modelId="{0A1FD79E-C4B4-44FE-A917-5085A390966B}" type="pres">
      <dgm:prSet presAssocID="{EF9AC696-CA40-47EB-AAC5-E6A6135C4F99}" presName="linear" presStyleCnt="0">
        <dgm:presLayoutVars>
          <dgm:dir/>
          <dgm:animLvl val="lvl"/>
          <dgm:resizeHandles val="exact"/>
        </dgm:presLayoutVars>
      </dgm:prSet>
      <dgm:spPr/>
    </dgm:pt>
    <dgm:pt modelId="{B4A9C98C-9136-4F86-8ECD-91CD19BBC713}" type="pres">
      <dgm:prSet presAssocID="{665167C9-F541-4272-8898-FA63FE8301EB}" presName="parentLin" presStyleCnt="0"/>
      <dgm:spPr/>
    </dgm:pt>
    <dgm:pt modelId="{4B157800-D8AF-4823-8585-6BC3798F9B65}" type="pres">
      <dgm:prSet presAssocID="{665167C9-F541-4272-8898-FA63FE8301EB}" presName="parentLeftMargin" presStyleLbl="node1" presStyleIdx="0" presStyleCnt="3"/>
      <dgm:spPr/>
    </dgm:pt>
    <dgm:pt modelId="{CA77701A-2E18-4828-93CA-EFAD9730C363}" type="pres">
      <dgm:prSet presAssocID="{665167C9-F541-4272-8898-FA63FE8301EB}" presName="parentText" presStyleLbl="node1" presStyleIdx="0" presStyleCnt="3" custScaleX="113329">
        <dgm:presLayoutVars>
          <dgm:chMax val="0"/>
          <dgm:bulletEnabled val="1"/>
        </dgm:presLayoutVars>
      </dgm:prSet>
      <dgm:spPr/>
    </dgm:pt>
    <dgm:pt modelId="{F7E98D3E-3B42-4785-92BA-A9CCE28A3120}" type="pres">
      <dgm:prSet presAssocID="{665167C9-F541-4272-8898-FA63FE8301EB}" presName="negativeSpace" presStyleCnt="0"/>
      <dgm:spPr/>
    </dgm:pt>
    <dgm:pt modelId="{E6C06AE1-4131-4D97-8B85-46DEDCB73D60}" type="pres">
      <dgm:prSet presAssocID="{665167C9-F541-4272-8898-FA63FE8301EB}" presName="childText" presStyleLbl="conFgAcc1" presStyleIdx="0" presStyleCnt="3">
        <dgm:presLayoutVars>
          <dgm:bulletEnabled val="1"/>
        </dgm:presLayoutVars>
      </dgm:prSet>
      <dgm:spPr/>
    </dgm:pt>
    <dgm:pt modelId="{557B754E-AA14-4900-8EDB-000B6806E9D5}" type="pres">
      <dgm:prSet presAssocID="{3A03F052-1311-4EB7-A1DE-FE1D643A280E}" presName="spaceBetweenRectangles" presStyleCnt="0"/>
      <dgm:spPr/>
    </dgm:pt>
    <dgm:pt modelId="{DDF0E839-BE13-4D02-A5DD-DAE1170A19DC}" type="pres">
      <dgm:prSet presAssocID="{DFD31450-F0C4-4B05-8F1A-D97683D2864B}" presName="parentLin" presStyleCnt="0"/>
      <dgm:spPr/>
    </dgm:pt>
    <dgm:pt modelId="{E7D986B2-667E-4375-8E36-EF3D22B816BA}" type="pres">
      <dgm:prSet presAssocID="{DFD31450-F0C4-4B05-8F1A-D97683D2864B}" presName="parentLeftMargin" presStyleLbl="node1" presStyleIdx="0" presStyleCnt="3"/>
      <dgm:spPr/>
    </dgm:pt>
    <dgm:pt modelId="{D805614E-BDC6-40DD-B521-26F84AD9D4BC}" type="pres">
      <dgm:prSet presAssocID="{DFD31450-F0C4-4B05-8F1A-D97683D2864B}" presName="parentText" presStyleLbl="node1" presStyleIdx="1" presStyleCnt="3" custScaleX="111221">
        <dgm:presLayoutVars>
          <dgm:chMax val="0"/>
          <dgm:bulletEnabled val="1"/>
        </dgm:presLayoutVars>
      </dgm:prSet>
      <dgm:spPr/>
    </dgm:pt>
    <dgm:pt modelId="{66FDA989-D616-4623-BD08-D54377D594CC}" type="pres">
      <dgm:prSet presAssocID="{DFD31450-F0C4-4B05-8F1A-D97683D2864B}" presName="negativeSpace" presStyleCnt="0"/>
      <dgm:spPr/>
    </dgm:pt>
    <dgm:pt modelId="{41170D9C-BDAF-4192-9FD9-5191C5DF5061}" type="pres">
      <dgm:prSet presAssocID="{DFD31450-F0C4-4B05-8F1A-D97683D2864B}" presName="childText" presStyleLbl="conFgAcc1" presStyleIdx="1" presStyleCnt="3">
        <dgm:presLayoutVars>
          <dgm:bulletEnabled val="1"/>
        </dgm:presLayoutVars>
      </dgm:prSet>
      <dgm:spPr/>
    </dgm:pt>
    <dgm:pt modelId="{CF7B42BF-3323-4A7F-97F5-35EAC247271A}" type="pres">
      <dgm:prSet presAssocID="{193E3DA1-0EDA-4BD3-8B2E-657C8AF7C9E6}" presName="spaceBetweenRectangles" presStyleCnt="0"/>
      <dgm:spPr/>
    </dgm:pt>
    <dgm:pt modelId="{F55AA079-9334-4DDD-A365-B430A03311F0}" type="pres">
      <dgm:prSet presAssocID="{E1722D68-5891-431E-97E4-9182F69023EA}" presName="parentLin" presStyleCnt="0"/>
      <dgm:spPr/>
    </dgm:pt>
    <dgm:pt modelId="{124D277B-02E5-4C4A-AEB9-DA848BCAA36E}" type="pres">
      <dgm:prSet presAssocID="{E1722D68-5891-431E-97E4-9182F69023EA}" presName="parentLeftMargin" presStyleLbl="node1" presStyleIdx="1" presStyleCnt="3"/>
      <dgm:spPr/>
    </dgm:pt>
    <dgm:pt modelId="{D408DF6D-C094-4BEA-BEF9-9B86D1A9039B}" type="pres">
      <dgm:prSet presAssocID="{E1722D68-5891-431E-97E4-9182F69023EA}" presName="parentText" presStyleLbl="node1" presStyleIdx="2" presStyleCnt="3" custScaleX="110992">
        <dgm:presLayoutVars>
          <dgm:chMax val="0"/>
          <dgm:bulletEnabled val="1"/>
        </dgm:presLayoutVars>
      </dgm:prSet>
      <dgm:spPr/>
    </dgm:pt>
    <dgm:pt modelId="{AECC0DE6-29D9-4192-802D-277161CA41A5}" type="pres">
      <dgm:prSet presAssocID="{E1722D68-5891-431E-97E4-9182F69023EA}" presName="negativeSpace" presStyleCnt="0"/>
      <dgm:spPr/>
    </dgm:pt>
    <dgm:pt modelId="{271FB956-675D-4344-AA85-680F0BE4B80E}" type="pres">
      <dgm:prSet presAssocID="{E1722D68-5891-431E-97E4-9182F69023EA}" presName="childText" presStyleLbl="conFgAcc1" presStyleIdx="2" presStyleCnt="3">
        <dgm:presLayoutVars>
          <dgm:bulletEnabled val="1"/>
        </dgm:presLayoutVars>
      </dgm:prSet>
      <dgm:spPr/>
    </dgm:pt>
  </dgm:ptLst>
  <dgm:cxnLst>
    <dgm:cxn modelId="{22F73554-A0B0-464D-A63A-999854DB7BBE}" type="presOf" srcId="{DFD31450-F0C4-4B05-8F1A-D97683D2864B}" destId="{D805614E-BDC6-40DD-B521-26F84AD9D4BC}" srcOrd="1" destOrd="0" presId="urn:microsoft.com/office/officeart/2005/8/layout/list1"/>
    <dgm:cxn modelId="{A71ACBE1-C755-4A87-89A8-C892F2D33261}" srcId="{EF9AC696-CA40-47EB-AAC5-E6A6135C4F99}" destId="{E1722D68-5891-431E-97E4-9182F69023EA}" srcOrd="2" destOrd="0" parTransId="{9AF62A3E-098B-4FA3-BC0F-5C45DAFCF4AE}" sibTransId="{92E47CC3-942F-415E-8FFB-6BFEC5837AAF}"/>
    <dgm:cxn modelId="{97591B39-5E41-485D-851F-D8CC5B6B8D8A}" srcId="{665167C9-F541-4272-8898-FA63FE8301EB}" destId="{AC662170-6C3B-4B8A-8941-E5815AE608AE}" srcOrd="1" destOrd="0" parTransId="{97DBFC69-BEE6-4BC9-BA58-CB3140BE34D4}" sibTransId="{54208566-955F-49D3-919E-B0992BDC03C9}"/>
    <dgm:cxn modelId="{F52FC3C3-F95E-4CB1-951C-6F85454F2831}" srcId="{EF9AC696-CA40-47EB-AAC5-E6A6135C4F99}" destId="{DFD31450-F0C4-4B05-8F1A-D97683D2864B}" srcOrd="1" destOrd="0" parTransId="{6FF40925-C729-428B-9024-22FABC4E3397}" sibTransId="{193E3DA1-0EDA-4BD3-8B2E-657C8AF7C9E6}"/>
    <dgm:cxn modelId="{711C43CF-1D5C-4DD2-82F9-AB63CBD0974D}" srcId="{E1722D68-5891-431E-97E4-9182F69023EA}" destId="{E17FC437-8CB5-4BE0-9525-3AFACD769010}" srcOrd="1" destOrd="0" parTransId="{10DE62FB-9359-4FE1-A9E9-038A0B740E3C}" sibTransId="{CE4CA570-03FF-472B-80F1-6EC2D75F92E4}"/>
    <dgm:cxn modelId="{DD01D912-A532-44A1-BDB0-4A9A86D209AB}" srcId="{DFD31450-F0C4-4B05-8F1A-D97683D2864B}" destId="{7B156A9E-BAD4-40EF-9791-37B1F5376AD0}" srcOrd="0" destOrd="0" parTransId="{B30644BC-DBCC-45C4-91DF-510A66DD5A31}" sibTransId="{C19933A3-953C-4612-9065-7D7AC114DDD6}"/>
    <dgm:cxn modelId="{4FD2F959-61A2-41AF-BA20-C8A6A6352077}" type="presOf" srcId="{AC662170-6C3B-4B8A-8941-E5815AE608AE}" destId="{E6C06AE1-4131-4D97-8B85-46DEDCB73D60}" srcOrd="0" destOrd="1" presId="urn:microsoft.com/office/officeart/2005/8/layout/list1"/>
    <dgm:cxn modelId="{91E1403C-E63F-4986-B0DB-8BBF7543EFDC}" type="presOf" srcId="{DFD31450-F0C4-4B05-8F1A-D97683D2864B}" destId="{E7D986B2-667E-4375-8E36-EF3D22B816BA}" srcOrd="0" destOrd="0" presId="urn:microsoft.com/office/officeart/2005/8/layout/list1"/>
    <dgm:cxn modelId="{A6EA88A4-0EF8-4E66-978B-DD62DFFEC430}" srcId="{DFD31450-F0C4-4B05-8F1A-D97683D2864B}" destId="{7B844746-552F-4E84-86B9-F95150D1DCCE}" srcOrd="1" destOrd="0" parTransId="{7BB9A380-5F4A-498E-8787-04419E3473B8}" sibTransId="{8D80A4BE-C004-4D70-AD8C-4DBA43A9BF21}"/>
    <dgm:cxn modelId="{D72183E8-7F4E-4C26-83B7-A6990DA5E25D}" type="presOf" srcId="{E1722D68-5891-431E-97E4-9182F69023EA}" destId="{124D277B-02E5-4C4A-AEB9-DA848BCAA36E}" srcOrd="0" destOrd="0" presId="urn:microsoft.com/office/officeart/2005/8/layout/list1"/>
    <dgm:cxn modelId="{6EF7B53D-9F37-43D7-96EC-71795C1E3020}" type="presOf" srcId="{6EF14DB6-C3C7-4787-B1A9-9AD811470845}" destId="{271FB956-675D-4344-AA85-680F0BE4B80E}" srcOrd="0" destOrd="0" presId="urn:microsoft.com/office/officeart/2005/8/layout/list1"/>
    <dgm:cxn modelId="{40065E8B-6677-410C-937B-B5396A9290C9}" srcId="{665167C9-F541-4272-8898-FA63FE8301EB}" destId="{C31B5F4D-1ACC-4CEF-8176-1DE4A9EFCF2B}" srcOrd="0" destOrd="0" parTransId="{8E556B7A-D10B-423C-919E-BA8BBB7FD41E}" sibTransId="{4AF8DA4A-6E6B-47C9-814F-99DDA6C78E15}"/>
    <dgm:cxn modelId="{9638D382-36AA-43AA-9BC0-8783E09F6C5D}" srcId="{EF9AC696-CA40-47EB-AAC5-E6A6135C4F99}" destId="{665167C9-F541-4272-8898-FA63FE8301EB}" srcOrd="0" destOrd="0" parTransId="{04F2F7DE-68C2-4110-B62B-385A20383CEE}" sibTransId="{3A03F052-1311-4EB7-A1DE-FE1D643A280E}"/>
    <dgm:cxn modelId="{0E4BE422-EC66-4BAA-AAAE-A4756F10264E}" type="presOf" srcId="{EF9AC696-CA40-47EB-AAC5-E6A6135C4F99}" destId="{0A1FD79E-C4B4-44FE-A917-5085A390966B}" srcOrd="0" destOrd="0" presId="urn:microsoft.com/office/officeart/2005/8/layout/list1"/>
    <dgm:cxn modelId="{031A19AA-9F39-444F-A9C4-E5735377AECB}" type="presOf" srcId="{C31B5F4D-1ACC-4CEF-8176-1DE4A9EFCF2B}" destId="{E6C06AE1-4131-4D97-8B85-46DEDCB73D60}" srcOrd="0" destOrd="0" presId="urn:microsoft.com/office/officeart/2005/8/layout/list1"/>
    <dgm:cxn modelId="{E44FD194-DE04-48DC-A4EB-E99761F3C2CD}" type="presOf" srcId="{E17FC437-8CB5-4BE0-9525-3AFACD769010}" destId="{271FB956-675D-4344-AA85-680F0BE4B80E}" srcOrd="0" destOrd="1" presId="urn:microsoft.com/office/officeart/2005/8/layout/list1"/>
    <dgm:cxn modelId="{B5E5DC91-B1A2-427B-950F-701870D3AE9F}" type="presOf" srcId="{665167C9-F541-4272-8898-FA63FE8301EB}" destId="{4B157800-D8AF-4823-8585-6BC3798F9B65}" srcOrd="0" destOrd="0" presId="urn:microsoft.com/office/officeart/2005/8/layout/list1"/>
    <dgm:cxn modelId="{B11CA64E-9D9A-4E09-A80F-AB0971B696E7}" type="presOf" srcId="{7B844746-552F-4E84-86B9-F95150D1DCCE}" destId="{41170D9C-BDAF-4192-9FD9-5191C5DF5061}" srcOrd="0" destOrd="1" presId="urn:microsoft.com/office/officeart/2005/8/layout/list1"/>
    <dgm:cxn modelId="{E7842EF6-3C91-4E34-8D58-7224199AE8D9}" type="presOf" srcId="{665167C9-F541-4272-8898-FA63FE8301EB}" destId="{CA77701A-2E18-4828-93CA-EFAD9730C363}" srcOrd="1" destOrd="0" presId="urn:microsoft.com/office/officeart/2005/8/layout/list1"/>
    <dgm:cxn modelId="{E342C98F-BDD5-457F-B4A4-75746339A552}" type="presOf" srcId="{7B156A9E-BAD4-40EF-9791-37B1F5376AD0}" destId="{41170D9C-BDAF-4192-9FD9-5191C5DF5061}" srcOrd="0" destOrd="0" presId="urn:microsoft.com/office/officeart/2005/8/layout/list1"/>
    <dgm:cxn modelId="{718FA189-A785-4C2D-AEF4-5194E6F28B3F}" srcId="{E1722D68-5891-431E-97E4-9182F69023EA}" destId="{6EF14DB6-C3C7-4787-B1A9-9AD811470845}" srcOrd="0" destOrd="0" parTransId="{290532E1-5D87-463B-9489-D2050EE5578B}" sibTransId="{064200D4-A4EF-41AA-BED7-E14980F3EE7B}"/>
    <dgm:cxn modelId="{53C82F81-ADD9-449C-AC25-B5D14E4876BE}" type="presOf" srcId="{E1722D68-5891-431E-97E4-9182F69023EA}" destId="{D408DF6D-C094-4BEA-BEF9-9B86D1A9039B}" srcOrd="1" destOrd="0" presId="urn:microsoft.com/office/officeart/2005/8/layout/list1"/>
    <dgm:cxn modelId="{7284827D-AE47-4190-915E-21D85646F660}" type="presParOf" srcId="{0A1FD79E-C4B4-44FE-A917-5085A390966B}" destId="{B4A9C98C-9136-4F86-8ECD-91CD19BBC713}" srcOrd="0" destOrd="0" presId="urn:microsoft.com/office/officeart/2005/8/layout/list1"/>
    <dgm:cxn modelId="{B8B1662D-06EB-4CDE-A39D-EEB6CF069F0B}" type="presParOf" srcId="{B4A9C98C-9136-4F86-8ECD-91CD19BBC713}" destId="{4B157800-D8AF-4823-8585-6BC3798F9B65}" srcOrd="0" destOrd="0" presId="urn:microsoft.com/office/officeart/2005/8/layout/list1"/>
    <dgm:cxn modelId="{C3BA3CA7-93FB-4963-882A-7A3B161962D0}" type="presParOf" srcId="{B4A9C98C-9136-4F86-8ECD-91CD19BBC713}" destId="{CA77701A-2E18-4828-93CA-EFAD9730C363}" srcOrd="1" destOrd="0" presId="urn:microsoft.com/office/officeart/2005/8/layout/list1"/>
    <dgm:cxn modelId="{D3B7243D-940C-46C3-B163-F22BF47939F2}" type="presParOf" srcId="{0A1FD79E-C4B4-44FE-A917-5085A390966B}" destId="{F7E98D3E-3B42-4785-92BA-A9CCE28A3120}" srcOrd="1" destOrd="0" presId="urn:microsoft.com/office/officeart/2005/8/layout/list1"/>
    <dgm:cxn modelId="{6EB24F25-113D-4A69-B284-033012F1E4B8}" type="presParOf" srcId="{0A1FD79E-C4B4-44FE-A917-5085A390966B}" destId="{E6C06AE1-4131-4D97-8B85-46DEDCB73D60}" srcOrd="2" destOrd="0" presId="urn:microsoft.com/office/officeart/2005/8/layout/list1"/>
    <dgm:cxn modelId="{B7D32D20-DEEA-4D43-9EC8-4A78B66462C6}" type="presParOf" srcId="{0A1FD79E-C4B4-44FE-A917-5085A390966B}" destId="{557B754E-AA14-4900-8EDB-000B6806E9D5}" srcOrd="3" destOrd="0" presId="urn:microsoft.com/office/officeart/2005/8/layout/list1"/>
    <dgm:cxn modelId="{811A36F6-9D2C-4C61-A390-D1B82995A6A6}" type="presParOf" srcId="{0A1FD79E-C4B4-44FE-A917-5085A390966B}" destId="{DDF0E839-BE13-4D02-A5DD-DAE1170A19DC}" srcOrd="4" destOrd="0" presId="urn:microsoft.com/office/officeart/2005/8/layout/list1"/>
    <dgm:cxn modelId="{CCB768B4-8D59-4EEE-A9AD-5A27E8A7C0CB}" type="presParOf" srcId="{DDF0E839-BE13-4D02-A5DD-DAE1170A19DC}" destId="{E7D986B2-667E-4375-8E36-EF3D22B816BA}" srcOrd="0" destOrd="0" presId="urn:microsoft.com/office/officeart/2005/8/layout/list1"/>
    <dgm:cxn modelId="{5D620157-FF7B-455B-9090-2FB4B2F7575D}" type="presParOf" srcId="{DDF0E839-BE13-4D02-A5DD-DAE1170A19DC}" destId="{D805614E-BDC6-40DD-B521-26F84AD9D4BC}" srcOrd="1" destOrd="0" presId="urn:microsoft.com/office/officeart/2005/8/layout/list1"/>
    <dgm:cxn modelId="{C9203797-0230-448C-B5A9-887755642EAC}" type="presParOf" srcId="{0A1FD79E-C4B4-44FE-A917-5085A390966B}" destId="{66FDA989-D616-4623-BD08-D54377D594CC}" srcOrd="5" destOrd="0" presId="urn:microsoft.com/office/officeart/2005/8/layout/list1"/>
    <dgm:cxn modelId="{C4782300-6278-434F-9D12-7EF59F823926}" type="presParOf" srcId="{0A1FD79E-C4B4-44FE-A917-5085A390966B}" destId="{41170D9C-BDAF-4192-9FD9-5191C5DF5061}" srcOrd="6" destOrd="0" presId="urn:microsoft.com/office/officeart/2005/8/layout/list1"/>
    <dgm:cxn modelId="{432B8501-A8D7-4B7C-A15F-F6A9C99D0722}" type="presParOf" srcId="{0A1FD79E-C4B4-44FE-A917-5085A390966B}" destId="{CF7B42BF-3323-4A7F-97F5-35EAC247271A}" srcOrd="7" destOrd="0" presId="urn:microsoft.com/office/officeart/2005/8/layout/list1"/>
    <dgm:cxn modelId="{625FDE64-A380-4686-BD4F-0630F352BCB7}" type="presParOf" srcId="{0A1FD79E-C4B4-44FE-A917-5085A390966B}" destId="{F55AA079-9334-4DDD-A365-B430A03311F0}" srcOrd="8" destOrd="0" presId="urn:microsoft.com/office/officeart/2005/8/layout/list1"/>
    <dgm:cxn modelId="{17CD64D1-84C8-49DB-8DCB-B05603F579BB}" type="presParOf" srcId="{F55AA079-9334-4DDD-A365-B430A03311F0}" destId="{124D277B-02E5-4C4A-AEB9-DA848BCAA36E}" srcOrd="0" destOrd="0" presId="urn:microsoft.com/office/officeart/2005/8/layout/list1"/>
    <dgm:cxn modelId="{6C4E6661-3DF2-474B-BEA0-825B9AC59A05}" type="presParOf" srcId="{F55AA079-9334-4DDD-A365-B430A03311F0}" destId="{D408DF6D-C094-4BEA-BEF9-9B86D1A9039B}" srcOrd="1" destOrd="0" presId="urn:microsoft.com/office/officeart/2005/8/layout/list1"/>
    <dgm:cxn modelId="{C711CE03-82DB-4E92-9AAD-4C46AB531E89}" type="presParOf" srcId="{0A1FD79E-C4B4-44FE-A917-5085A390966B}" destId="{AECC0DE6-29D9-4192-802D-277161CA41A5}" srcOrd="9" destOrd="0" presId="urn:microsoft.com/office/officeart/2005/8/layout/list1"/>
    <dgm:cxn modelId="{26DC4802-BCDC-48A8-98AB-833F7A7FF2CC}" type="presParOf" srcId="{0A1FD79E-C4B4-44FE-A917-5085A390966B}" destId="{271FB956-675D-4344-AA85-680F0BE4B8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BEF693-E552-49C6-BC0B-5CA09585AF89}"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fr-FR"/>
        </a:p>
      </dgm:t>
    </dgm:pt>
    <dgm:pt modelId="{26118EFF-C2DB-492C-8CA2-A6F87DF769C1}">
      <dgm:prSet phldrT="[Texte]"/>
      <dgm:spPr>
        <a:solidFill>
          <a:schemeClr val="accent3">
            <a:lumMod val="50000"/>
          </a:schemeClr>
        </a:solidFill>
      </dgm:spPr>
      <dgm:t>
        <a:bodyPr/>
        <a:lstStyle/>
        <a:p>
          <a:r>
            <a:rPr lang="fr-FR" dirty="0"/>
            <a:t>QUELS RESEAUX DE TRANSPORTS EN 2040 </a:t>
          </a:r>
        </a:p>
      </dgm:t>
    </dgm:pt>
    <dgm:pt modelId="{F6E93520-566F-42D5-A216-F1B9FC8CDDFC}" type="parTrans" cxnId="{7780E8C8-9C79-4FE8-97D2-17FED7309363}">
      <dgm:prSet/>
      <dgm:spPr/>
      <dgm:t>
        <a:bodyPr/>
        <a:lstStyle/>
        <a:p>
          <a:endParaRPr lang="fr-FR"/>
        </a:p>
      </dgm:t>
    </dgm:pt>
    <dgm:pt modelId="{B418D494-6C06-46FD-AAC9-E2D3C014DFDC}" type="sibTrans" cxnId="{7780E8C8-9C79-4FE8-97D2-17FED7309363}">
      <dgm:prSet/>
      <dgm:spPr/>
      <dgm:t>
        <a:bodyPr/>
        <a:lstStyle/>
        <a:p>
          <a:endParaRPr lang="fr-FR"/>
        </a:p>
      </dgm:t>
    </dgm:pt>
    <dgm:pt modelId="{EA95E5FC-BC67-40BA-8C97-9477D00D7578}">
      <dgm:prSet phldrT="[Texte]"/>
      <dgm:spPr>
        <a:solidFill>
          <a:schemeClr val="accent1">
            <a:lumMod val="50000"/>
          </a:schemeClr>
        </a:solidFill>
      </dgm:spPr>
      <dgm:t>
        <a:bodyPr/>
        <a:lstStyle/>
        <a:p>
          <a:r>
            <a:rPr lang="fr-FR" dirty="0"/>
            <a:t>QUELS PÔLES EN  2040</a:t>
          </a:r>
        </a:p>
      </dgm:t>
    </dgm:pt>
    <dgm:pt modelId="{96658575-1E98-476C-90A4-B6887597D51A}" type="parTrans" cxnId="{7A41FDCD-921C-4FB8-A9DB-3E40B64E2511}">
      <dgm:prSet/>
      <dgm:spPr/>
      <dgm:t>
        <a:bodyPr/>
        <a:lstStyle/>
        <a:p>
          <a:endParaRPr lang="fr-FR"/>
        </a:p>
      </dgm:t>
    </dgm:pt>
    <dgm:pt modelId="{147FF858-4CC2-46A4-9D7E-5C52DA908D65}" type="sibTrans" cxnId="{7A41FDCD-921C-4FB8-A9DB-3E40B64E2511}">
      <dgm:prSet/>
      <dgm:spPr/>
      <dgm:t>
        <a:bodyPr/>
        <a:lstStyle/>
        <a:p>
          <a:endParaRPr lang="fr-FR"/>
        </a:p>
      </dgm:t>
    </dgm:pt>
    <dgm:pt modelId="{75F40AC3-BF0F-44B6-8CF0-635D09EAC831}">
      <dgm:prSet phldrT="[Texte]"/>
      <dgm:spPr>
        <a:solidFill>
          <a:schemeClr val="accent6">
            <a:lumMod val="25000"/>
          </a:schemeClr>
        </a:solidFill>
      </dgm:spPr>
      <dgm:t>
        <a:bodyPr/>
        <a:lstStyle/>
        <a:p>
          <a:r>
            <a:rPr lang="fr-FR" dirty="0"/>
            <a:t>QUELLES ENERGIES POUR LA VILLE DURABLE EN 2040</a:t>
          </a:r>
        </a:p>
      </dgm:t>
    </dgm:pt>
    <dgm:pt modelId="{EEF0C5E3-9409-4682-AFC4-0A06E6A3CCDB}" type="parTrans" cxnId="{AE33C83F-F108-4A70-8241-C69C413024FF}">
      <dgm:prSet/>
      <dgm:spPr/>
      <dgm:t>
        <a:bodyPr/>
        <a:lstStyle/>
        <a:p>
          <a:endParaRPr lang="fr-FR"/>
        </a:p>
      </dgm:t>
    </dgm:pt>
    <dgm:pt modelId="{0F12B062-22D7-4287-A18C-4B7501B1E097}" type="sibTrans" cxnId="{AE33C83F-F108-4A70-8241-C69C413024FF}">
      <dgm:prSet/>
      <dgm:spPr/>
      <dgm:t>
        <a:bodyPr/>
        <a:lstStyle/>
        <a:p>
          <a:endParaRPr lang="fr-FR"/>
        </a:p>
      </dgm:t>
    </dgm:pt>
    <dgm:pt modelId="{44364EDB-5FB6-4E8D-A9D1-613001B8568F}" type="pres">
      <dgm:prSet presAssocID="{2EBEF693-E552-49C6-BC0B-5CA09585AF89}" presName="linearFlow" presStyleCnt="0">
        <dgm:presLayoutVars>
          <dgm:resizeHandles val="exact"/>
        </dgm:presLayoutVars>
      </dgm:prSet>
      <dgm:spPr/>
    </dgm:pt>
    <dgm:pt modelId="{57A723BE-C100-44B3-A640-24F4A265C2BD}" type="pres">
      <dgm:prSet presAssocID="{26118EFF-C2DB-492C-8CA2-A6F87DF769C1}" presName="node" presStyleLbl="node1" presStyleIdx="0" presStyleCnt="3">
        <dgm:presLayoutVars>
          <dgm:bulletEnabled val="1"/>
        </dgm:presLayoutVars>
      </dgm:prSet>
      <dgm:spPr/>
    </dgm:pt>
    <dgm:pt modelId="{0FCD6829-0A67-411B-BD41-307F21505C8D}" type="pres">
      <dgm:prSet presAssocID="{B418D494-6C06-46FD-AAC9-E2D3C014DFDC}" presName="sibTrans" presStyleLbl="sibTrans2D1" presStyleIdx="0" presStyleCnt="2"/>
      <dgm:spPr/>
    </dgm:pt>
    <dgm:pt modelId="{3D79D4EE-97E0-4FA2-94E9-C14A3935E370}" type="pres">
      <dgm:prSet presAssocID="{B418D494-6C06-46FD-AAC9-E2D3C014DFDC}" presName="connectorText" presStyleLbl="sibTrans2D1" presStyleIdx="0" presStyleCnt="2"/>
      <dgm:spPr/>
    </dgm:pt>
    <dgm:pt modelId="{5B16AD04-D7D4-493D-AE00-C34900C9939D}" type="pres">
      <dgm:prSet presAssocID="{EA95E5FC-BC67-40BA-8C97-9477D00D7578}" presName="node" presStyleLbl="node1" presStyleIdx="1" presStyleCnt="3">
        <dgm:presLayoutVars>
          <dgm:bulletEnabled val="1"/>
        </dgm:presLayoutVars>
      </dgm:prSet>
      <dgm:spPr/>
    </dgm:pt>
    <dgm:pt modelId="{568BD621-4FD3-47BC-92D2-B4DEEBDB5B26}" type="pres">
      <dgm:prSet presAssocID="{147FF858-4CC2-46A4-9D7E-5C52DA908D65}" presName="sibTrans" presStyleLbl="sibTrans2D1" presStyleIdx="1" presStyleCnt="2"/>
      <dgm:spPr/>
    </dgm:pt>
    <dgm:pt modelId="{3CA8FC31-7DE0-4ED6-911A-229B0EC9BD94}" type="pres">
      <dgm:prSet presAssocID="{147FF858-4CC2-46A4-9D7E-5C52DA908D65}" presName="connectorText" presStyleLbl="sibTrans2D1" presStyleIdx="1" presStyleCnt="2"/>
      <dgm:spPr/>
    </dgm:pt>
    <dgm:pt modelId="{2D1E6B75-5AA2-453D-8CDC-DBEF8C25CE21}" type="pres">
      <dgm:prSet presAssocID="{75F40AC3-BF0F-44B6-8CF0-635D09EAC831}" presName="node" presStyleLbl="node1" presStyleIdx="2" presStyleCnt="3">
        <dgm:presLayoutVars>
          <dgm:bulletEnabled val="1"/>
        </dgm:presLayoutVars>
      </dgm:prSet>
      <dgm:spPr/>
    </dgm:pt>
  </dgm:ptLst>
  <dgm:cxnLst>
    <dgm:cxn modelId="{54799FAA-8D45-4716-8CF8-96AF481FFB03}" type="presOf" srcId="{147FF858-4CC2-46A4-9D7E-5C52DA908D65}" destId="{3CA8FC31-7DE0-4ED6-911A-229B0EC9BD94}" srcOrd="1" destOrd="0" presId="urn:microsoft.com/office/officeart/2005/8/layout/process2"/>
    <dgm:cxn modelId="{7A41FDCD-921C-4FB8-A9DB-3E40B64E2511}" srcId="{2EBEF693-E552-49C6-BC0B-5CA09585AF89}" destId="{EA95E5FC-BC67-40BA-8C97-9477D00D7578}" srcOrd="1" destOrd="0" parTransId="{96658575-1E98-476C-90A4-B6887597D51A}" sibTransId="{147FF858-4CC2-46A4-9D7E-5C52DA908D65}"/>
    <dgm:cxn modelId="{AE33C83F-F108-4A70-8241-C69C413024FF}" srcId="{2EBEF693-E552-49C6-BC0B-5CA09585AF89}" destId="{75F40AC3-BF0F-44B6-8CF0-635D09EAC831}" srcOrd="2" destOrd="0" parTransId="{EEF0C5E3-9409-4682-AFC4-0A06E6A3CCDB}" sibTransId="{0F12B062-22D7-4287-A18C-4B7501B1E097}"/>
    <dgm:cxn modelId="{50AAEA18-76B5-48F6-BE5C-49D8D8EE0801}" type="presOf" srcId="{147FF858-4CC2-46A4-9D7E-5C52DA908D65}" destId="{568BD621-4FD3-47BC-92D2-B4DEEBDB5B26}" srcOrd="0" destOrd="0" presId="urn:microsoft.com/office/officeart/2005/8/layout/process2"/>
    <dgm:cxn modelId="{7780E8C8-9C79-4FE8-97D2-17FED7309363}" srcId="{2EBEF693-E552-49C6-BC0B-5CA09585AF89}" destId="{26118EFF-C2DB-492C-8CA2-A6F87DF769C1}" srcOrd="0" destOrd="0" parTransId="{F6E93520-566F-42D5-A216-F1B9FC8CDDFC}" sibTransId="{B418D494-6C06-46FD-AAC9-E2D3C014DFDC}"/>
    <dgm:cxn modelId="{F20FEF91-FE9A-42CC-BC84-3F09E102926C}" type="presOf" srcId="{EA95E5FC-BC67-40BA-8C97-9477D00D7578}" destId="{5B16AD04-D7D4-493D-AE00-C34900C9939D}" srcOrd="0" destOrd="0" presId="urn:microsoft.com/office/officeart/2005/8/layout/process2"/>
    <dgm:cxn modelId="{8B334556-191C-4E38-820A-0A917204B204}" type="presOf" srcId="{26118EFF-C2DB-492C-8CA2-A6F87DF769C1}" destId="{57A723BE-C100-44B3-A640-24F4A265C2BD}" srcOrd="0" destOrd="0" presId="urn:microsoft.com/office/officeart/2005/8/layout/process2"/>
    <dgm:cxn modelId="{9C22BAE0-F04C-4F2E-BA54-0E4FF574734D}" type="presOf" srcId="{B418D494-6C06-46FD-AAC9-E2D3C014DFDC}" destId="{3D79D4EE-97E0-4FA2-94E9-C14A3935E370}" srcOrd="1" destOrd="0" presId="urn:microsoft.com/office/officeart/2005/8/layout/process2"/>
    <dgm:cxn modelId="{FDF139DB-36FF-4512-BE07-9CDB5D5DEE0D}" type="presOf" srcId="{75F40AC3-BF0F-44B6-8CF0-635D09EAC831}" destId="{2D1E6B75-5AA2-453D-8CDC-DBEF8C25CE21}" srcOrd="0" destOrd="0" presId="urn:microsoft.com/office/officeart/2005/8/layout/process2"/>
    <dgm:cxn modelId="{ECA2B1D2-9E20-4ABB-A2C4-A0F4A1FF5CC2}" type="presOf" srcId="{2EBEF693-E552-49C6-BC0B-5CA09585AF89}" destId="{44364EDB-5FB6-4E8D-A9D1-613001B8568F}" srcOrd="0" destOrd="0" presId="urn:microsoft.com/office/officeart/2005/8/layout/process2"/>
    <dgm:cxn modelId="{CF2A0F0C-995C-45E9-AF9F-A0BC35843C2C}" type="presOf" srcId="{B418D494-6C06-46FD-AAC9-E2D3C014DFDC}" destId="{0FCD6829-0A67-411B-BD41-307F21505C8D}" srcOrd="0" destOrd="0" presId="urn:microsoft.com/office/officeart/2005/8/layout/process2"/>
    <dgm:cxn modelId="{BBA8444E-EA86-411C-BACB-C28451735DDD}" type="presParOf" srcId="{44364EDB-5FB6-4E8D-A9D1-613001B8568F}" destId="{57A723BE-C100-44B3-A640-24F4A265C2BD}" srcOrd="0" destOrd="0" presId="urn:microsoft.com/office/officeart/2005/8/layout/process2"/>
    <dgm:cxn modelId="{9D05D194-B60A-4E6E-9B44-AB9F507AE9A4}" type="presParOf" srcId="{44364EDB-5FB6-4E8D-A9D1-613001B8568F}" destId="{0FCD6829-0A67-411B-BD41-307F21505C8D}" srcOrd="1" destOrd="0" presId="urn:microsoft.com/office/officeart/2005/8/layout/process2"/>
    <dgm:cxn modelId="{C52D0260-219A-4B53-B192-8E372B10235F}" type="presParOf" srcId="{0FCD6829-0A67-411B-BD41-307F21505C8D}" destId="{3D79D4EE-97E0-4FA2-94E9-C14A3935E370}" srcOrd="0" destOrd="0" presId="urn:microsoft.com/office/officeart/2005/8/layout/process2"/>
    <dgm:cxn modelId="{1271C40A-3DBD-4992-8836-3E691CB23830}" type="presParOf" srcId="{44364EDB-5FB6-4E8D-A9D1-613001B8568F}" destId="{5B16AD04-D7D4-493D-AE00-C34900C9939D}" srcOrd="2" destOrd="0" presId="urn:microsoft.com/office/officeart/2005/8/layout/process2"/>
    <dgm:cxn modelId="{317A9ED3-C7BC-404E-AEEA-9519CB34986A}" type="presParOf" srcId="{44364EDB-5FB6-4E8D-A9D1-613001B8568F}" destId="{568BD621-4FD3-47BC-92D2-B4DEEBDB5B26}" srcOrd="3" destOrd="0" presId="urn:microsoft.com/office/officeart/2005/8/layout/process2"/>
    <dgm:cxn modelId="{AAA6D16B-F573-4A7B-BE78-FFB7609AC97E}" type="presParOf" srcId="{568BD621-4FD3-47BC-92D2-B4DEEBDB5B26}" destId="{3CA8FC31-7DE0-4ED6-911A-229B0EC9BD94}" srcOrd="0" destOrd="0" presId="urn:microsoft.com/office/officeart/2005/8/layout/process2"/>
    <dgm:cxn modelId="{A55E424D-969A-4C19-9B13-D34CF1B3BB06}" type="presParOf" srcId="{44364EDB-5FB6-4E8D-A9D1-613001B8568F}" destId="{2D1E6B75-5AA2-453D-8CDC-DBEF8C25CE21}"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9AC696-CA40-47EB-AAC5-E6A6135C4F9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665167C9-F541-4272-8898-FA63FE8301EB}">
      <dgm:prSet phldrT="[Texte]" custT="1"/>
      <dgm:spPr/>
      <dgm:t>
        <a:bodyPr/>
        <a:lstStyle/>
        <a:p>
          <a:r>
            <a:rPr lang="fr-FR" sz="2000" dirty="0"/>
            <a:t>VILLE ET TRANSPORTS DU FUTUR </a:t>
          </a:r>
        </a:p>
      </dgm:t>
    </dgm:pt>
    <dgm:pt modelId="{04F2F7DE-68C2-4110-B62B-385A20383CEE}" type="parTrans" cxnId="{9638D382-36AA-43AA-9BC0-8783E09F6C5D}">
      <dgm:prSet/>
      <dgm:spPr/>
      <dgm:t>
        <a:bodyPr/>
        <a:lstStyle/>
        <a:p>
          <a:endParaRPr lang="fr-FR"/>
        </a:p>
      </dgm:t>
    </dgm:pt>
    <dgm:pt modelId="{3A03F052-1311-4EB7-A1DE-FE1D643A280E}" type="sibTrans" cxnId="{9638D382-36AA-43AA-9BC0-8783E09F6C5D}">
      <dgm:prSet/>
      <dgm:spPr/>
      <dgm:t>
        <a:bodyPr/>
        <a:lstStyle/>
        <a:p>
          <a:endParaRPr lang="fr-FR"/>
        </a:p>
      </dgm:t>
    </dgm:pt>
    <dgm:pt modelId="{C31B5F4D-1ACC-4CEF-8176-1DE4A9EFCF2B}">
      <dgm:prSet phldrT="[Texte]" custT="1"/>
      <dgm:spPr/>
      <dgm:t>
        <a:bodyPr/>
        <a:lstStyle/>
        <a:p>
          <a:r>
            <a:rPr lang="fr-FR" sz="1800" dirty="0"/>
            <a:t>localiser – décrire - cartographier un projet d'éco-cité</a:t>
          </a:r>
        </a:p>
      </dgm:t>
    </dgm:pt>
    <dgm:pt modelId="{8E556B7A-D10B-423C-919E-BA8BBB7FD41E}" type="parTrans" cxnId="{40065E8B-6677-410C-937B-B5396A9290C9}">
      <dgm:prSet/>
      <dgm:spPr/>
      <dgm:t>
        <a:bodyPr/>
        <a:lstStyle/>
        <a:p>
          <a:endParaRPr lang="fr-FR"/>
        </a:p>
      </dgm:t>
    </dgm:pt>
    <dgm:pt modelId="{4AF8DA4A-6E6B-47C9-814F-99DDA6C78E15}" type="sibTrans" cxnId="{40065E8B-6677-410C-937B-B5396A9290C9}">
      <dgm:prSet/>
      <dgm:spPr/>
      <dgm:t>
        <a:bodyPr/>
        <a:lstStyle/>
        <a:p>
          <a:endParaRPr lang="fr-FR"/>
        </a:p>
      </dgm:t>
    </dgm:pt>
    <dgm:pt modelId="{E1722D68-5891-431E-97E4-9182F69023EA}">
      <dgm:prSet phldrT="[Texte]" custT="1"/>
      <dgm:spPr/>
      <dgm:t>
        <a:bodyPr/>
        <a:lstStyle/>
        <a:p>
          <a:r>
            <a:rPr lang="fr-FR" sz="2000" dirty="0"/>
            <a:t>ECO-CITE ET NOUVELLE ESTHETIQUE URBAINE</a:t>
          </a:r>
        </a:p>
      </dgm:t>
    </dgm:pt>
    <dgm:pt modelId="{9AF62A3E-098B-4FA3-BC0F-5C45DAFCF4AE}" type="parTrans" cxnId="{A71ACBE1-C755-4A87-89A8-C892F2D33261}">
      <dgm:prSet/>
      <dgm:spPr/>
      <dgm:t>
        <a:bodyPr/>
        <a:lstStyle/>
        <a:p>
          <a:endParaRPr lang="fr-FR"/>
        </a:p>
      </dgm:t>
    </dgm:pt>
    <dgm:pt modelId="{92E47CC3-942F-415E-8FFB-6BFEC5837AAF}" type="sibTrans" cxnId="{A71ACBE1-C755-4A87-89A8-C892F2D33261}">
      <dgm:prSet/>
      <dgm:spPr/>
      <dgm:t>
        <a:bodyPr/>
        <a:lstStyle/>
        <a:p>
          <a:endParaRPr lang="fr-FR"/>
        </a:p>
      </dgm:t>
    </dgm:pt>
    <dgm:pt modelId="{6EF14DB6-C3C7-4787-B1A9-9AD811470845}">
      <dgm:prSet phldrT="[Texte]" custT="1"/>
      <dgm:spPr/>
      <dgm:t>
        <a:bodyPr/>
        <a:lstStyle/>
        <a:p>
          <a:r>
            <a:rPr lang="fr-FR" sz="2000" dirty="0"/>
            <a:t>réaliser un cahier des charges </a:t>
          </a:r>
        </a:p>
      </dgm:t>
    </dgm:pt>
    <dgm:pt modelId="{290532E1-5D87-463B-9489-D2050EE5578B}" type="parTrans" cxnId="{718FA189-A785-4C2D-AEF4-5194E6F28B3F}">
      <dgm:prSet/>
      <dgm:spPr/>
      <dgm:t>
        <a:bodyPr/>
        <a:lstStyle/>
        <a:p>
          <a:endParaRPr lang="fr-FR"/>
        </a:p>
      </dgm:t>
    </dgm:pt>
    <dgm:pt modelId="{064200D4-A4EF-41AA-BED7-E14980F3EE7B}" type="sibTrans" cxnId="{718FA189-A785-4C2D-AEF4-5194E6F28B3F}">
      <dgm:prSet/>
      <dgm:spPr/>
      <dgm:t>
        <a:bodyPr/>
        <a:lstStyle/>
        <a:p>
          <a:endParaRPr lang="fr-FR"/>
        </a:p>
      </dgm:t>
    </dgm:pt>
    <dgm:pt modelId="{DFD31450-F0C4-4B05-8F1A-D97683D2864B}">
      <dgm:prSet custT="1"/>
      <dgm:spPr/>
      <dgm:t>
        <a:bodyPr/>
        <a:lstStyle/>
        <a:p>
          <a:r>
            <a:rPr lang="fr-FR" sz="2000" dirty="0"/>
            <a:t>FAIRE</a:t>
          </a:r>
          <a:r>
            <a:rPr lang="fr-FR" sz="2000" baseline="0" dirty="0"/>
            <a:t> UNE ETUDE D’IMPACT</a:t>
          </a:r>
          <a:endParaRPr lang="fr-FR" sz="2000" dirty="0"/>
        </a:p>
      </dgm:t>
    </dgm:pt>
    <dgm:pt modelId="{6FF40925-C729-428B-9024-22FABC4E3397}" type="parTrans" cxnId="{F52FC3C3-F95E-4CB1-951C-6F85454F2831}">
      <dgm:prSet/>
      <dgm:spPr/>
      <dgm:t>
        <a:bodyPr/>
        <a:lstStyle/>
        <a:p>
          <a:endParaRPr lang="fr-FR"/>
        </a:p>
      </dgm:t>
    </dgm:pt>
    <dgm:pt modelId="{193E3DA1-0EDA-4BD3-8B2E-657C8AF7C9E6}" type="sibTrans" cxnId="{F52FC3C3-F95E-4CB1-951C-6F85454F2831}">
      <dgm:prSet/>
      <dgm:spPr/>
      <dgm:t>
        <a:bodyPr/>
        <a:lstStyle/>
        <a:p>
          <a:endParaRPr lang="fr-FR"/>
        </a:p>
      </dgm:t>
    </dgm:pt>
    <dgm:pt modelId="{7B156A9E-BAD4-40EF-9791-37B1F5376AD0}">
      <dgm:prSet custT="1"/>
      <dgm:spPr/>
      <dgm:t>
        <a:bodyPr/>
        <a:lstStyle/>
        <a:p>
          <a:r>
            <a:rPr lang="fr-FR" sz="1800" dirty="0"/>
            <a:t>mesurer les changements sur la biodiversité</a:t>
          </a:r>
        </a:p>
      </dgm:t>
    </dgm:pt>
    <dgm:pt modelId="{B30644BC-DBCC-45C4-91DF-510A66DD5A31}" type="parTrans" cxnId="{DD01D912-A532-44A1-BDB0-4A9A86D209AB}">
      <dgm:prSet/>
      <dgm:spPr/>
      <dgm:t>
        <a:bodyPr/>
        <a:lstStyle/>
        <a:p>
          <a:endParaRPr lang="fr-FR"/>
        </a:p>
      </dgm:t>
    </dgm:pt>
    <dgm:pt modelId="{C19933A3-953C-4612-9065-7D7AC114DDD6}" type="sibTrans" cxnId="{DD01D912-A532-44A1-BDB0-4A9A86D209AB}">
      <dgm:prSet/>
      <dgm:spPr/>
      <dgm:t>
        <a:bodyPr/>
        <a:lstStyle/>
        <a:p>
          <a:endParaRPr lang="fr-FR"/>
        </a:p>
      </dgm:t>
    </dgm:pt>
    <dgm:pt modelId="{7B844746-552F-4E84-86B9-F95150D1DCCE}">
      <dgm:prSet custT="1"/>
      <dgm:spPr/>
      <dgm:t>
        <a:bodyPr/>
        <a:lstStyle/>
        <a:p>
          <a:r>
            <a:rPr lang="fr-FR" sz="1800" dirty="0"/>
            <a:t>risques et exploitation des sols </a:t>
          </a:r>
          <a:r>
            <a:rPr lang="fr-FR" sz="1800" dirty="0" err="1"/>
            <a:t>poupour</a:t>
          </a:r>
          <a:r>
            <a:rPr lang="fr-FR" sz="1800" dirty="0"/>
            <a:t> la construction du « Grand Paris Express »</a:t>
          </a:r>
        </a:p>
      </dgm:t>
    </dgm:pt>
    <dgm:pt modelId="{7BB9A380-5F4A-498E-8787-04419E3473B8}" type="parTrans" cxnId="{A6EA88A4-0EF8-4E66-978B-DD62DFFEC430}">
      <dgm:prSet/>
      <dgm:spPr/>
      <dgm:t>
        <a:bodyPr/>
        <a:lstStyle/>
        <a:p>
          <a:endParaRPr lang="fr-FR"/>
        </a:p>
      </dgm:t>
    </dgm:pt>
    <dgm:pt modelId="{8D80A4BE-C004-4D70-AD8C-4DBA43A9BF21}" type="sibTrans" cxnId="{A6EA88A4-0EF8-4E66-978B-DD62DFFEC430}">
      <dgm:prSet/>
      <dgm:spPr/>
      <dgm:t>
        <a:bodyPr/>
        <a:lstStyle/>
        <a:p>
          <a:endParaRPr lang="fr-FR"/>
        </a:p>
      </dgm:t>
    </dgm:pt>
    <dgm:pt modelId="{FEC6D305-6668-4979-B162-F1FAEF3D11D8}">
      <dgm:prSet custT="1"/>
      <dgm:spPr/>
      <dgm:t>
        <a:bodyPr/>
        <a:lstStyle/>
        <a:p>
          <a:r>
            <a:rPr lang="fr-FR" sz="2000" dirty="0"/>
            <a:t>construire un arbre à vent en 3d</a:t>
          </a:r>
        </a:p>
      </dgm:t>
    </dgm:pt>
    <dgm:pt modelId="{52DFD708-EF52-4486-B680-268496819951}" type="parTrans" cxnId="{C4FD216D-7BB8-4EAA-8BE0-68790E9B3F4C}">
      <dgm:prSet/>
      <dgm:spPr/>
      <dgm:t>
        <a:bodyPr/>
        <a:lstStyle/>
        <a:p>
          <a:endParaRPr lang="fr-FR"/>
        </a:p>
      </dgm:t>
    </dgm:pt>
    <dgm:pt modelId="{2FD6B298-C505-4C27-997C-D879AA30F4BA}" type="sibTrans" cxnId="{C4FD216D-7BB8-4EAA-8BE0-68790E9B3F4C}">
      <dgm:prSet/>
      <dgm:spPr/>
      <dgm:t>
        <a:bodyPr/>
        <a:lstStyle/>
        <a:p>
          <a:endParaRPr lang="fr-FR"/>
        </a:p>
      </dgm:t>
    </dgm:pt>
    <dgm:pt modelId="{CADA5642-0C98-4059-9748-341FFDF40398}">
      <dgm:prSet phldrT="[Texte]" custT="1"/>
      <dgm:spPr/>
      <dgm:t>
        <a:bodyPr/>
        <a:lstStyle/>
        <a:p>
          <a:r>
            <a:rPr lang="fr-FR" sz="1800" dirty="0"/>
            <a:t>conduire un débat sur une implantation </a:t>
          </a:r>
        </a:p>
      </dgm:t>
    </dgm:pt>
    <dgm:pt modelId="{8DDEE1B9-BD1C-4CDF-962E-BCC9536F046E}" type="parTrans" cxnId="{4725B477-D532-4192-AAFC-DEEB2F1A4369}">
      <dgm:prSet/>
      <dgm:spPr/>
    </dgm:pt>
    <dgm:pt modelId="{00E30BAA-998C-4A30-9F38-5DC61050AF5D}" type="sibTrans" cxnId="{4725B477-D532-4192-AAFC-DEEB2F1A4369}">
      <dgm:prSet/>
      <dgm:spPr/>
    </dgm:pt>
    <dgm:pt modelId="{966538EB-FD91-4C43-8D56-1E604551437D}">
      <dgm:prSet phldrT="[Texte]" custT="1"/>
      <dgm:spPr/>
      <dgm:t>
        <a:bodyPr/>
        <a:lstStyle/>
        <a:p>
          <a:r>
            <a:rPr lang="fr-FR" sz="2000" dirty="0"/>
            <a:t>dessiner en 3D un mobilier urbain</a:t>
          </a:r>
        </a:p>
      </dgm:t>
    </dgm:pt>
    <dgm:pt modelId="{8348887F-42BE-4DD0-A740-8C8739724A22}" type="parTrans" cxnId="{FD6996D1-5A81-478C-9B77-A478ED9C0268}">
      <dgm:prSet/>
      <dgm:spPr/>
    </dgm:pt>
    <dgm:pt modelId="{D958CB2A-2AE7-4ACD-8C28-5F6FA64DBADF}" type="sibTrans" cxnId="{FD6996D1-5A81-478C-9B77-A478ED9C0268}">
      <dgm:prSet/>
      <dgm:spPr/>
    </dgm:pt>
    <dgm:pt modelId="{CE45F6E9-D1E7-4B8C-BDF1-8BA26647931C}">
      <dgm:prSet phldrT="[Texte]" custT="1"/>
      <dgm:spPr/>
      <dgm:t>
        <a:bodyPr/>
        <a:lstStyle/>
        <a:p>
          <a:r>
            <a:rPr lang="fr-FR" sz="1800" dirty="0"/>
            <a:t>Évaluer les impacts</a:t>
          </a:r>
        </a:p>
      </dgm:t>
    </dgm:pt>
    <dgm:pt modelId="{55B6DCD8-746C-4939-AA81-2B345AF7FC1A}" type="parTrans" cxnId="{9D2E439D-7BDF-4DF9-9053-4874C3E081AD}">
      <dgm:prSet/>
      <dgm:spPr/>
    </dgm:pt>
    <dgm:pt modelId="{74BEAA21-9CF3-471D-A81D-B74F37DC4D73}" type="sibTrans" cxnId="{9D2E439D-7BDF-4DF9-9053-4874C3E081AD}">
      <dgm:prSet/>
      <dgm:spPr/>
    </dgm:pt>
    <dgm:pt modelId="{0A1FD79E-C4B4-44FE-A917-5085A390966B}" type="pres">
      <dgm:prSet presAssocID="{EF9AC696-CA40-47EB-AAC5-E6A6135C4F99}" presName="linear" presStyleCnt="0">
        <dgm:presLayoutVars>
          <dgm:dir/>
          <dgm:animLvl val="lvl"/>
          <dgm:resizeHandles val="exact"/>
        </dgm:presLayoutVars>
      </dgm:prSet>
      <dgm:spPr/>
    </dgm:pt>
    <dgm:pt modelId="{B4A9C98C-9136-4F86-8ECD-91CD19BBC713}" type="pres">
      <dgm:prSet presAssocID="{665167C9-F541-4272-8898-FA63FE8301EB}" presName="parentLin" presStyleCnt="0"/>
      <dgm:spPr/>
    </dgm:pt>
    <dgm:pt modelId="{4B157800-D8AF-4823-8585-6BC3798F9B65}" type="pres">
      <dgm:prSet presAssocID="{665167C9-F541-4272-8898-FA63FE8301EB}" presName="parentLeftMargin" presStyleLbl="node1" presStyleIdx="0" presStyleCnt="3"/>
      <dgm:spPr/>
    </dgm:pt>
    <dgm:pt modelId="{CA77701A-2E18-4828-93CA-EFAD9730C363}" type="pres">
      <dgm:prSet presAssocID="{665167C9-F541-4272-8898-FA63FE8301EB}" presName="parentText" presStyleLbl="node1" presStyleIdx="0" presStyleCnt="3">
        <dgm:presLayoutVars>
          <dgm:chMax val="0"/>
          <dgm:bulletEnabled val="1"/>
        </dgm:presLayoutVars>
      </dgm:prSet>
      <dgm:spPr/>
    </dgm:pt>
    <dgm:pt modelId="{F7E98D3E-3B42-4785-92BA-A9CCE28A3120}" type="pres">
      <dgm:prSet presAssocID="{665167C9-F541-4272-8898-FA63FE8301EB}" presName="negativeSpace" presStyleCnt="0"/>
      <dgm:spPr/>
    </dgm:pt>
    <dgm:pt modelId="{E6C06AE1-4131-4D97-8B85-46DEDCB73D60}" type="pres">
      <dgm:prSet presAssocID="{665167C9-F541-4272-8898-FA63FE8301EB}" presName="childText" presStyleLbl="conFgAcc1" presStyleIdx="0" presStyleCnt="3" custLinFactNeighborX="-895" custLinFactNeighborY="-33545">
        <dgm:presLayoutVars>
          <dgm:bulletEnabled val="1"/>
        </dgm:presLayoutVars>
      </dgm:prSet>
      <dgm:spPr/>
    </dgm:pt>
    <dgm:pt modelId="{557B754E-AA14-4900-8EDB-000B6806E9D5}" type="pres">
      <dgm:prSet presAssocID="{3A03F052-1311-4EB7-A1DE-FE1D643A280E}" presName="spaceBetweenRectangles" presStyleCnt="0"/>
      <dgm:spPr/>
    </dgm:pt>
    <dgm:pt modelId="{DDF0E839-BE13-4D02-A5DD-DAE1170A19DC}" type="pres">
      <dgm:prSet presAssocID="{DFD31450-F0C4-4B05-8F1A-D97683D2864B}" presName="parentLin" presStyleCnt="0"/>
      <dgm:spPr/>
    </dgm:pt>
    <dgm:pt modelId="{E7D986B2-667E-4375-8E36-EF3D22B816BA}" type="pres">
      <dgm:prSet presAssocID="{DFD31450-F0C4-4B05-8F1A-D97683D2864B}" presName="parentLeftMargin" presStyleLbl="node1" presStyleIdx="0" presStyleCnt="3"/>
      <dgm:spPr/>
    </dgm:pt>
    <dgm:pt modelId="{D805614E-BDC6-40DD-B521-26F84AD9D4BC}" type="pres">
      <dgm:prSet presAssocID="{DFD31450-F0C4-4B05-8F1A-D97683D2864B}" presName="parentText" presStyleLbl="node1" presStyleIdx="1" presStyleCnt="3">
        <dgm:presLayoutVars>
          <dgm:chMax val="0"/>
          <dgm:bulletEnabled val="1"/>
        </dgm:presLayoutVars>
      </dgm:prSet>
      <dgm:spPr/>
    </dgm:pt>
    <dgm:pt modelId="{66FDA989-D616-4623-BD08-D54377D594CC}" type="pres">
      <dgm:prSet presAssocID="{DFD31450-F0C4-4B05-8F1A-D97683D2864B}" presName="negativeSpace" presStyleCnt="0"/>
      <dgm:spPr/>
    </dgm:pt>
    <dgm:pt modelId="{41170D9C-BDAF-4192-9FD9-5191C5DF5061}" type="pres">
      <dgm:prSet presAssocID="{DFD31450-F0C4-4B05-8F1A-D97683D2864B}" presName="childText" presStyleLbl="conFgAcc1" presStyleIdx="1" presStyleCnt="3">
        <dgm:presLayoutVars>
          <dgm:bulletEnabled val="1"/>
        </dgm:presLayoutVars>
      </dgm:prSet>
      <dgm:spPr/>
    </dgm:pt>
    <dgm:pt modelId="{CF7B42BF-3323-4A7F-97F5-35EAC247271A}" type="pres">
      <dgm:prSet presAssocID="{193E3DA1-0EDA-4BD3-8B2E-657C8AF7C9E6}" presName="spaceBetweenRectangles" presStyleCnt="0"/>
      <dgm:spPr/>
    </dgm:pt>
    <dgm:pt modelId="{F55AA079-9334-4DDD-A365-B430A03311F0}" type="pres">
      <dgm:prSet presAssocID="{E1722D68-5891-431E-97E4-9182F69023EA}" presName="parentLin" presStyleCnt="0"/>
      <dgm:spPr/>
    </dgm:pt>
    <dgm:pt modelId="{124D277B-02E5-4C4A-AEB9-DA848BCAA36E}" type="pres">
      <dgm:prSet presAssocID="{E1722D68-5891-431E-97E4-9182F69023EA}" presName="parentLeftMargin" presStyleLbl="node1" presStyleIdx="1" presStyleCnt="3"/>
      <dgm:spPr/>
    </dgm:pt>
    <dgm:pt modelId="{D408DF6D-C094-4BEA-BEF9-9B86D1A9039B}" type="pres">
      <dgm:prSet presAssocID="{E1722D68-5891-431E-97E4-9182F69023EA}" presName="parentText" presStyleLbl="node1" presStyleIdx="2" presStyleCnt="3">
        <dgm:presLayoutVars>
          <dgm:chMax val="0"/>
          <dgm:bulletEnabled val="1"/>
        </dgm:presLayoutVars>
      </dgm:prSet>
      <dgm:spPr/>
    </dgm:pt>
    <dgm:pt modelId="{AECC0DE6-29D9-4192-802D-277161CA41A5}" type="pres">
      <dgm:prSet presAssocID="{E1722D68-5891-431E-97E4-9182F69023EA}" presName="negativeSpace" presStyleCnt="0"/>
      <dgm:spPr/>
    </dgm:pt>
    <dgm:pt modelId="{271FB956-675D-4344-AA85-680F0BE4B80E}" type="pres">
      <dgm:prSet presAssocID="{E1722D68-5891-431E-97E4-9182F69023EA}" presName="childText" presStyleLbl="conFgAcc1" presStyleIdx="2" presStyleCnt="3">
        <dgm:presLayoutVars>
          <dgm:bulletEnabled val="1"/>
        </dgm:presLayoutVars>
      </dgm:prSet>
      <dgm:spPr/>
    </dgm:pt>
  </dgm:ptLst>
  <dgm:cxnLst>
    <dgm:cxn modelId="{F0EFF29F-905A-4E83-861A-5ED04342190B}" type="presOf" srcId="{665167C9-F541-4272-8898-FA63FE8301EB}" destId="{CA77701A-2E18-4828-93CA-EFAD9730C363}" srcOrd="1" destOrd="0" presId="urn:microsoft.com/office/officeart/2005/8/layout/list1"/>
    <dgm:cxn modelId="{8F853F8B-BADF-48DC-9693-FC2CA28DDCC3}" type="presOf" srcId="{FEC6D305-6668-4979-B162-F1FAEF3D11D8}" destId="{271FB956-675D-4344-AA85-680F0BE4B80E}" srcOrd="0" destOrd="2" presId="urn:microsoft.com/office/officeart/2005/8/layout/list1"/>
    <dgm:cxn modelId="{CFFE2C2B-DF3F-4EC1-A050-1A2E164D0EB6}" type="presOf" srcId="{CADA5642-0C98-4059-9748-341FFDF40398}" destId="{E6C06AE1-4131-4D97-8B85-46DEDCB73D60}" srcOrd="0" destOrd="2" presId="urn:microsoft.com/office/officeart/2005/8/layout/list1"/>
    <dgm:cxn modelId="{C4FD216D-7BB8-4EAA-8BE0-68790E9B3F4C}" srcId="{E1722D68-5891-431E-97E4-9182F69023EA}" destId="{FEC6D305-6668-4979-B162-F1FAEF3D11D8}" srcOrd="2" destOrd="0" parTransId="{52DFD708-EF52-4486-B680-268496819951}" sibTransId="{2FD6B298-C505-4C27-997C-D879AA30F4BA}"/>
    <dgm:cxn modelId="{7DB98997-3305-4E63-B900-63732A331391}" type="presOf" srcId="{966538EB-FD91-4C43-8D56-1E604551437D}" destId="{271FB956-675D-4344-AA85-680F0BE4B80E}" srcOrd="0" destOrd="1" presId="urn:microsoft.com/office/officeart/2005/8/layout/list1"/>
    <dgm:cxn modelId="{53715602-214F-4AB4-9610-4A337B68B895}" type="presOf" srcId="{CE45F6E9-D1E7-4B8C-BDF1-8BA26647931C}" destId="{E6C06AE1-4131-4D97-8B85-46DEDCB73D60}" srcOrd="0" destOrd="1" presId="urn:microsoft.com/office/officeart/2005/8/layout/list1"/>
    <dgm:cxn modelId="{A71ACBE1-C755-4A87-89A8-C892F2D33261}" srcId="{EF9AC696-CA40-47EB-AAC5-E6A6135C4F99}" destId="{E1722D68-5891-431E-97E4-9182F69023EA}" srcOrd="2" destOrd="0" parTransId="{9AF62A3E-098B-4FA3-BC0F-5C45DAFCF4AE}" sibTransId="{92E47CC3-942F-415E-8FFB-6BFEC5837AAF}"/>
    <dgm:cxn modelId="{F52FC3C3-F95E-4CB1-951C-6F85454F2831}" srcId="{EF9AC696-CA40-47EB-AAC5-E6A6135C4F99}" destId="{DFD31450-F0C4-4B05-8F1A-D97683D2864B}" srcOrd="1" destOrd="0" parTransId="{6FF40925-C729-428B-9024-22FABC4E3397}" sibTransId="{193E3DA1-0EDA-4BD3-8B2E-657C8AF7C9E6}"/>
    <dgm:cxn modelId="{62EFA905-6AEA-4DF9-BC59-2317C0E4E73C}" type="presOf" srcId="{DFD31450-F0C4-4B05-8F1A-D97683D2864B}" destId="{D805614E-BDC6-40DD-B521-26F84AD9D4BC}" srcOrd="1" destOrd="0" presId="urn:microsoft.com/office/officeart/2005/8/layout/list1"/>
    <dgm:cxn modelId="{DD01D912-A532-44A1-BDB0-4A9A86D209AB}" srcId="{DFD31450-F0C4-4B05-8F1A-D97683D2864B}" destId="{7B156A9E-BAD4-40EF-9791-37B1F5376AD0}" srcOrd="0" destOrd="0" parTransId="{B30644BC-DBCC-45C4-91DF-510A66DD5A31}" sibTransId="{C19933A3-953C-4612-9065-7D7AC114DDD6}"/>
    <dgm:cxn modelId="{A6EA88A4-0EF8-4E66-978B-DD62DFFEC430}" srcId="{DFD31450-F0C4-4B05-8F1A-D97683D2864B}" destId="{7B844746-552F-4E84-86B9-F95150D1DCCE}" srcOrd="1" destOrd="0" parTransId="{7BB9A380-5F4A-498E-8787-04419E3473B8}" sibTransId="{8D80A4BE-C004-4D70-AD8C-4DBA43A9BF21}"/>
    <dgm:cxn modelId="{9638D382-36AA-43AA-9BC0-8783E09F6C5D}" srcId="{EF9AC696-CA40-47EB-AAC5-E6A6135C4F99}" destId="{665167C9-F541-4272-8898-FA63FE8301EB}" srcOrd="0" destOrd="0" parTransId="{04F2F7DE-68C2-4110-B62B-385A20383CEE}" sibTransId="{3A03F052-1311-4EB7-A1DE-FE1D643A280E}"/>
    <dgm:cxn modelId="{40065E8B-6677-410C-937B-B5396A9290C9}" srcId="{665167C9-F541-4272-8898-FA63FE8301EB}" destId="{C31B5F4D-1ACC-4CEF-8176-1DE4A9EFCF2B}" srcOrd="0" destOrd="0" parTransId="{8E556B7A-D10B-423C-919E-BA8BBB7FD41E}" sibTransId="{4AF8DA4A-6E6B-47C9-814F-99DDA6C78E15}"/>
    <dgm:cxn modelId="{0D223C1A-5A72-4C6C-8B5F-069CFDB705F2}" type="presOf" srcId="{6EF14DB6-C3C7-4787-B1A9-9AD811470845}" destId="{271FB956-675D-4344-AA85-680F0BE4B80E}" srcOrd="0" destOrd="0" presId="urn:microsoft.com/office/officeart/2005/8/layout/list1"/>
    <dgm:cxn modelId="{FD6996D1-5A81-478C-9B77-A478ED9C0268}" srcId="{E1722D68-5891-431E-97E4-9182F69023EA}" destId="{966538EB-FD91-4C43-8D56-1E604551437D}" srcOrd="1" destOrd="0" parTransId="{8348887F-42BE-4DD0-A740-8C8739724A22}" sibTransId="{D958CB2A-2AE7-4ACD-8C28-5F6FA64DBADF}"/>
    <dgm:cxn modelId="{9D2E439D-7BDF-4DF9-9053-4874C3E081AD}" srcId="{665167C9-F541-4272-8898-FA63FE8301EB}" destId="{CE45F6E9-D1E7-4B8C-BDF1-8BA26647931C}" srcOrd="1" destOrd="0" parTransId="{55B6DCD8-746C-4939-AA81-2B345AF7FC1A}" sibTransId="{74BEAA21-9CF3-471D-A81D-B74F37DC4D73}"/>
    <dgm:cxn modelId="{4BAB0A31-38D6-427F-96B3-790E4FE1B5EF}" type="presOf" srcId="{E1722D68-5891-431E-97E4-9182F69023EA}" destId="{D408DF6D-C094-4BEA-BEF9-9B86D1A9039B}" srcOrd="1" destOrd="0" presId="urn:microsoft.com/office/officeart/2005/8/layout/list1"/>
    <dgm:cxn modelId="{4725B477-D532-4192-AAFC-DEEB2F1A4369}" srcId="{665167C9-F541-4272-8898-FA63FE8301EB}" destId="{CADA5642-0C98-4059-9748-341FFDF40398}" srcOrd="2" destOrd="0" parTransId="{8DDEE1B9-BD1C-4CDF-962E-BCC9536F046E}" sibTransId="{00E30BAA-998C-4A30-9F38-5DC61050AF5D}"/>
    <dgm:cxn modelId="{620B06DD-E5C7-4876-BED8-0B975C59FD58}" type="presOf" srcId="{665167C9-F541-4272-8898-FA63FE8301EB}" destId="{4B157800-D8AF-4823-8585-6BC3798F9B65}" srcOrd="0" destOrd="0" presId="urn:microsoft.com/office/officeart/2005/8/layout/list1"/>
    <dgm:cxn modelId="{4640E99A-C905-4EFA-AB00-E717BB6D4B0B}" type="presOf" srcId="{7B156A9E-BAD4-40EF-9791-37B1F5376AD0}" destId="{41170D9C-BDAF-4192-9FD9-5191C5DF5061}" srcOrd="0" destOrd="0" presId="urn:microsoft.com/office/officeart/2005/8/layout/list1"/>
    <dgm:cxn modelId="{D2146C01-B691-4876-A333-69133FAE2595}" type="presOf" srcId="{EF9AC696-CA40-47EB-AAC5-E6A6135C4F99}" destId="{0A1FD79E-C4B4-44FE-A917-5085A390966B}" srcOrd="0" destOrd="0" presId="urn:microsoft.com/office/officeart/2005/8/layout/list1"/>
    <dgm:cxn modelId="{7D70E564-5D13-4A52-9E3C-0EF69BA519D7}" type="presOf" srcId="{7B844746-552F-4E84-86B9-F95150D1DCCE}" destId="{41170D9C-BDAF-4192-9FD9-5191C5DF5061}" srcOrd="0" destOrd="1" presId="urn:microsoft.com/office/officeart/2005/8/layout/list1"/>
    <dgm:cxn modelId="{18A79DB0-107F-4AD4-A7FC-45844C1FBDAF}" type="presOf" srcId="{DFD31450-F0C4-4B05-8F1A-D97683D2864B}" destId="{E7D986B2-667E-4375-8E36-EF3D22B816BA}" srcOrd="0" destOrd="0" presId="urn:microsoft.com/office/officeart/2005/8/layout/list1"/>
    <dgm:cxn modelId="{B2255C7D-214F-4C4F-89F8-D9856768CD7E}" type="presOf" srcId="{E1722D68-5891-431E-97E4-9182F69023EA}" destId="{124D277B-02E5-4C4A-AEB9-DA848BCAA36E}" srcOrd="0" destOrd="0" presId="urn:microsoft.com/office/officeart/2005/8/layout/list1"/>
    <dgm:cxn modelId="{718FA189-A785-4C2D-AEF4-5194E6F28B3F}" srcId="{E1722D68-5891-431E-97E4-9182F69023EA}" destId="{6EF14DB6-C3C7-4787-B1A9-9AD811470845}" srcOrd="0" destOrd="0" parTransId="{290532E1-5D87-463B-9489-D2050EE5578B}" sibTransId="{064200D4-A4EF-41AA-BED7-E14980F3EE7B}"/>
    <dgm:cxn modelId="{CB78D4EA-8796-42A3-AC4A-1A37738F1F26}" type="presOf" srcId="{C31B5F4D-1ACC-4CEF-8176-1DE4A9EFCF2B}" destId="{E6C06AE1-4131-4D97-8B85-46DEDCB73D60}" srcOrd="0" destOrd="0" presId="urn:microsoft.com/office/officeart/2005/8/layout/list1"/>
    <dgm:cxn modelId="{DB0837BA-4529-4D9A-9A5C-870C22204EC7}" type="presParOf" srcId="{0A1FD79E-C4B4-44FE-A917-5085A390966B}" destId="{B4A9C98C-9136-4F86-8ECD-91CD19BBC713}" srcOrd="0" destOrd="0" presId="urn:microsoft.com/office/officeart/2005/8/layout/list1"/>
    <dgm:cxn modelId="{A0A56D4D-0AB8-4465-8D75-48DF939B31B3}" type="presParOf" srcId="{B4A9C98C-9136-4F86-8ECD-91CD19BBC713}" destId="{4B157800-D8AF-4823-8585-6BC3798F9B65}" srcOrd="0" destOrd="0" presId="urn:microsoft.com/office/officeart/2005/8/layout/list1"/>
    <dgm:cxn modelId="{639B9BD0-6D46-4E68-B801-BCD9829072D6}" type="presParOf" srcId="{B4A9C98C-9136-4F86-8ECD-91CD19BBC713}" destId="{CA77701A-2E18-4828-93CA-EFAD9730C363}" srcOrd="1" destOrd="0" presId="urn:microsoft.com/office/officeart/2005/8/layout/list1"/>
    <dgm:cxn modelId="{F5E62FD9-FCC1-4215-A492-D258387EBC62}" type="presParOf" srcId="{0A1FD79E-C4B4-44FE-A917-5085A390966B}" destId="{F7E98D3E-3B42-4785-92BA-A9CCE28A3120}" srcOrd="1" destOrd="0" presId="urn:microsoft.com/office/officeart/2005/8/layout/list1"/>
    <dgm:cxn modelId="{9246FB76-0D84-4AE0-AB12-933257529249}" type="presParOf" srcId="{0A1FD79E-C4B4-44FE-A917-5085A390966B}" destId="{E6C06AE1-4131-4D97-8B85-46DEDCB73D60}" srcOrd="2" destOrd="0" presId="urn:microsoft.com/office/officeart/2005/8/layout/list1"/>
    <dgm:cxn modelId="{EA898630-B838-4653-A90E-C6177A9A253F}" type="presParOf" srcId="{0A1FD79E-C4B4-44FE-A917-5085A390966B}" destId="{557B754E-AA14-4900-8EDB-000B6806E9D5}" srcOrd="3" destOrd="0" presId="urn:microsoft.com/office/officeart/2005/8/layout/list1"/>
    <dgm:cxn modelId="{5FD1901E-5725-45AF-935F-699151F87AFC}" type="presParOf" srcId="{0A1FD79E-C4B4-44FE-A917-5085A390966B}" destId="{DDF0E839-BE13-4D02-A5DD-DAE1170A19DC}" srcOrd="4" destOrd="0" presId="urn:microsoft.com/office/officeart/2005/8/layout/list1"/>
    <dgm:cxn modelId="{1799DA5C-1E9D-4B15-80CD-11F4B5BFE302}" type="presParOf" srcId="{DDF0E839-BE13-4D02-A5DD-DAE1170A19DC}" destId="{E7D986B2-667E-4375-8E36-EF3D22B816BA}" srcOrd="0" destOrd="0" presId="urn:microsoft.com/office/officeart/2005/8/layout/list1"/>
    <dgm:cxn modelId="{9707F0E1-BCEF-41DD-9451-5C8B636CA602}" type="presParOf" srcId="{DDF0E839-BE13-4D02-A5DD-DAE1170A19DC}" destId="{D805614E-BDC6-40DD-B521-26F84AD9D4BC}" srcOrd="1" destOrd="0" presId="urn:microsoft.com/office/officeart/2005/8/layout/list1"/>
    <dgm:cxn modelId="{44B7EB63-DDB1-4178-A755-D338955FC727}" type="presParOf" srcId="{0A1FD79E-C4B4-44FE-A917-5085A390966B}" destId="{66FDA989-D616-4623-BD08-D54377D594CC}" srcOrd="5" destOrd="0" presId="urn:microsoft.com/office/officeart/2005/8/layout/list1"/>
    <dgm:cxn modelId="{40BC059A-6C46-4B22-B310-C14F8769AE06}" type="presParOf" srcId="{0A1FD79E-C4B4-44FE-A917-5085A390966B}" destId="{41170D9C-BDAF-4192-9FD9-5191C5DF5061}" srcOrd="6" destOrd="0" presId="urn:microsoft.com/office/officeart/2005/8/layout/list1"/>
    <dgm:cxn modelId="{CBBFFEE4-646F-4D24-9BE9-B4BC6EC54723}" type="presParOf" srcId="{0A1FD79E-C4B4-44FE-A917-5085A390966B}" destId="{CF7B42BF-3323-4A7F-97F5-35EAC247271A}" srcOrd="7" destOrd="0" presId="urn:microsoft.com/office/officeart/2005/8/layout/list1"/>
    <dgm:cxn modelId="{A95CBBF7-650E-4F51-9DB1-1EF2A83A96E4}" type="presParOf" srcId="{0A1FD79E-C4B4-44FE-A917-5085A390966B}" destId="{F55AA079-9334-4DDD-A365-B430A03311F0}" srcOrd="8" destOrd="0" presId="urn:microsoft.com/office/officeart/2005/8/layout/list1"/>
    <dgm:cxn modelId="{4B60B47E-86C5-4801-B373-5CE1AE4FB1DC}" type="presParOf" srcId="{F55AA079-9334-4DDD-A365-B430A03311F0}" destId="{124D277B-02E5-4C4A-AEB9-DA848BCAA36E}" srcOrd="0" destOrd="0" presId="urn:microsoft.com/office/officeart/2005/8/layout/list1"/>
    <dgm:cxn modelId="{5403AA1C-3D3B-44B7-A1EB-7BBA4734B673}" type="presParOf" srcId="{F55AA079-9334-4DDD-A365-B430A03311F0}" destId="{D408DF6D-C094-4BEA-BEF9-9B86D1A9039B}" srcOrd="1" destOrd="0" presId="urn:microsoft.com/office/officeart/2005/8/layout/list1"/>
    <dgm:cxn modelId="{27EB6A34-356F-42E2-BA19-C741EFC29589}" type="presParOf" srcId="{0A1FD79E-C4B4-44FE-A917-5085A390966B}" destId="{AECC0DE6-29D9-4192-802D-277161CA41A5}" srcOrd="9" destOrd="0" presId="urn:microsoft.com/office/officeart/2005/8/layout/list1"/>
    <dgm:cxn modelId="{C533A8EB-A8F2-42FB-800D-8D6F6713DF58}" type="presParOf" srcId="{0A1FD79E-C4B4-44FE-A917-5085A390966B}" destId="{271FB956-675D-4344-AA85-680F0BE4B8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BEF693-E552-49C6-BC0B-5CA09585AF89}" type="doc">
      <dgm:prSet loTypeId="urn:microsoft.com/office/officeart/2005/8/layout/process2" loCatId="process" qsTypeId="urn:microsoft.com/office/officeart/2005/8/quickstyle/simple1" qsCatId="simple" csTypeId="urn:microsoft.com/office/officeart/2005/8/colors/colorful1" csCatId="colorful" phldr="1"/>
      <dgm:spPr/>
      <dgm:t>
        <a:bodyPr/>
        <a:lstStyle/>
        <a:p>
          <a:endParaRPr lang="fr-FR"/>
        </a:p>
      </dgm:t>
    </dgm:pt>
    <dgm:pt modelId="{26118EFF-C2DB-492C-8CA2-A6F87DF769C1}">
      <dgm:prSet phldrT="[Texte]"/>
      <dgm:spPr/>
      <dgm:t>
        <a:bodyPr/>
        <a:lstStyle/>
        <a:p>
          <a:r>
            <a:rPr lang="fr-FR" dirty="0"/>
            <a:t>GEOGRAPHIE</a:t>
          </a:r>
        </a:p>
      </dgm:t>
    </dgm:pt>
    <dgm:pt modelId="{F6E93520-566F-42D5-A216-F1B9FC8CDDFC}" type="parTrans" cxnId="{7780E8C8-9C79-4FE8-97D2-17FED7309363}">
      <dgm:prSet/>
      <dgm:spPr/>
      <dgm:t>
        <a:bodyPr/>
        <a:lstStyle/>
        <a:p>
          <a:endParaRPr lang="fr-FR"/>
        </a:p>
      </dgm:t>
    </dgm:pt>
    <dgm:pt modelId="{B418D494-6C06-46FD-AAC9-E2D3C014DFDC}" type="sibTrans" cxnId="{7780E8C8-9C79-4FE8-97D2-17FED7309363}">
      <dgm:prSet/>
      <dgm:spPr/>
      <dgm:t>
        <a:bodyPr/>
        <a:lstStyle/>
        <a:p>
          <a:endParaRPr lang="fr-FR"/>
        </a:p>
      </dgm:t>
    </dgm:pt>
    <dgm:pt modelId="{EA95E5FC-BC67-40BA-8C97-9477D00D7578}">
      <dgm:prSet phldrT="[Texte]"/>
      <dgm:spPr/>
      <dgm:t>
        <a:bodyPr/>
        <a:lstStyle/>
        <a:p>
          <a:r>
            <a:rPr lang="fr-FR" dirty="0"/>
            <a:t>SVT</a:t>
          </a:r>
        </a:p>
      </dgm:t>
    </dgm:pt>
    <dgm:pt modelId="{96658575-1E98-476C-90A4-B6887597D51A}" type="parTrans" cxnId="{7A41FDCD-921C-4FB8-A9DB-3E40B64E2511}">
      <dgm:prSet/>
      <dgm:spPr/>
      <dgm:t>
        <a:bodyPr/>
        <a:lstStyle/>
        <a:p>
          <a:endParaRPr lang="fr-FR"/>
        </a:p>
      </dgm:t>
    </dgm:pt>
    <dgm:pt modelId="{147FF858-4CC2-46A4-9D7E-5C52DA908D65}" type="sibTrans" cxnId="{7A41FDCD-921C-4FB8-A9DB-3E40B64E2511}">
      <dgm:prSet/>
      <dgm:spPr/>
      <dgm:t>
        <a:bodyPr/>
        <a:lstStyle/>
        <a:p>
          <a:endParaRPr lang="fr-FR"/>
        </a:p>
      </dgm:t>
    </dgm:pt>
    <dgm:pt modelId="{75F40AC3-BF0F-44B6-8CF0-635D09EAC831}">
      <dgm:prSet phldrT="[Texte]"/>
      <dgm:spPr/>
      <dgm:t>
        <a:bodyPr/>
        <a:lstStyle/>
        <a:p>
          <a:r>
            <a:rPr lang="fr-FR" dirty="0"/>
            <a:t>TECHNOLOGIE</a:t>
          </a:r>
        </a:p>
      </dgm:t>
    </dgm:pt>
    <dgm:pt modelId="{EEF0C5E3-9409-4682-AFC4-0A06E6A3CCDB}" type="parTrans" cxnId="{AE33C83F-F108-4A70-8241-C69C413024FF}">
      <dgm:prSet/>
      <dgm:spPr/>
      <dgm:t>
        <a:bodyPr/>
        <a:lstStyle/>
        <a:p>
          <a:endParaRPr lang="fr-FR"/>
        </a:p>
      </dgm:t>
    </dgm:pt>
    <dgm:pt modelId="{0F12B062-22D7-4287-A18C-4B7501B1E097}" type="sibTrans" cxnId="{AE33C83F-F108-4A70-8241-C69C413024FF}">
      <dgm:prSet/>
      <dgm:spPr/>
      <dgm:t>
        <a:bodyPr/>
        <a:lstStyle/>
        <a:p>
          <a:endParaRPr lang="fr-FR"/>
        </a:p>
      </dgm:t>
    </dgm:pt>
    <dgm:pt modelId="{44364EDB-5FB6-4E8D-A9D1-613001B8568F}" type="pres">
      <dgm:prSet presAssocID="{2EBEF693-E552-49C6-BC0B-5CA09585AF89}" presName="linearFlow" presStyleCnt="0">
        <dgm:presLayoutVars>
          <dgm:resizeHandles val="exact"/>
        </dgm:presLayoutVars>
      </dgm:prSet>
      <dgm:spPr/>
    </dgm:pt>
    <dgm:pt modelId="{57A723BE-C100-44B3-A640-24F4A265C2BD}" type="pres">
      <dgm:prSet presAssocID="{26118EFF-C2DB-492C-8CA2-A6F87DF769C1}" presName="node" presStyleLbl="node1" presStyleIdx="0" presStyleCnt="3">
        <dgm:presLayoutVars>
          <dgm:bulletEnabled val="1"/>
        </dgm:presLayoutVars>
      </dgm:prSet>
      <dgm:spPr/>
    </dgm:pt>
    <dgm:pt modelId="{0FCD6829-0A67-411B-BD41-307F21505C8D}" type="pres">
      <dgm:prSet presAssocID="{B418D494-6C06-46FD-AAC9-E2D3C014DFDC}" presName="sibTrans" presStyleLbl="sibTrans2D1" presStyleIdx="0" presStyleCnt="2"/>
      <dgm:spPr/>
    </dgm:pt>
    <dgm:pt modelId="{3D79D4EE-97E0-4FA2-94E9-C14A3935E370}" type="pres">
      <dgm:prSet presAssocID="{B418D494-6C06-46FD-AAC9-E2D3C014DFDC}" presName="connectorText" presStyleLbl="sibTrans2D1" presStyleIdx="0" presStyleCnt="2"/>
      <dgm:spPr/>
    </dgm:pt>
    <dgm:pt modelId="{5B16AD04-D7D4-493D-AE00-C34900C9939D}" type="pres">
      <dgm:prSet presAssocID="{EA95E5FC-BC67-40BA-8C97-9477D00D7578}" presName="node" presStyleLbl="node1" presStyleIdx="1" presStyleCnt="3">
        <dgm:presLayoutVars>
          <dgm:bulletEnabled val="1"/>
        </dgm:presLayoutVars>
      </dgm:prSet>
      <dgm:spPr/>
    </dgm:pt>
    <dgm:pt modelId="{568BD621-4FD3-47BC-92D2-B4DEEBDB5B26}" type="pres">
      <dgm:prSet presAssocID="{147FF858-4CC2-46A4-9D7E-5C52DA908D65}" presName="sibTrans" presStyleLbl="sibTrans2D1" presStyleIdx="1" presStyleCnt="2"/>
      <dgm:spPr/>
    </dgm:pt>
    <dgm:pt modelId="{3CA8FC31-7DE0-4ED6-911A-229B0EC9BD94}" type="pres">
      <dgm:prSet presAssocID="{147FF858-4CC2-46A4-9D7E-5C52DA908D65}" presName="connectorText" presStyleLbl="sibTrans2D1" presStyleIdx="1" presStyleCnt="2"/>
      <dgm:spPr/>
    </dgm:pt>
    <dgm:pt modelId="{2D1E6B75-5AA2-453D-8CDC-DBEF8C25CE21}" type="pres">
      <dgm:prSet presAssocID="{75F40AC3-BF0F-44B6-8CF0-635D09EAC831}" presName="node" presStyleLbl="node1" presStyleIdx="2" presStyleCnt="3">
        <dgm:presLayoutVars>
          <dgm:bulletEnabled val="1"/>
        </dgm:presLayoutVars>
      </dgm:prSet>
      <dgm:spPr/>
    </dgm:pt>
  </dgm:ptLst>
  <dgm:cxnLst>
    <dgm:cxn modelId="{7A41FDCD-921C-4FB8-A9DB-3E40B64E2511}" srcId="{2EBEF693-E552-49C6-BC0B-5CA09585AF89}" destId="{EA95E5FC-BC67-40BA-8C97-9477D00D7578}" srcOrd="1" destOrd="0" parTransId="{96658575-1E98-476C-90A4-B6887597D51A}" sibTransId="{147FF858-4CC2-46A4-9D7E-5C52DA908D65}"/>
    <dgm:cxn modelId="{04A47D1D-1D69-4C49-8938-1892CE455837}" type="presOf" srcId="{147FF858-4CC2-46A4-9D7E-5C52DA908D65}" destId="{3CA8FC31-7DE0-4ED6-911A-229B0EC9BD94}" srcOrd="1" destOrd="0" presId="urn:microsoft.com/office/officeart/2005/8/layout/process2"/>
    <dgm:cxn modelId="{E4A963CA-FD80-4C6D-BA99-ACFB6C7CA0BF}" type="presOf" srcId="{EA95E5FC-BC67-40BA-8C97-9477D00D7578}" destId="{5B16AD04-D7D4-493D-AE00-C34900C9939D}" srcOrd="0" destOrd="0" presId="urn:microsoft.com/office/officeart/2005/8/layout/process2"/>
    <dgm:cxn modelId="{AE33C83F-F108-4A70-8241-C69C413024FF}" srcId="{2EBEF693-E552-49C6-BC0B-5CA09585AF89}" destId="{75F40AC3-BF0F-44B6-8CF0-635D09EAC831}" srcOrd="2" destOrd="0" parTransId="{EEF0C5E3-9409-4682-AFC4-0A06E6A3CCDB}" sibTransId="{0F12B062-22D7-4287-A18C-4B7501B1E097}"/>
    <dgm:cxn modelId="{7780E8C8-9C79-4FE8-97D2-17FED7309363}" srcId="{2EBEF693-E552-49C6-BC0B-5CA09585AF89}" destId="{26118EFF-C2DB-492C-8CA2-A6F87DF769C1}" srcOrd="0" destOrd="0" parTransId="{F6E93520-566F-42D5-A216-F1B9FC8CDDFC}" sibTransId="{B418D494-6C06-46FD-AAC9-E2D3C014DFDC}"/>
    <dgm:cxn modelId="{3B509EC4-B633-4D70-97F9-63EDD70AA32D}" type="presOf" srcId="{75F40AC3-BF0F-44B6-8CF0-635D09EAC831}" destId="{2D1E6B75-5AA2-453D-8CDC-DBEF8C25CE21}" srcOrd="0" destOrd="0" presId="urn:microsoft.com/office/officeart/2005/8/layout/process2"/>
    <dgm:cxn modelId="{D9729EA7-FDD0-4198-9885-7B02865C334D}" type="presOf" srcId="{B418D494-6C06-46FD-AAC9-E2D3C014DFDC}" destId="{3D79D4EE-97E0-4FA2-94E9-C14A3935E370}" srcOrd="1" destOrd="0" presId="urn:microsoft.com/office/officeart/2005/8/layout/process2"/>
    <dgm:cxn modelId="{2A818017-293A-4B05-AEFB-EC2DA28E0D9E}" type="presOf" srcId="{147FF858-4CC2-46A4-9D7E-5C52DA908D65}" destId="{568BD621-4FD3-47BC-92D2-B4DEEBDB5B26}" srcOrd="0" destOrd="0" presId="urn:microsoft.com/office/officeart/2005/8/layout/process2"/>
    <dgm:cxn modelId="{0155F1BA-304E-4347-B5F0-FEC9B4F10A0D}" type="presOf" srcId="{2EBEF693-E552-49C6-BC0B-5CA09585AF89}" destId="{44364EDB-5FB6-4E8D-A9D1-613001B8568F}" srcOrd="0" destOrd="0" presId="urn:microsoft.com/office/officeart/2005/8/layout/process2"/>
    <dgm:cxn modelId="{E25B98ED-FB8A-494B-9256-A0D429A3C0B2}" type="presOf" srcId="{B418D494-6C06-46FD-AAC9-E2D3C014DFDC}" destId="{0FCD6829-0A67-411B-BD41-307F21505C8D}" srcOrd="0" destOrd="0" presId="urn:microsoft.com/office/officeart/2005/8/layout/process2"/>
    <dgm:cxn modelId="{57CF0963-F63C-4495-A23D-F24702D1C671}" type="presOf" srcId="{26118EFF-C2DB-492C-8CA2-A6F87DF769C1}" destId="{57A723BE-C100-44B3-A640-24F4A265C2BD}" srcOrd="0" destOrd="0" presId="urn:microsoft.com/office/officeart/2005/8/layout/process2"/>
    <dgm:cxn modelId="{EEF3EDB2-4C8A-4731-92A0-54633DDD71CC}" type="presParOf" srcId="{44364EDB-5FB6-4E8D-A9D1-613001B8568F}" destId="{57A723BE-C100-44B3-A640-24F4A265C2BD}" srcOrd="0" destOrd="0" presId="urn:microsoft.com/office/officeart/2005/8/layout/process2"/>
    <dgm:cxn modelId="{9798F02B-E52B-4CA9-9FEE-FCB1CE9D2241}" type="presParOf" srcId="{44364EDB-5FB6-4E8D-A9D1-613001B8568F}" destId="{0FCD6829-0A67-411B-BD41-307F21505C8D}" srcOrd="1" destOrd="0" presId="urn:microsoft.com/office/officeart/2005/8/layout/process2"/>
    <dgm:cxn modelId="{3CAE376E-93FC-48EA-A8A6-636F9ED90B44}" type="presParOf" srcId="{0FCD6829-0A67-411B-BD41-307F21505C8D}" destId="{3D79D4EE-97E0-4FA2-94E9-C14A3935E370}" srcOrd="0" destOrd="0" presId="urn:microsoft.com/office/officeart/2005/8/layout/process2"/>
    <dgm:cxn modelId="{6F7C500A-F8C0-4BD5-8F12-2427C749DD06}" type="presParOf" srcId="{44364EDB-5FB6-4E8D-A9D1-613001B8568F}" destId="{5B16AD04-D7D4-493D-AE00-C34900C9939D}" srcOrd="2" destOrd="0" presId="urn:microsoft.com/office/officeart/2005/8/layout/process2"/>
    <dgm:cxn modelId="{963BAA95-3F2A-4746-A8BF-CEE9C182F49E}" type="presParOf" srcId="{44364EDB-5FB6-4E8D-A9D1-613001B8568F}" destId="{568BD621-4FD3-47BC-92D2-B4DEEBDB5B26}" srcOrd="3" destOrd="0" presId="urn:microsoft.com/office/officeart/2005/8/layout/process2"/>
    <dgm:cxn modelId="{4305F384-77DF-42DD-9319-C746FB3FD96C}" type="presParOf" srcId="{568BD621-4FD3-47BC-92D2-B4DEEBDB5B26}" destId="{3CA8FC31-7DE0-4ED6-911A-229B0EC9BD94}" srcOrd="0" destOrd="0" presId="urn:microsoft.com/office/officeart/2005/8/layout/process2"/>
    <dgm:cxn modelId="{FD018453-5BC4-433D-B0F6-1B77F7DFD335}" type="presParOf" srcId="{44364EDB-5FB6-4E8D-A9D1-613001B8568F}" destId="{2D1E6B75-5AA2-453D-8CDC-DBEF8C25CE21}"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F683D6-766E-4A59-BFE2-63803D1D0028}" type="doc">
      <dgm:prSet loTypeId="urn:microsoft.com/office/officeart/2009/3/layout/PhasedProcess" loCatId="process" qsTypeId="urn:microsoft.com/office/officeart/2005/8/quickstyle/simple1" qsCatId="simple" csTypeId="urn:microsoft.com/office/officeart/2005/8/colors/colorful3" csCatId="colorful" phldr="1"/>
      <dgm:spPr/>
      <dgm:t>
        <a:bodyPr/>
        <a:lstStyle/>
        <a:p>
          <a:endParaRPr lang="fr-FR"/>
        </a:p>
      </dgm:t>
    </dgm:pt>
    <dgm:pt modelId="{F6DAC586-D2E7-4CCF-BF68-5117F82A02A9}">
      <dgm:prSet phldrT="[Texte]" custT="1"/>
      <dgm:spPr>
        <a:solidFill>
          <a:schemeClr val="accent1">
            <a:lumMod val="75000"/>
            <a:alpha val="50000"/>
          </a:schemeClr>
        </a:solidFill>
      </dgm:spPr>
      <dgm:t>
        <a:bodyPr/>
        <a:lstStyle/>
        <a:p>
          <a:r>
            <a:rPr lang="fr-FR" sz="1200" b="1" dirty="0"/>
            <a:t>CARTOGRAPHIER  UN RESEAU DE TRANSPORT</a:t>
          </a:r>
          <a:r>
            <a:rPr lang="fr-FR" sz="1400" b="1" dirty="0"/>
            <a:t> </a:t>
          </a:r>
        </a:p>
      </dgm:t>
    </dgm:pt>
    <dgm:pt modelId="{376A16F8-EB8C-4446-99E2-A659F32B482E}" type="parTrans" cxnId="{1BA3DE37-FE72-4F52-960A-CDBC4C0852D5}">
      <dgm:prSet/>
      <dgm:spPr/>
      <dgm:t>
        <a:bodyPr/>
        <a:lstStyle/>
        <a:p>
          <a:endParaRPr lang="fr-FR"/>
        </a:p>
      </dgm:t>
    </dgm:pt>
    <dgm:pt modelId="{392A8F96-B8FB-4918-90F5-B772EDB33530}" type="sibTrans" cxnId="{1BA3DE37-FE72-4F52-960A-CDBC4C0852D5}">
      <dgm:prSet/>
      <dgm:spPr/>
      <dgm:t>
        <a:bodyPr/>
        <a:lstStyle/>
        <a:p>
          <a:endParaRPr lang="fr-FR"/>
        </a:p>
      </dgm:t>
    </dgm:pt>
    <dgm:pt modelId="{843A89E7-0FEA-4BEC-B8AB-5781A06E0D7F}">
      <dgm:prSet phldrT="[Texte]" custT="1"/>
      <dgm:spPr>
        <a:solidFill>
          <a:schemeClr val="tx1">
            <a:lumMod val="95000"/>
            <a:lumOff val="5000"/>
            <a:alpha val="50000"/>
          </a:schemeClr>
        </a:solidFill>
      </dgm:spPr>
      <dgm:t>
        <a:bodyPr/>
        <a:lstStyle/>
        <a:p>
          <a:r>
            <a:rPr lang="fr-FR" sz="1400" b="1" dirty="0"/>
            <a:t>MODELISER EN 3D </a:t>
          </a:r>
        </a:p>
      </dgm:t>
    </dgm:pt>
    <dgm:pt modelId="{357DB7D0-A549-4A47-BAB1-ED0A3785772C}" type="parTrans" cxnId="{020807C1-A3BC-4DD1-8990-DF91BD7D0EC8}">
      <dgm:prSet/>
      <dgm:spPr/>
      <dgm:t>
        <a:bodyPr/>
        <a:lstStyle/>
        <a:p>
          <a:endParaRPr lang="fr-FR"/>
        </a:p>
      </dgm:t>
    </dgm:pt>
    <dgm:pt modelId="{CA3CDF53-863D-4E5D-B19C-85390AA81DEF}" type="sibTrans" cxnId="{020807C1-A3BC-4DD1-8990-DF91BD7D0EC8}">
      <dgm:prSet/>
      <dgm:spPr/>
      <dgm:t>
        <a:bodyPr/>
        <a:lstStyle/>
        <a:p>
          <a:endParaRPr lang="fr-FR"/>
        </a:p>
      </dgm:t>
    </dgm:pt>
    <dgm:pt modelId="{4071796B-1F2A-4970-A9FC-5E991388E284}">
      <dgm:prSet phldrT="[Texte]"/>
      <dgm:spPr>
        <a:solidFill>
          <a:schemeClr val="accent3">
            <a:lumMod val="60000"/>
            <a:lumOff val="40000"/>
          </a:schemeClr>
        </a:solidFill>
      </dgm:spPr>
      <dgm:t>
        <a:bodyPr/>
        <a:lstStyle/>
        <a:p>
          <a:r>
            <a:rPr lang="fr-FR" b="1" dirty="0"/>
            <a:t>Construire un éco-quartier</a:t>
          </a:r>
        </a:p>
      </dgm:t>
    </dgm:pt>
    <dgm:pt modelId="{FDE507FA-DD90-449B-96A3-AFE3067F454D}" type="parTrans" cxnId="{BAA244A3-AC58-4F1A-BDFA-405E8BA46EBF}">
      <dgm:prSet/>
      <dgm:spPr/>
      <dgm:t>
        <a:bodyPr/>
        <a:lstStyle/>
        <a:p>
          <a:endParaRPr lang="fr-FR"/>
        </a:p>
      </dgm:t>
    </dgm:pt>
    <dgm:pt modelId="{B341A5AE-BA44-4918-B62D-242FC7CA76FB}" type="sibTrans" cxnId="{BAA244A3-AC58-4F1A-BDFA-405E8BA46EBF}">
      <dgm:prSet/>
      <dgm:spPr/>
      <dgm:t>
        <a:bodyPr/>
        <a:lstStyle/>
        <a:p>
          <a:endParaRPr lang="fr-FR"/>
        </a:p>
      </dgm:t>
    </dgm:pt>
    <dgm:pt modelId="{78AE9C18-36C4-436C-AE4D-CF6B2E2E4C1F}">
      <dgm:prSet phldrT="[Texte]" custT="1"/>
      <dgm:spPr>
        <a:solidFill>
          <a:schemeClr val="accent1">
            <a:lumMod val="60000"/>
            <a:lumOff val="40000"/>
          </a:schemeClr>
        </a:solidFill>
        <a:ln>
          <a:solidFill>
            <a:schemeClr val="bg1">
              <a:lumMod val="85000"/>
            </a:schemeClr>
          </a:solidFill>
        </a:ln>
      </dgm:spPr>
      <dgm:t>
        <a:bodyPr/>
        <a:lstStyle/>
        <a:p>
          <a:r>
            <a:rPr lang="fr-FR" sz="1400" b="1" dirty="0"/>
            <a:t>LOCALISER CARTOGRAPHIER</a:t>
          </a:r>
        </a:p>
        <a:p>
          <a:r>
            <a:rPr lang="fr-FR" sz="1400" b="1" dirty="0"/>
            <a:t>DECRIRE</a:t>
          </a:r>
        </a:p>
      </dgm:t>
    </dgm:pt>
    <dgm:pt modelId="{286EFC84-C820-4877-83E1-5C7CAB52C58D}" type="parTrans" cxnId="{A366999B-7B5C-49F6-AABE-E55CA98BEA85}">
      <dgm:prSet/>
      <dgm:spPr/>
      <dgm:t>
        <a:bodyPr/>
        <a:lstStyle/>
        <a:p>
          <a:endParaRPr lang="fr-FR"/>
        </a:p>
      </dgm:t>
    </dgm:pt>
    <dgm:pt modelId="{80C1FCCF-577F-4B42-B202-F6F901FCBE9A}" type="sibTrans" cxnId="{A366999B-7B5C-49F6-AABE-E55CA98BEA85}">
      <dgm:prSet/>
      <dgm:spPr/>
      <dgm:t>
        <a:bodyPr/>
        <a:lstStyle/>
        <a:p>
          <a:endParaRPr lang="fr-FR"/>
        </a:p>
      </dgm:t>
    </dgm:pt>
    <dgm:pt modelId="{FDB7429D-8B97-490F-88E8-21B3789CC3FF}">
      <dgm:prSet phldrT="[Texte]" custT="1"/>
      <dgm:spPr>
        <a:solidFill>
          <a:schemeClr val="accent2">
            <a:lumMod val="75000"/>
            <a:lumOff val="25000"/>
            <a:alpha val="50000"/>
          </a:schemeClr>
        </a:solidFill>
      </dgm:spPr>
      <dgm:t>
        <a:bodyPr/>
        <a:lstStyle/>
        <a:p>
          <a:r>
            <a:rPr lang="fr-FR" sz="1400" b="1" dirty="0"/>
            <a:t> GESTION RESSOURCE NATURELLE</a:t>
          </a:r>
          <a:endParaRPr lang="fr-FR" sz="1000" b="1" dirty="0"/>
        </a:p>
      </dgm:t>
    </dgm:pt>
    <dgm:pt modelId="{AF79449C-9433-46EB-BF45-D1F53B23D53D}" type="parTrans" cxnId="{966E43EF-41FA-4E39-B850-686CA402164E}">
      <dgm:prSet/>
      <dgm:spPr/>
      <dgm:t>
        <a:bodyPr/>
        <a:lstStyle/>
        <a:p>
          <a:endParaRPr lang="fr-FR"/>
        </a:p>
      </dgm:t>
    </dgm:pt>
    <dgm:pt modelId="{D2CAAD02-E95F-4D2A-9A32-3962AC70C6EF}" type="sibTrans" cxnId="{966E43EF-41FA-4E39-B850-686CA402164E}">
      <dgm:prSet/>
      <dgm:spPr/>
      <dgm:t>
        <a:bodyPr/>
        <a:lstStyle/>
        <a:p>
          <a:endParaRPr lang="fr-FR"/>
        </a:p>
      </dgm:t>
    </dgm:pt>
    <dgm:pt modelId="{932FDF47-50FE-44E8-9EAC-65ABFE0C5CA3}">
      <dgm:prSet phldrT="[Texte]"/>
      <dgm:spPr>
        <a:solidFill>
          <a:srgbClr val="92D050"/>
        </a:solidFill>
      </dgm:spPr>
      <dgm:t>
        <a:bodyPr/>
        <a:lstStyle/>
        <a:p>
          <a:r>
            <a:rPr lang="fr-FR" b="1" dirty="0"/>
            <a:t>Choisir l’énergie pour  la ville durable</a:t>
          </a:r>
        </a:p>
      </dgm:t>
    </dgm:pt>
    <dgm:pt modelId="{04625607-7A42-446C-99BE-A4D34D80DDEC}" type="parTrans" cxnId="{B86BA114-FECF-426B-8635-3C38FC36BBA2}">
      <dgm:prSet/>
      <dgm:spPr/>
      <dgm:t>
        <a:bodyPr/>
        <a:lstStyle/>
        <a:p>
          <a:endParaRPr lang="fr-FR"/>
        </a:p>
      </dgm:t>
    </dgm:pt>
    <dgm:pt modelId="{0EB90A1C-3AB7-44CD-826C-ACCCAC2A4A02}" type="sibTrans" cxnId="{B86BA114-FECF-426B-8635-3C38FC36BBA2}">
      <dgm:prSet/>
      <dgm:spPr/>
      <dgm:t>
        <a:bodyPr/>
        <a:lstStyle/>
        <a:p>
          <a:endParaRPr lang="fr-FR"/>
        </a:p>
      </dgm:t>
    </dgm:pt>
    <dgm:pt modelId="{53E7381A-84D6-49FD-9ECB-EC92CC402CD4}">
      <dgm:prSet custT="1"/>
      <dgm:spPr>
        <a:solidFill>
          <a:schemeClr val="tx1">
            <a:lumMod val="95000"/>
            <a:lumOff val="5000"/>
            <a:alpha val="50000"/>
          </a:schemeClr>
        </a:solidFill>
      </dgm:spPr>
      <dgm:t>
        <a:bodyPr/>
        <a:lstStyle/>
        <a:p>
          <a:r>
            <a:rPr lang="fr-FR" sz="1400" b="1" dirty="0"/>
            <a:t>DESSINER MOBILIER URBAIN</a:t>
          </a:r>
        </a:p>
      </dgm:t>
    </dgm:pt>
    <dgm:pt modelId="{8C04E885-EBB9-4DA9-881C-A075C5B450DA}" type="parTrans" cxnId="{419BA553-86F7-4848-9525-89BF4147ADB8}">
      <dgm:prSet/>
      <dgm:spPr/>
      <dgm:t>
        <a:bodyPr/>
        <a:lstStyle/>
        <a:p>
          <a:endParaRPr lang="fr-FR"/>
        </a:p>
      </dgm:t>
    </dgm:pt>
    <dgm:pt modelId="{63321349-5FE2-4B2E-A753-E7B1D56D4DCF}" type="sibTrans" cxnId="{419BA553-86F7-4848-9525-89BF4147ADB8}">
      <dgm:prSet/>
      <dgm:spPr/>
      <dgm:t>
        <a:bodyPr/>
        <a:lstStyle/>
        <a:p>
          <a:endParaRPr lang="fr-FR"/>
        </a:p>
      </dgm:t>
    </dgm:pt>
    <dgm:pt modelId="{013DB0E6-2B9D-414F-A3A6-883A1A7942AA}">
      <dgm:prSet custT="1"/>
      <dgm:spPr>
        <a:solidFill>
          <a:schemeClr val="tx1">
            <a:lumMod val="95000"/>
            <a:lumOff val="5000"/>
            <a:alpha val="50000"/>
          </a:schemeClr>
        </a:solidFill>
      </dgm:spPr>
      <dgm:t>
        <a:bodyPr/>
        <a:lstStyle/>
        <a:p>
          <a:r>
            <a:rPr lang="fr-FR" sz="1200" b="1" dirty="0"/>
            <a:t>DESSINER ARBRES A VENT</a:t>
          </a:r>
        </a:p>
        <a:p>
          <a:r>
            <a:rPr lang="fr-FR" sz="1200" dirty="0"/>
            <a:t> </a:t>
          </a:r>
        </a:p>
      </dgm:t>
    </dgm:pt>
    <dgm:pt modelId="{7DF79BF0-F487-48DF-BE6C-FC34B43BE45D}" type="parTrans" cxnId="{BFD0A75D-AF55-4484-8A58-57FF7D14A8C6}">
      <dgm:prSet/>
      <dgm:spPr/>
      <dgm:t>
        <a:bodyPr/>
        <a:lstStyle/>
        <a:p>
          <a:endParaRPr lang="fr-FR"/>
        </a:p>
      </dgm:t>
    </dgm:pt>
    <dgm:pt modelId="{5B3B95FC-3DAB-46A9-9F3D-F875C5CAA530}" type="sibTrans" cxnId="{BFD0A75D-AF55-4484-8A58-57FF7D14A8C6}">
      <dgm:prSet/>
      <dgm:spPr/>
      <dgm:t>
        <a:bodyPr/>
        <a:lstStyle/>
        <a:p>
          <a:endParaRPr lang="fr-FR"/>
        </a:p>
      </dgm:t>
    </dgm:pt>
    <dgm:pt modelId="{832E1D97-705F-4E13-85CF-452164A29556}">
      <dgm:prSet custT="1"/>
      <dgm:spPr>
        <a:solidFill>
          <a:schemeClr val="accent2">
            <a:lumMod val="75000"/>
            <a:lumOff val="25000"/>
            <a:alpha val="50000"/>
          </a:schemeClr>
        </a:solidFill>
      </dgm:spPr>
      <dgm:t>
        <a:bodyPr/>
        <a:lstStyle/>
        <a:p>
          <a:r>
            <a:rPr lang="fr-FR" sz="1400" b="1" dirty="0"/>
            <a:t>SIMULER LES ALEAS</a:t>
          </a:r>
        </a:p>
      </dgm:t>
    </dgm:pt>
    <dgm:pt modelId="{81139507-71CD-4BBB-97A7-59AA8C44E0A9}" type="parTrans" cxnId="{2B49DB1E-A1D0-4003-8292-86FBEE0856F8}">
      <dgm:prSet/>
      <dgm:spPr/>
      <dgm:t>
        <a:bodyPr/>
        <a:lstStyle/>
        <a:p>
          <a:endParaRPr lang="fr-FR"/>
        </a:p>
      </dgm:t>
    </dgm:pt>
    <dgm:pt modelId="{4D8779F9-01AE-4861-81EB-F69420D38876}" type="sibTrans" cxnId="{2B49DB1E-A1D0-4003-8292-86FBEE0856F8}">
      <dgm:prSet/>
      <dgm:spPr/>
      <dgm:t>
        <a:bodyPr/>
        <a:lstStyle/>
        <a:p>
          <a:endParaRPr lang="fr-FR"/>
        </a:p>
      </dgm:t>
    </dgm:pt>
    <dgm:pt modelId="{B3EF7FBC-093C-460D-8626-1FD3DF1F8306}">
      <dgm:prSet custT="1"/>
      <dgm:spPr>
        <a:solidFill>
          <a:schemeClr val="accent1">
            <a:lumMod val="60000"/>
            <a:lumOff val="40000"/>
          </a:schemeClr>
        </a:solidFill>
      </dgm:spPr>
      <dgm:t>
        <a:bodyPr/>
        <a:lstStyle/>
        <a:p>
          <a:r>
            <a:rPr lang="fr-FR" sz="1400" b="1" dirty="0">
              <a:solidFill>
                <a:schemeClr val="tx1"/>
              </a:solidFill>
            </a:rPr>
            <a:t>LOCALISER EOLIENNES</a:t>
          </a:r>
        </a:p>
      </dgm:t>
    </dgm:pt>
    <dgm:pt modelId="{1995EA5C-3A17-43FA-8A50-CDA2CAE71C35}" type="parTrans" cxnId="{6883E405-2E6C-425A-9027-62673C7890D8}">
      <dgm:prSet/>
      <dgm:spPr/>
      <dgm:t>
        <a:bodyPr/>
        <a:lstStyle/>
        <a:p>
          <a:endParaRPr lang="fr-FR"/>
        </a:p>
      </dgm:t>
    </dgm:pt>
    <dgm:pt modelId="{935E99CE-2A4C-44EF-B573-734E76559DBD}" type="sibTrans" cxnId="{6883E405-2E6C-425A-9027-62673C7890D8}">
      <dgm:prSet/>
      <dgm:spPr/>
      <dgm:t>
        <a:bodyPr/>
        <a:lstStyle/>
        <a:p>
          <a:endParaRPr lang="fr-FR"/>
        </a:p>
      </dgm:t>
    </dgm:pt>
    <dgm:pt modelId="{271813DB-438E-4DCD-9059-046ED61267C6}">
      <dgm:prSet phldrT="[Texte]"/>
      <dgm:spPr>
        <a:solidFill>
          <a:schemeClr val="accent1">
            <a:lumMod val="60000"/>
            <a:lumOff val="40000"/>
          </a:schemeClr>
        </a:solidFill>
      </dgm:spPr>
      <dgm:t>
        <a:bodyPr/>
        <a:lstStyle/>
        <a:p>
          <a:r>
            <a:rPr lang="fr-FR" b="1" dirty="0"/>
            <a:t>Construire un nouveau réseau de transport</a:t>
          </a:r>
        </a:p>
      </dgm:t>
    </dgm:pt>
    <dgm:pt modelId="{92AC0B9E-4D55-4CE6-B4A2-4C6CD4977A25}" type="sibTrans" cxnId="{B0D4CA85-2815-4512-86E1-C11A39D35A43}">
      <dgm:prSet/>
      <dgm:spPr/>
      <dgm:t>
        <a:bodyPr/>
        <a:lstStyle/>
        <a:p>
          <a:endParaRPr lang="fr-FR"/>
        </a:p>
      </dgm:t>
    </dgm:pt>
    <dgm:pt modelId="{797F5950-A03C-4335-B0E3-33373875974A}" type="parTrans" cxnId="{B0D4CA85-2815-4512-86E1-C11A39D35A43}">
      <dgm:prSet/>
      <dgm:spPr/>
      <dgm:t>
        <a:bodyPr/>
        <a:lstStyle/>
        <a:p>
          <a:endParaRPr lang="fr-FR"/>
        </a:p>
      </dgm:t>
    </dgm:pt>
    <dgm:pt modelId="{9D5DB13C-2796-48A7-AC48-4B3AF8D9B9CA}" type="pres">
      <dgm:prSet presAssocID="{46F683D6-766E-4A59-BFE2-63803D1D0028}" presName="Name0" presStyleCnt="0">
        <dgm:presLayoutVars>
          <dgm:chMax val="3"/>
          <dgm:chPref val="3"/>
          <dgm:bulletEnabled val="1"/>
          <dgm:dir/>
          <dgm:animLvl val="lvl"/>
        </dgm:presLayoutVars>
      </dgm:prSet>
      <dgm:spPr/>
    </dgm:pt>
    <dgm:pt modelId="{A004C5A2-912E-4C66-85E0-AD4FDAC8C629}" type="pres">
      <dgm:prSet presAssocID="{46F683D6-766E-4A59-BFE2-63803D1D0028}" presName="arc1" presStyleLbl="node1" presStyleIdx="0" presStyleCnt="4"/>
      <dgm:spPr/>
    </dgm:pt>
    <dgm:pt modelId="{242DC387-961B-4BD6-BC02-832EEF3EBCB1}" type="pres">
      <dgm:prSet presAssocID="{46F683D6-766E-4A59-BFE2-63803D1D0028}" presName="arc3" presStyleLbl="node1" presStyleIdx="1" presStyleCnt="4"/>
      <dgm:spPr/>
    </dgm:pt>
    <dgm:pt modelId="{7C24829F-8F40-42AE-A9AE-D09C49D7D63B}" type="pres">
      <dgm:prSet presAssocID="{46F683D6-766E-4A59-BFE2-63803D1D0028}" presName="parentText2" presStyleLbl="revTx" presStyleIdx="0" presStyleCnt="3" custScaleX="111437" custLinFactY="-215743" custLinFactNeighborX="-6523" custLinFactNeighborY="-300000">
        <dgm:presLayoutVars>
          <dgm:chMax val="4"/>
          <dgm:chPref val="3"/>
          <dgm:bulletEnabled val="1"/>
        </dgm:presLayoutVars>
      </dgm:prSet>
      <dgm:spPr/>
    </dgm:pt>
    <dgm:pt modelId="{99EE28E8-A1F0-4CAB-BB53-431CF7BE1D82}" type="pres">
      <dgm:prSet presAssocID="{46F683D6-766E-4A59-BFE2-63803D1D0028}" presName="arc2" presStyleLbl="node1" presStyleIdx="2" presStyleCnt="4"/>
      <dgm:spPr/>
    </dgm:pt>
    <dgm:pt modelId="{DD83CEBE-AF54-4326-848D-A6FBFD76F982}" type="pres">
      <dgm:prSet presAssocID="{46F683D6-766E-4A59-BFE2-63803D1D0028}" presName="arc4" presStyleLbl="node1" presStyleIdx="3" presStyleCnt="4"/>
      <dgm:spPr>
        <a:solidFill>
          <a:srgbClr val="92D050"/>
        </a:solidFill>
      </dgm:spPr>
    </dgm:pt>
    <dgm:pt modelId="{BF41DD66-53AE-42C3-8CFE-86310A2DFFBA}" type="pres">
      <dgm:prSet presAssocID="{46F683D6-766E-4A59-BFE2-63803D1D0028}" presName="parentText3" presStyleLbl="revTx" presStyleIdx="1" presStyleCnt="3" custScaleX="118757" custLinFactY="-219858" custLinFactNeighborX="7553" custLinFactNeighborY="-300000">
        <dgm:presLayoutVars>
          <dgm:chMax val="1"/>
          <dgm:chPref val="1"/>
          <dgm:bulletEnabled val="1"/>
        </dgm:presLayoutVars>
      </dgm:prSet>
      <dgm:spPr/>
    </dgm:pt>
    <dgm:pt modelId="{D271D8B7-701C-4DE9-8BDA-24F1FF7BBE58}" type="pres">
      <dgm:prSet presAssocID="{46F683D6-766E-4A59-BFE2-63803D1D0028}" presName="middleComposite" presStyleCnt="0"/>
      <dgm:spPr/>
    </dgm:pt>
    <dgm:pt modelId="{885A70A6-8F5E-4303-A976-830D00C256D5}" type="pres">
      <dgm:prSet presAssocID="{78AE9C18-36C4-436C-AE4D-CF6B2E2E4C1F}" presName="circ1" presStyleLbl="vennNode1" presStyleIdx="0" presStyleCnt="10" custScaleX="129984" custScaleY="121057" custLinFactNeighborX="40855" custLinFactNeighborY="19360"/>
      <dgm:spPr/>
    </dgm:pt>
    <dgm:pt modelId="{D4D347EA-A26E-4706-A5DA-6CB50BBE3950}" type="pres">
      <dgm:prSet presAssocID="{78AE9C18-36C4-436C-AE4D-CF6B2E2E4C1F}" presName="circ1Tx" presStyleLbl="revTx" presStyleIdx="1" presStyleCnt="3">
        <dgm:presLayoutVars>
          <dgm:chMax val="0"/>
          <dgm:chPref val="0"/>
        </dgm:presLayoutVars>
      </dgm:prSet>
      <dgm:spPr/>
    </dgm:pt>
    <dgm:pt modelId="{8F170BAA-5F6D-4B80-B67B-BF0B66B943AA}" type="pres">
      <dgm:prSet presAssocID="{FDB7429D-8B97-490F-88E8-21B3789CC3FF}" presName="circ2" presStyleLbl="vennNode1" presStyleIdx="1" presStyleCnt="10" custScaleX="166589" custScaleY="147229" custLinFactNeighborX="3012" custLinFactNeighborY="81909"/>
      <dgm:spPr/>
    </dgm:pt>
    <dgm:pt modelId="{7CBDC0E5-0B2D-4D9D-A966-06D7469F984B}" type="pres">
      <dgm:prSet presAssocID="{FDB7429D-8B97-490F-88E8-21B3789CC3FF}" presName="circ2Tx" presStyleLbl="revTx" presStyleIdx="1" presStyleCnt="3">
        <dgm:presLayoutVars>
          <dgm:chMax val="0"/>
          <dgm:chPref val="0"/>
        </dgm:presLayoutVars>
      </dgm:prSet>
      <dgm:spPr/>
    </dgm:pt>
    <dgm:pt modelId="{3CF8A3C5-0C12-4FB4-82C1-4D5C5D65CF36}" type="pres">
      <dgm:prSet presAssocID="{53E7381A-84D6-49FD-9ECB-EC92CC402CD4}" presName="circ3" presStyleLbl="vennNode1" presStyleIdx="2" presStyleCnt="10" custScaleX="121181" custScaleY="117426" custLinFactNeighborX="-44619" custLinFactNeighborY="-41727"/>
      <dgm:spPr/>
    </dgm:pt>
    <dgm:pt modelId="{56947F26-AF94-4A4B-B882-27214D8D3F23}" type="pres">
      <dgm:prSet presAssocID="{53E7381A-84D6-49FD-9ECB-EC92CC402CD4}" presName="circ3Tx" presStyleLbl="revTx" presStyleIdx="1" presStyleCnt="3">
        <dgm:presLayoutVars>
          <dgm:chMax val="0"/>
          <dgm:chPref val="0"/>
        </dgm:presLayoutVars>
      </dgm:prSet>
      <dgm:spPr/>
    </dgm:pt>
    <dgm:pt modelId="{C3EEEEB2-8484-486B-A70A-C79F8EF1F3F3}" type="pres">
      <dgm:prSet presAssocID="{832E1D97-705F-4E13-85CF-452164A29556}" presName="circ4" presStyleLbl="vennNode1" presStyleIdx="3" presStyleCnt="10" custScaleX="152299" custScaleY="139278" custLinFactX="-72807" custLinFactNeighborX="-100000" custLinFactNeighborY="1521"/>
      <dgm:spPr/>
    </dgm:pt>
    <dgm:pt modelId="{5939CB76-6A1B-49AD-B0CA-A3D64883B558}" type="pres">
      <dgm:prSet presAssocID="{832E1D97-705F-4E13-85CF-452164A29556}" presName="circ4Tx" presStyleLbl="revTx" presStyleIdx="1" presStyleCnt="3">
        <dgm:presLayoutVars>
          <dgm:chMax val="0"/>
          <dgm:chPref val="0"/>
          <dgm:bulletEnabled val="1"/>
        </dgm:presLayoutVars>
      </dgm:prSet>
      <dgm:spPr/>
    </dgm:pt>
    <dgm:pt modelId="{13ECE0EE-CFFF-40E9-83AE-F6FB05D10506}" type="pres">
      <dgm:prSet presAssocID="{46F683D6-766E-4A59-BFE2-63803D1D0028}" presName="leftComposite" presStyleCnt="0"/>
      <dgm:spPr/>
    </dgm:pt>
    <dgm:pt modelId="{5AB00BAF-B459-4BC5-A3AB-BF273C11313B}" type="pres">
      <dgm:prSet presAssocID="{F6DAC586-D2E7-4CCF-BF68-5117F82A02A9}" presName="childText1_1" presStyleLbl="vennNode1" presStyleIdx="4" presStyleCnt="10" custScaleX="139681" custScaleY="138236" custLinFactNeighborX="-76335" custLinFactNeighborY="66214">
        <dgm:presLayoutVars>
          <dgm:chMax val="0"/>
          <dgm:chPref val="0"/>
        </dgm:presLayoutVars>
      </dgm:prSet>
      <dgm:spPr/>
    </dgm:pt>
    <dgm:pt modelId="{B8F9B972-BC84-49AB-AE00-E9481C0A1CEF}" type="pres">
      <dgm:prSet presAssocID="{F6DAC586-D2E7-4CCF-BF68-5117F82A02A9}" presName="ellipse1" presStyleLbl="vennNode1" presStyleIdx="5" presStyleCnt="10" custLinFactX="631487" custLinFactY="20755" custLinFactNeighborX="700000" custLinFactNeighborY="100000"/>
      <dgm:spPr>
        <a:solidFill>
          <a:schemeClr val="bg1">
            <a:alpha val="50000"/>
          </a:schemeClr>
        </a:solidFill>
      </dgm:spPr>
    </dgm:pt>
    <dgm:pt modelId="{14BC3DB0-BA11-4D5A-886D-F715A6647AD7}" type="pres">
      <dgm:prSet presAssocID="{F6DAC586-D2E7-4CCF-BF68-5117F82A02A9}" presName="ellipse2" presStyleLbl="vennNode1" presStyleIdx="6" presStyleCnt="10" custLinFactX="900000" custLinFactY="200000" custLinFactNeighborX="954276" custLinFactNeighborY="234331"/>
      <dgm:spPr>
        <a:solidFill>
          <a:schemeClr val="bg1">
            <a:alpha val="50000"/>
          </a:schemeClr>
        </a:solidFill>
      </dgm:spPr>
    </dgm:pt>
    <dgm:pt modelId="{64419DB6-B892-49E9-B888-28E42DF09157}" type="pres">
      <dgm:prSet presAssocID="{013DB0E6-2B9D-414F-A3A6-883A1A7942AA}" presName="childText1_2" presStyleLbl="vennNode1" presStyleIdx="7" presStyleCnt="10" custLinFactX="200000" custLinFactNeighborX="296390" custLinFactNeighborY="70221">
        <dgm:presLayoutVars>
          <dgm:chMax val="0"/>
          <dgm:chPref val="0"/>
        </dgm:presLayoutVars>
      </dgm:prSet>
      <dgm:spPr/>
    </dgm:pt>
    <dgm:pt modelId="{0F741D08-26A6-4F44-9876-AB817B953B66}" type="pres">
      <dgm:prSet presAssocID="{013DB0E6-2B9D-414F-A3A6-883A1A7942AA}" presName="ellipse3" presStyleLbl="vennNode1" presStyleIdx="8" presStyleCnt="10" custScaleX="335644" custScaleY="377562" custLinFactX="1000000" custLinFactNeighborX="1096098" custLinFactNeighborY="-615"/>
      <dgm:spPr>
        <a:solidFill>
          <a:schemeClr val="accent2">
            <a:lumMod val="75000"/>
            <a:lumOff val="25000"/>
            <a:alpha val="50000"/>
          </a:schemeClr>
        </a:solidFill>
      </dgm:spPr>
    </dgm:pt>
    <dgm:pt modelId="{F10EBC49-58E0-46D4-815F-6FB5FE4B15FD}" type="pres">
      <dgm:prSet presAssocID="{843A89E7-0FEA-4BEC-B8AB-5781A06E0D7F}" presName="childText1_3" presStyleLbl="vennNode1" presStyleIdx="9" presStyleCnt="10" custScaleX="197897" custScaleY="190686" custLinFactNeighborX="-20252" custLinFactNeighborY="99939">
        <dgm:presLayoutVars>
          <dgm:chMax val="0"/>
          <dgm:chPref val="0"/>
        </dgm:presLayoutVars>
      </dgm:prSet>
      <dgm:spPr/>
    </dgm:pt>
    <dgm:pt modelId="{EF46AEFF-9F03-4B6C-84F7-0BB57BE30BC4}" type="pres">
      <dgm:prSet presAssocID="{46F683D6-766E-4A59-BFE2-63803D1D0028}" presName="rightChild" presStyleLbl="node2" presStyleIdx="0" presStyleCnt="1" custScaleX="72701" custScaleY="69641" custLinFactNeighborX="8686" custLinFactNeighborY="-18961">
        <dgm:presLayoutVars>
          <dgm:chMax val="0"/>
          <dgm:chPref val="0"/>
        </dgm:presLayoutVars>
      </dgm:prSet>
      <dgm:spPr>
        <a:prstGeom prst="ellipse">
          <a:avLst/>
        </a:prstGeom>
      </dgm:spPr>
    </dgm:pt>
    <dgm:pt modelId="{AC2F5DDA-2CA0-49E1-925B-AF82C308DAC7}" type="pres">
      <dgm:prSet presAssocID="{46F683D6-766E-4A59-BFE2-63803D1D0028}" presName="parentText1" presStyleLbl="revTx" presStyleIdx="2" presStyleCnt="3" custLinFactY="-214155" custLinFactNeighborX="-23455" custLinFactNeighborY="-300000">
        <dgm:presLayoutVars>
          <dgm:chMax val="4"/>
          <dgm:chPref val="3"/>
          <dgm:bulletEnabled val="1"/>
        </dgm:presLayoutVars>
      </dgm:prSet>
      <dgm:spPr/>
    </dgm:pt>
  </dgm:ptLst>
  <dgm:cxnLst>
    <dgm:cxn modelId="{A8419C6E-0DE0-4DC0-8B76-8B500745780A}" type="presOf" srcId="{FDB7429D-8B97-490F-88E8-21B3789CC3FF}" destId="{8F170BAA-5F6D-4B80-B67B-BF0B66B943AA}" srcOrd="0" destOrd="0" presId="urn:microsoft.com/office/officeart/2009/3/layout/PhasedProcess"/>
    <dgm:cxn modelId="{03CC8BC7-A912-4DDA-A589-5FBB3B5FEDCB}" type="presOf" srcId="{F6DAC586-D2E7-4CCF-BF68-5117F82A02A9}" destId="{5AB00BAF-B459-4BC5-A3AB-BF273C11313B}" srcOrd="0" destOrd="0" presId="urn:microsoft.com/office/officeart/2009/3/layout/PhasedProcess"/>
    <dgm:cxn modelId="{4B2B0927-1B10-4510-87E8-0D9394B8B909}" type="presOf" srcId="{832E1D97-705F-4E13-85CF-452164A29556}" destId="{C3EEEEB2-8484-486B-A70A-C79F8EF1F3F3}" srcOrd="0" destOrd="0" presId="urn:microsoft.com/office/officeart/2009/3/layout/PhasedProcess"/>
    <dgm:cxn modelId="{966E43EF-41FA-4E39-B850-686CA402164E}" srcId="{4071796B-1F2A-4970-A9FC-5E991388E284}" destId="{FDB7429D-8B97-490F-88E8-21B3789CC3FF}" srcOrd="1" destOrd="0" parTransId="{AF79449C-9433-46EB-BF45-D1F53B23D53D}" sibTransId="{D2CAAD02-E95F-4D2A-9A32-3962AC70C6EF}"/>
    <dgm:cxn modelId="{1BA3DE37-FE72-4F52-960A-CDBC4C0852D5}" srcId="{271813DB-438E-4DCD-9059-046ED61267C6}" destId="{F6DAC586-D2E7-4CCF-BF68-5117F82A02A9}" srcOrd="0" destOrd="0" parTransId="{376A16F8-EB8C-4446-99E2-A659F32B482E}" sibTransId="{392A8F96-B8FB-4918-90F5-B772EDB33530}"/>
    <dgm:cxn modelId="{7FC56898-E34C-461F-99D5-6485A74713F0}" type="presOf" srcId="{013DB0E6-2B9D-414F-A3A6-883A1A7942AA}" destId="{64419DB6-B892-49E9-B888-28E42DF09157}" srcOrd="0" destOrd="0" presId="urn:microsoft.com/office/officeart/2009/3/layout/PhasedProcess"/>
    <dgm:cxn modelId="{BAA244A3-AC58-4F1A-BDFA-405E8BA46EBF}" srcId="{46F683D6-766E-4A59-BFE2-63803D1D0028}" destId="{4071796B-1F2A-4970-A9FC-5E991388E284}" srcOrd="1" destOrd="0" parTransId="{FDE507FA-DD90-449B-96A3-AFE3067F454D}" sibTransId="{B341A5AE-BA44-4918-B62D-242FC7CA76FB}"/>
    <dgm:cxn modelId="{2B49DB1E-A1D0-4003-8292-86FBEE0856F8}" srcId="{4071796B-1F2A-4970-A9FC-5E991388E284}" destId="{832E1D97-705F-4E13-85CF-452164A29556}" srcOrd="3" destOrd="0" parTransId="{81139507-71CD-4BBB-97A7-59AA8C44E0A9}" sibTransId="{4D8779F9-01AE-4861-81EB-F69420D38876}"/>
    <dgm:cxn modelId="{BFD0A75D-AF55-4484-8A58-57FF7D14A8C6}" srcId="{271813DB-438E-4DCD-9059-046ED61267C6}" destId="{013DB0E6-2B9D-414F-A3A6-883A1A7942AA}" srcOrd="1" destOrd="0" parTransId="{7DF79BF0-F487-48DF-BE6C-FC34B43BE45D}" sibTransId="{5B3B95FC-3DAB-46A9-9F3D-F875C5CAA530}"/>
    <dgm:cxn modelId="{C1922BAC-A6BE-48EB-A7BC-35CFFDE30A64}" type="presOf" srcId="{53E7381A-84D6-49FD-9ECB-EC92CC402CD4}" destId="{3CF8A3C5-0C12-4FB4-82C1-4D5C5D65CF36}" srcOrd="0" destOrd="0" presId="urn:microsoft.com/office/officeart/2009/3/layout/PhasedProcess"/>
    <dgm:cxn modelId="{A366999B-7B5C-49F6-AABE-E55CA98BEA85}" srcId="{4071796B-1F2A-4970-A9FC-5E991388E284}" destId="{78AE9C18-36C4-436C-AE4D-CF6B2E2E4C1F}" srcOrd="0" destOrd="0" parTransId="{286EFC84-C820-4877-83E1-5C7CAB52C58D}" sibTransId="{80C1FCCF-577F-4B42-B202-F6F901FCBE9A}"/>
    <dgm:cxn modelId="{C7BAC693-4D31-4B42-8E9E-CFB639A3D281}" type="presOf" srcId="{FDB7429D-8B97-490F-88E8-21B3789CC3FF}" destId="{7CBDC0E5-0B2D-4D9D-A966-06D7469F984B}" srcOrd="1" destOrd="0" presId="urn:microsoft.com/office/officeart/2009/3/layout/PhasedProcess"/>
    <dgm:cxn modelId="{A331C047-5111-49C8-9813-95AD061FA2D7}" type="presOf" srcId="{B3EF7FBC-093C-460D-8626-1FD3DF1F8306}" destId="{EF46AEFF-9F03-4B6C-84F7-0BB57BE30BC4}" srcOrd="0" destOrd="0" presId="urn:microsoft.com/office/officeart/2009/3/layout/PhasedProcess"/>
    <dgm:cxn modelId="{899FA6F1-EB6C-4C60-B544-61D2CC565CEC}" type="presOf" srcId="{832E1D97-705F-4E13-85CF-452164A29556}" destId="{5939CB76-6A1B-49AD-B0CA-A3D64883B558}" srcOrd="1" destOrd="0" presId="urn:microsoft.com/office/officeart/2009/3/layout/PhasedProcess"/>
    <dgm:cxn modelId="{B86BA114-FECF-426B-8635-3C38FC36BBA2}" srcId="{46F683D6-766E-4A59-BFE2-63803D1D0028}" destId="{932FDF47-50FE-44E8-9EAC-65ABFE0C5CA3}" srcOrd="2" destOrd="0" parTransId="{04625607-7A42-446C-99BE-A4D34D80DDEC}" sibTransId="{0EB90A1C-3AB7-44CD-826C-ACCCAC2A4A02}"/>
    <dgm:cxn modelId="{A38F6178-1716-4994-A4E7-D7BC21268A55}" type="presOf" srcId="{4071796B-1F2A-4970-A9FC-5E991388E284}" destId="{7C24829F-8F40-42AE-A9AE-D09C49D7D63B}" srcOrd="0" destOrd="0" presId="urn:microsoft.com/office/officeart/2009/3/layout/PhasedProcess"/>
    <dgm:cxn modelId="{6883E405-2E6C-425A-9027-62673C7890D8}" srcId="{932FDF47-50FE-44E8-9EAC-65ABFE0C5CA3}" destId="{B3EF7FBC-093C-460D-8626-1FD3DF1F8306}" srcOrd="0" destOrd="0" parTransId="{1995EA5C-3A17-43FA-8A50-CDA2CAE71C35}" sibTransId="{935E99CE-2A4C-44EF-B573-734E76559DBD}"/>
    <dgm:cxn modelId="{0490FBA6-9BCC-41E9-9CF0-44D15D5E9A36}" type="presOf" srcId="{78AE9C18-36C4-436C-AE4D-CF6B2E2E4C1F}" destId="{D4D347EA-A26E-4706-A5DA-6CB50BBE3950}" srcOrd="1" destOrd="0" presId="urn:microsoft.com/office/officeart/2009/3/layout/PhasedProcess"/>
    <dgm:cxn modelId="{419BA553-86F7-4848-9525-89BF4147ADB8}" srcId="{4071796B-1F2A-4970-A9FC-5E991388E284}" destId="{53E7381A-84D6-49FD-9ECB-EC92CC402CD4}" srcOrd="2" destOrd="0" parTransId="{8C04E885-EBB9-4DA9-881C-A075C5B450DA}" sibTransId="{63321349-5FE2-4B2E-A753-E7B1D56D4DCF}"/>
    <dgm:cxn modelId="{1FA7B275-63F6-442D-AF49-03E446FD175F}" type="presOf" srcId="{46F683D6-766E-4A59-BFE2-63803D1D0028}" destId="{9D5DB13C-2796-48A7-AC48-4B3AF8D9B9CA}" srcOrd="0" destOrd="0" presId="urn:microsoft.com/office/officeart/2009/3/layout/PhasedProcess"/>
    <dgm:cxn modelId="{827C4B45-97C4-497D-9BCC-C100302912AB}" type="presOf" srcId="{932FDF47-50FE-44E8-9EAC-65ABFE0C5CA3}" destId="{BF41DD66-53AE-42C3-8CFE-86310A2DFFBA}" srcOrd="0" destOrd="0" presId="urn:microsoft.com/office/officeart/2009/3/layout/PhasedProcess"/>
    <dgm:cxn modelId="{7E38EF3A-BDE6-4567-A89F-7E5BA4257ED8}" type="presOf" srcId="{271813DB-438E-4DCD-9059-046ED61267C6}" destId="{AC2F5DDA-2CA0-49E1-925B-AF82C308DAC7}" srcOrd="0" destOrd="0" presId="urn:microsoft.com/office/officeart/2009/3/layout/PhasedProcess"/>
    <dgm:cxn modelId="{29BC4D38-F9EB-42ED-8438-E3A06D87360F}" type="presOf" srcId="{53E7381A-84D6-49FD-9ECB-EC92CC402CD4}" destId="{56947F26-AF94-4A4B-B882-27214D8D3F23}" srcOrd="1" destOrd="0" presId="urn:microsoft.com/office/officeart/2009/3/layout/PhasedProcess"/>
    <dgm:cxn modelId="{068B4209-CE98-41D3-9CE6-AB021B66E042}" type="presOf" srcId="{78AE9C18-36C4-436C-AE4D-CF6B2E2E4C1F}" destId="{885A70A6-8F5E-4303-A976-830D00C256D5}" srcOrd="0" destOrd="0" presId="urn:microsoft.com/office/officeart/2009/3/layout/PhasedProcess"/>
    <dgm:cxn modelId="{C826E0E7-6091-47D8-B24F-BFA89E406FAC}" type="presOf" srcId="{843A89E7-0FEA-4BEC-B8AB-5781A06E0D7F}" destId="{F10EBC49-58E0-46D4-815F-6FB5FE4B15FD}" srcOrd="0" destOrd="0" presId="urn:microsoft.com/office/officeart/2009/3/layout/PhasedProcess"/>
    <dgm:cxn modelId="{020807C1-A3BC-4DD1-8990-DF91BD7D0EC8}" srcId="{271813DB-438E-4DCD-9059-046ED61267C6}" destId="{843A89E7-0FEA-4BEC-B8AB-5781A06E0D7F}" srcOrd="2" destOrd="0" parTransId="{357DB7D0-A549-4A47-BAB1-ED0A3785772C}" sibTransId="{CA3CDF53-863D-4E5D-B19C-85390AA81DEF}"/>
    <dgm:cxn modelId="{B0D4CA85-2815-4512-86E1-C11A39D35A43}" srcId="{46F683D6-766E-4A59-BFE2-63803D1D0028}" destId="{271813DB-438E-4DCD-9059-046ED61267C6}" srcOrd="0" destOrd="0" parTransId="{797F5950-A03C-4335-B0E3-33373875974A}" sibTransId="{92AC0B9E-4D55-4CE6-B4A2-4C6CD4977A25}"/>
    <dgm:cxn modelId="{B4DBB309-88CE-4476-832B-9005078BF9B9}" type="presParOf" srcId="{9D5DB13C-2796-48A7-AC48-4B3AF8D9B9CA}" destId="{A004C5A2-912E-4C66-85E0-AD4FDAC8C629}" srcOrd="0" destOrd="0" presId="urn:microsoft.com/office/officeart/2009/3/layout/PhasedProcess"/>
    <dgm:cxn modelId="{48BE0F96-BDE6-47EB-82C2-14B994363056}" type="presParOf" srcId="{9D5DB13C-2796-48A7-AC48-4B3AF8D9B9CA}" destId="{242DC387-961B-4BD6-BC02-832EEF3EBCB1}" srcOrd="1" destOrd="0" presId="urn:microsoft.com/office/officeart/2009/3/layout/PhasedProcess"/>
    <dgm:cxn modelId="{B883AF1E-9418-44AF-ADCF-14D39A41E1D0}" type="presParOf" srcId="{9D5DB13C-2796-48A7-AC48-4B3AF8D9B9CA}" destId="{7C24829F-8F40-42AE-A9AE-D09C49D7D63B}" srcOrd="2" destOrd="0" presId="urn:microsoft.com/office/officeart/2009/3/layout/PhasedProcess"/>
    <dgm:cxn modelId="{A9083A24-84C0-477A-8D4C-A17E72342A27}" type="presParOf" srcId="{9D5DB13C-2796-48A7-AC48-4B3AF8D9B9CA}" destId="{99EE28E8-A1F0-4CAB-BB53-431CF7BE1D82}" srcOrd="3" destOrd="0" presId="urn:microsoft.com/office/officeart/2009/3/layout/PhasedProcess"/>
    <dgm:cxn modelId="{A66DACBB-A3A4-49F0-988A-F25E80FEA40E}" type="presParOf" srcId="{9D5DB13C-2796-48A7-AC48-4B3AF8D9B9CA}" destId="{DD83CEBE-AF54-4326-848D-A6FBFD76F982}" srcOrd="4" destOrd="0" presId="urn:microsoft.com/office/officeart/2009/3/layout/PhasedProcess"/>
    <dgm:cxn modelId="{E74F032C-D752-44EC-A204-C93B13784224}" type="presParOf" srcId="{9D5DB13C-2796-48A7-AC48-4B3AF8D9B9CA}" destId="{BF41DD66-53AE-42C3-8CFE-86310A2DFFBA}" srcOrd="5" destOrd="0" presId="urn:microsoft.com/office/officeart/2009/3/layout/PhasedProcess"/>
    <dgm:cxn modelId="{AD7C6A79-15BD-48AA-82DF-786F43C2C664}" type="presParOf" srcId="{9D5DB13C-2796-48A7-AC48-4B3AF8D9B9CA}" destId="{D271D8B7-701C-4DE9-8BDA-24F1FF7BBE58}" srcOrd="6" destOrd="0" presId="urn:microsoft.com/office/officeart/2009/3/layout/PhasedProcess"/>
    <dgm:cxn modelId="{959788F9-7C35-44FF-ADF4-BEB193829D2B}" type="presParOf" srcId="{D271D8B7-701C-4DE9-8BDA-24F1FF7BBE58}" destId="{885A70A6-8F5E-4303-A976-830D00C256D5}" srcOrd="0" destOrd="0" presId="urn:microsoft.com/office/officeart/2009/3/layout/PhasedProcess"/>
    <dgm:cxn modelId="{79218CB0-3612-408C-B67C-895C74A6C5C0}" type="presParOf" srcId="{D271D8B7-701C-4DE9-8BDA-24F1FF7BBE58}" destId="{D4D347EA-A26E-4706-A5DA-6CB50BBE3950}" srcOrd="1" destOrd="0" presId="urn:microsoft.com/office/officeart/2009/3/layout/PhasedProcess"/>
    <dgm:cxn modelId="{8D9EA2C1-4181-4509-8E33-E1B94E2C5FE1}" type="presParOf" srcId="{D271D8B7-701C-4DE9-8BDA-24F1FF7BBE58}" destId="{8F170BAA-5F6D-4B80-B67B-BF0B66B943AA}" srcOrd="2" destOrd="0" presId="urn:microsoft.com/office/officeart/2009/3/layout/PhasedProcess"/>
    <dgm:cxn modelId="{2AAF76E0-EED7-4759-85DD-EEB8DAACDFAE}" type="presParOf" srcId="{D271D8B7-701C-4DE9-8BDA-24F1FF7BBE58}" destId="{7CBDC0E5-0B2D-4D9D-A966-06D7469F984B}" srcOrd="3" destOrd="0" presId="urn:microsoft.com/office/officeart/2009/3/layout/PhasedProcess"/>
    <dgm:cxn modelId="{40BFB7A8-48FF-4563-9E4E-E952405CD46D}" type="presParOf" srcId="{D271D8B7-701C-4DE9-8BDA-24F1FF7BBE58}" destId="{3CF8A3C5-0C12-4FB4-82C1-4D5C5D65CF36}" srcOrd="4" destOrd="0" presId="urn:microsoft.com/office/officeart/2009/3/layout/PhasedProcess"/>
    <dgm:cxn modelId="{EADE9857-1735-48C6-8834-E5972F34BA2E}" type="presParOf" srcId="{D271D8B7-701C-4DE9-8BDA-24F1FF7BBE58}" destId="{56947F26-AF94-4A4B-B882-27214D8D3F23}" srcOrd="5" destOrd="0" presId="urn:microsoft.com/office/officeart/2009/3/layout/PhasedProcess"/>
    <dgm:cxn modelId="{B5AF9069-180F-480C-9DA5-E14C2FC92F6B}" type="presParOf" srcId="{D271D8B7-701C-4DE9-8BDA-24F1FF7BBE58}" destId="{C3EEEEB2-8484-486B-A70A-C79F8EF1F3F3}" srcOrd="6" destOrd="0" presId="urn:microsoft.com/office/officeart/2009/3/layout/PhasedProcess"/>
    <dgm:cxn modelId="{C3553782-CB9A-4161-84D5-63EF152D0AA5}" type="presParOf" srcId="{D271D8B7-701C-4DE9-8BDA-24F1FF7BBE58}" destId="{5939CB76-6A1B-49AD-B0CA-A3D64883B558}" srcOrd="7" destOrd="0" presId="urn:microsoft.com/office/officeart/2009/3/layout/PhasedProcess"/>
    <dgm:cxn modelId="{EB8AF49F-535F-45BE-87DB-BC014ED83034}" type="presParOf" srcId="{9D5DB13C-2796-48A7-AC48-4B3AF8D9B9CA}" destId="{13ECE0EE-CFFF-40E9-83AE-F6FB05D10506}" srcOrd="7" destOrd="0" presId="urn:microsoft.com/office/officeart/2009/3/layout/PhasedProcess"/>
    <dgm:cxn modelId="{0F69DB53-3DDC-4A0C-A269-15618D295E8C}" type="presParOf" srcId="{13ECE0EE-CFFF-40E9-83AE-F6FB05D10506}" destId="{5AB00BAF-B459-4BC5-A3AB-BF273C11313B}" srcOrd="0" destOrd="0" presId="urn:microsoft.com/office/officeart/2009/3/layout/PhasedProcess"/>
    <dgm:cxn modelId="{DA03B14A-013A-41CC-AB23-38D547822AB1}" type="presParOf" srcId="{13ECE0EE-CFFF-40E9-83AE-F6FB05D10506}" destId="{B8F9B972-BC84-49AB-AE00-E9481C0A1CEF}" srcOrd="1" destOrd="0" presId="urn:microsoft.com/office/officeart/2009/3/layout/PhasedProcess"/>
    <dgm:cxn modelId="{8CC96F87-A102-41AD-9562-D34681E71CE7}" type="presParOf" srcId="{13ECE0EE-CFFF-40E9-83AE-F6FB05D10506}" destId="{14BC3DB0-BA11-4D5A-886D-F715A6647AD7}" srcOrd="2" destOrd="0" presId="urn:microsoft.com/office/officeart/2009/3/layout/PhasedProcess"/>
    <dgm:cxn modelId="{DC4E5368-787D-4E2E-9CA2-ECA7E2FF3044}" type="presParOf" srcId="{13ECE0EE-CFFF-40E9-83AE-F6FB05D10506}" destId="{64419DB6-B892-49E9-B888-28E42DF09157}" srcOrd="3" destOrd="0" presId="urn:microsoft.com/office/officeart/2009/3/layout/PhasedProcess"/>
    <dgm:cxn modelId="{49AEFC76-2127-48DF-BA38-8E60AB883EAC}" type="presParOf" srcId="{13ECE0EE-CFFF-40E9-83AE-F6FB05D10506}" destId="{0F741D08-26A6-4F44-9876-AB817B953B66}" srcOrd="4" destOrd="0" presId="urn:microsoft.com/office/officeart/2009/3/layout/PhasedProcess"/>
    <dgm:cxn modelId="{73971780-730E-4B43-B997-617D136A3965}" type="presParOf" srcId="{13ECE0EE-CFFF-40E9-83AE-F6FB05D10506}" destId="{F10EBC49-58E0-46D4-815F-6FB5FE4B15FD}" srcOrd="5" destOrd="0" presId="urn:microsoft.com/office/officeart/2009/3/layout/PhasedProcess"/>
    <dgm:cxn modelId="{D6975781-88F3-47D0-8F3B-B5C95E2B4765}" type="presParOf" srcId="{9D5DB13C-2796-48A7-AC48-4B3AF8D9B9CA}" destId="{EF46AEFF-9F03-4B6C-84F7-0BB57BE30BC4}" srcOrd="8" destOrd="0" presId="urn:microsoft.com/office/officeart/2009/3/layout/PhasedProcess"/>
    <dgm:cxn modelId="{D0F1CEA2-0CD7-4F15-9CA0-4EF732B9179D}" type="presParOf" srcId="{9D5DB13C-2796-48A7-AC48-4B3AF8D9B9CA}" destId="{AC2F5DDA-2CA0-49E1-925B-AF82C308DAC7}" srcOrd="9" destOrd="0" presId="urn:microsoft.com/office/officeart/2009/3/layout/Phased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9AC696-CA40-47EB-AAC5-E6A6135C4F9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665167C9-F541-4272-8898-FA63FE8301EB}">
      <dgm:prSet phldrT="[Texte]" custT="1"/>
      <dgm:spPr/>
      <dgm:t>
        <a:bodyPr/>
        <a:lstStyle/>
        <a:p>
          <a:r>
            <a:rPr lang="fr-FR" sz="1600" dirty="0"/>
            <a:t>AVANT LE COURS</a:t>
          </a:r>
        </a:p>
      </dgm:t>
    </dgm:pt>
    <dgm:pt modelId="{04F2F7DE-68C2-4110-B62B-385A20383CEE}" type="parTrans" cxnId="{9638D382-36AA-43AA-9BC0-8783E09F6C5D}">
      <dgm:prSet/>
      <dgm:spPr/>
      <dgm:t>
        <a:bodyPr/>
        <a:lstStyle/>
        <a:p>
          <a:endParaRPr lang="fr-FR"/>
        </a:p>
      </dgm:t>
    </dgm:pt>
    <dgm:pt modelId="{3A03F052-1311-4EB7-A1DE-FE1D643A280E}" type="sibTrans" cxnId="{9638D382-36AA-43AA-9BC0-8783E09F6C5D}">
      <dgm:prSet/>
      <dgm:spPr/>
      <dgm:t>
        <a:bodyPr/>
        <a:lstStyle/>
        <a:p>
          <a:endParaRPr lang="fr-FR"/>
        </a:p>
      </dgm:t>
    </dgm:pt>
    <dgm:pt modelId="{C31B5F4D-1ACC-4CEF-8176-1DE4A9EFCF2B}">
      <dgm:prSet phldrT="[Texte]" custT="1"/>
      <dgm:spPr/>
      <dgm:t>
        <a:bodyPr/>
        <a:lstStyle/>
        <a:p>
          <a:r>
            <a:rPr lang="fr-FR" sz="1800" dirty="0"/>
            <a:t>Rechercher les projets</a:t>
          </a:r>
        </a:p>
      </dgm:t>
    </dgm:pt>
    <dgm:pt modelId="{8E556B7A-D10B-423C-919E-BA8BBB7FD41E}" type="parTrans" cxnId="{40065E8B-6677-410C-937B-B5396A9290C9}">
      <dgm:prSet/>
      <dgm:spPr/>
      <dgm:t>
        <a:bodyPr/>
        <a:lstStyle/>
        <a:p>
          <a:endParaRPr lang="fr-FR"/>
        </a:p>
      </dgm:t>
    </dgm:pt>
    <dgm:pt modelId="{4AF8DA4A-6E6B-47C9-814F-99DDA6C78E15}" type="sibTrans" cxnId="{40065E8B-6677-410C-937B-B5396A9290C9}">
      <dgm:prSet/>
      <dgm:spPr/>
      <dgm:t>
        <a:bodyPr/>
        <a:lstStyle/>
        <a:p>
          <a:endParaRPr lang="fr-FR"/>
        </a:p>
      </dgm:t>
    </dgm:pt>
    <dgm:pt modelId="{F426B25D-63B9-48D0-964D-8FFA79FD1656}">
      <dgm:prSet phldrT="[Texte]" custT="1"/>
      <dgm:spPr/>
      <dgm:t>
        <a:bodyPr/>
        <a:lstStyle/>
        <a:p>
          <a:r>
            <a:rPr lang="fr-FR" sz="1800" dirty="0"/>
            <a:t>Produire des ressources</a:t>
          </a:r>
        </a:p>
      </dgm:t>
    </dgm:pt>
    <dgm:pt modelId="{76527396-D770-4D69-A468-A4B4A8AEB51E}" type="parTrans" cxnId="{9D3F1B4B-0AD9-4A48-947F-E90F870B0D0A}">
      <dgm:prSet/>
      <dgm:spPr/>
      <dgm:t>
        <a:bodyPr/>
        <a:lstStyle/>
        <a:p>
          <a:endParaRPr lang="fr-FR"/>
        </a:p>
      </dgm:t>
    </dgm:pt>
    <dgm:pt modelId="{B679388C-9BC5-423A-9512-AFB7D076589D}" type="sibTrans" cxnId="{9D3F1B4B-0AD9-4A48-947F-E90F870B0D0A}">
      <dgm:prSet/>
      <dgm:spPr/>
      <dgm:t>
        <a:bodyPr/>
        <a:lstStyle/>
        <a:p>
          <a:endParaRPr lang="fr-FR"/>
        </a:p>
      </dgm:t>
    </dgm:pt>
    <dgm:pt modelId="{E1722D68-5891-431E-97E4-9182F69023EA}">
      <dgm:prSet phldrT="[Texte]" custT="1"/>
      <dgm:spPr/>
      <dgm:t>
        <a:bodyPr/>
        <a:lstStyle/>
        <a:p>
          <a:r>
            <a:rPr lang="fr-FR" sz="1600" dirty="0"/>
            <a:t>ENTRE LES COURS </a:t>
          </a:r>
        </a:p>
      </dgm:t>
    </dgm:pt>
    <dgm:pt modelId="{9AF62A3E-098B-4FA3-BC0F-5C45DAFCF4AE}" type="parTrans" cxnId="{A71ACBE1-C755-4A87-89A8-C892F2D33261}">
      <dgm:prSet/>
      <dgm:spPr/>
      <dgm:t>
        <a:bodyPr/>
        <a:lstStyle/>
        <a:p>
          <a:endParaRPr lang="fr-FR"/>
        </a:p>
      </dgm:t>
    </dgm:pt>
    <dgm:pt modelId="{92E47CC3-942F-415E-8FFB-6BFEC5837AAF}" type="sibTrans" cxnId="{A71ACBE1-C755-4A87-89A8-C892F2D33261}">
      <dgm:prSet/>
      <dgm:spPr/>
      <dgm:t>
        <a:bodyPr/>
        <a:lstStyle/>
        <a:p>
          <a:endParaRPr lang="fr-FR"/>
        </a:p>
      </dgm:t>
    </dgm:pt>
    <dgm:pt modelId="{6EF14DB6-C3C7-4787-B1A9-9AD811470845}">
      <dgm:prSet phldrT="[Texte]" custT="1"/>
      <dgm:spPr/>
      <dgm:t>
        <a:bodyPr/>
        <a:lstStyle/>
        <a:p>
          <a:r>
            <a:rPr lang="fr-FR" sz="1800" dirty="0"/>
            <a:t> Echanger avec les enseignants – réajustements </a:t>
          </a:r>
        </a:p>
      </dgm:t>
    </dgm:pt>
    <dgm:pt modelId="{290532E1-5D87-463B-9489-D2050EE5578B}" type="parTrans" cxnId="{718FA189-A785-4C2D-AEF4-5194E6F28B3F}">
      <dgm:prSet/>
      <dgm:spPr/>
      <dgm:t>
        <a:bodyPr/>
        <a:lstStyle/>
        <a:p>
          <a:endParaRPr lang="fr-FR"/>
        </a:p>
      </dgm:t>
    </dgm:pt>
    <dgm:pt modelId="{064200D4-A4EF-41AA-BED7-E14980F3EE7B}" type="sibTrans" cxnId="{718FA189-A785-4C2D-AEF4-5194E6F28B3F}">
      <dgm:prSet/>
      <dgm:spPr/>
      <dgm:t>
        <a:bodyPr/>
        <a:lstStyle/>
        <a:p>
          <a:endParaRPr lang="fr-FR"/>
        </a:p>
      </dgm:t>
    </dgm:pt>
    <dgm:pt modelId="{DFD31450-F0C4-4B05-8F1A-D97683D2864B}">
      <dgm:prSet custT="1"/>
      <dgm:spPr/>
      <dgm:t>
        <a:bodyPr/>
        <a:lstStyle/>
        <a:p>
          <a:r>
            <a:rPr lang="fr-FR" sz="1600" dirty="0"/>
            <a:t>PENDANT LE COURS </a:t>
          </a:r>
        </a:p>
      </dgm:t>
    </dgm:pt>
    <dgm:pt modelId="{6FF40925-C729-428B-9024-22FABC4E3397}" type="parTrans" cxnId="{F52FC3C3-F95E-4CB1-951C-6F85454F2831}">
      <dgm:prSet/>
      <dgm:spPr/>
      <dgm:t>
        <a:bodyPr/>
        <a:lstStyle/>
        <a:p>
          <a:endParaRPr lang="fr-FR"/>
        </a:p>
      </dgm:t>
    </dgm:pt>
    <dgm:pt modelId="{193E3DA1-0EDA-4BD3-8B2E-657C8AF7C9E6}" type="sibTrans" cxnId="{F52FC3C3-F95E-4CB1-951C-6F85454F2831}">
      <dgm:prSet/>
      <dgm:spPr/>
      <dgm:t>
        <a:bodyPr/>
        <a:lstStyle/>
        <a:p>
          <a:endParaRPr lang="fr-FR"/>
        </a:p>
      </dgm:t>
    </dgm:pt>
    <dgm:pt modelId="{7B156A9E-BAD4-40EF-9791-37B1F5376AD0}">
      <dgm:prSet custT="1"/>
      <dgm:spPr/>
      <dgm:t>
        <a:bodyPr/>
        <a:lstStyle/>
        <a:p>
          <a:r>
            <a:rPr lang="fr-FR" sz="1800" dirty="0"/>
            <a:t>Diversifier les écrits et les productions</a:t>
          </a:r>
        </a:p>
      </dgm:t>
    </dgm:pt>
    <dgm:pt modelId="{B30644BC-DBCC-45C4-91DF-510A66DD5A31}" type="parTrans" cxnId="{DD01D912-A532-44A1-BDB0-4A9A86D209AB}">
      <dgm:prSet/>
      <dgm:spPr/>
      <dgm:t>
        <a:bodyPr/>
        <a:lstStyle/>
        <a:p>
          <a:endParaRPr lang="fr-FR"/>
        </a:p>
      </dgm:t>
    </dgm:pt>
    <dgm:pt modelId="{C19933A3-953C-4612-9065-7D7AC114DDD6}" type="sibTrans" cxnId="{DD01D912-A532-44A1-BDB0-4A9A86D209AB}">
      <dgm:prSet/>
      <dgm:spPr/>
      <dgm:t>
        <a:bodyPr/>
        <a:lstStyle/>
        <a:p>
          <a:endParaRPr lang="fr-FR"/>
        </a:p>
      </dgm:t>
    </dgm:pt>
    <dgm:pt modelId="{7B844746-552F-4E84-86B9-F95150D1DCCE}">
      <dgm:prSet custT="1"/>
      <dgm:spPr/>
      <dgm:t>
        <a:bodyPr/>
        <a:lstStyle/>
        <a:p>
          <a:r>
            <a:rPr lang="fr-FR" sz="1800" dirty="0"/>
            <a:t>Varier les registres pédagogiques</a:t>
          </a:r>
        </a:p>
      </dgm:t>
    </dgm:pt>
    <dgm:pt modelId="{7BB9A380-5F4A-498E-8787-04419E3473B8}" type="parTrans" cxnId="{A6EA88A4-0EF8-4E66-978B-DD62DFFEC430}">
      <dgm:prSet/>
      <dgm:spPr/>
      <dgm:t>
        <a:bodyPr/>
        <a:lstStyle/>
        <a:p>
          <a:endParaRPr lang="fr-FR"/>
        </a:p>
      </dgm:t>
    </dgm:pt>
    <dgm:pt modelId="{8D80A4BE-C004-4D70-AD8C-4DBA43A9BF21}" type="sibTrans" cxnId="{A6EA88A4-0EF8-4E66-978B-DD62DFFEC430}">
      <dgm:prSet/>
      <dgm:spPr/>
      <dgm:t>
        <a:bodyPr/>
        <a:lstStyle/>
        <a:p>
          <a:endParaRPr lang="fr-FR"/>
        </a:p>
      </dgm:t>
    </dgm:pt>
    <dgm:pt modelId="{AC662170-6C3B-4B8A-8941-E5815AE608AE}">
      <dgm:prSet custT="1"/>
      <dgm:spPr/>
      <dgm:t>
        <a:bodyPr/>
        <a:lstStyle/>
        <a:p>
          <a:r>
            <a:rPr lang="fr-FR" sz="1800" dirty="0"/>
            <a:t>Définir des rôles </a:t>
          </a:r>
        </a:p>
      </dgm:t>
    </dgm:pt>
    <dgm:pt modelId="{97DBFC69-BEE6-4BC9-BA58-CB3140BE34D4}" type="parTrans" cxnId="{97591B39-5E41-485D-851F-D8CC5B6B8D8A}">
      <dgm:prSet/>
      <dgm:spPr/>
      <dgm:t>
        <a:bodyPr/>
        <a:lstStyle/>
        <a:p>
          <a:endParaRPr lang="fr-FR"/>
        </a:p>
      </dgm:t>
    </dgm:pt>
    <dgm:pt modelId="{54208566-955F-49D3-919E-B0992BDC03C9}" type="sibTrans" cxnId="{97591B39-5E41-485D-851F-D8CC5B6B8D8A}">
      <dgm:prSet/>
      <dgm:spPr/>
      <dgm:t>
        <a:bodyPr/>
        <a:lstStyle/>
        <a:p>
          <a:endParaRPr lang="fr-FR"/>
        </a:p>
      </dgm:t>
    </dgm:pt>
    <dgm:pt modelId="{96745473-59BE-40E6-82FF-24AC5FF27A11}">
      <dgm:prSet custT="1"/>
      <dgm:spPr/>
      <dgm:t>
        <a:bodyPr/>
        <a:lstStyle/>
        <a:p>
          <a:r>
            <a:rPr lang="fr-FR" sz="1800" dirty="0"/>
            <a:t>Préparer un échéancier</a:t>
          </a:r>
        </a:p>
      </dgm:t>
    </dgm:pt>
    <dgm:pt modelId="{F395D305-53AF-40D2-8B09-05DB751CFC82}" type="parTrans" cxnId="{3AEB1493-1407-4DF2-8622-193B8EDC1C85}">
      <dgm:prSet/>
      <dgm:spPr/>
      <dgm:t>
        <a:bodyPr/>
        <a:lstStyle/>
        <a:p>
          <a:endParaRPr lang="fr-FR"/>
        </a:p>
      </dgm:t>
    </dgm:pt>
    <dgm:pt modelId="{3E816894-F1C0-4834-94A8-00E19B13FFF4}" type="sibTrans" cxnId="{3AEB1493-1407-4DF2-8622-193B8EDC1C85}">
      <dgm:prSet/>
      <dgm:spPr/>
      <dgm:t>
        <a:bodyPr/>
        <a:lstStyle/>
        <a:p>
          <a:endParaRPr lang="fr-FR"/>
        </a:p>
      </dgm:t>
    </dgm:pt>
    <dgm:pt modelId="{FEC6D305-6668-4979-B162-F1FAEF3D11D8}">
      <dgm:prSet custT="1"/>
      <dgm:spPr/>
      <dgm:t>
        <a:bodyPr/>
        <a:lstStyle/>
        <a:p>
          <a:r>
            <a:rPr lang="fr-FR" sz="1800" dirty="0"/>
            <a:t>Evaluer autrement </a:t>
          </a:r>
        </a:p>
      </dgm:t>
    </dgm:pt>
    <dgm:pt modelId="{52DFD708-EF52-4486-B680-268496819951}" type="parTrans" cxnId="{C4FD216D-7BB8-4EAA-8BE0-68790E9B3F4C}">
      <dgm:prSet/>
      <dgm:spPr/>
      <dgm:t>
        <a:bodyPr/>
        <a:lstStyle/>
        <a:p>
          <a:endParaRPr lang="fr-FR"/>
        </a:p>
      </dgm:t>
    </dgm:pt>
    <dgm:pt modelId="{2FD6B298-C505-4C27-997C-D879AA30F4BA}" type="sibTrans" cxnId="{C4FD216D-7BB8-4EAA-8BE0-68790E9B3F4C}">
      <dgm:prSet/>
      <dgm:spPr/>
      <dgm:t>
        <a:bodyPr/>
        <a:lstStyle/>
        <a:p>
          <a:endParaRPr lang="fr-FR"/>
        </a:p>
      </dgm:t>
    </dgm:pt>
    <dgm:pt modelId="{0A1FD79E-C4B4-44FE-A917-5085A390966B}" type="pres">
      <dgm:prSet presAssocID="{EF9AC696-CA40-47EB-AAC5-E6A6135C4F99}" presName="linear" presStyleCnt="0">
        <dgm:presLayoutVars>
          <dgm:dir/>
          <dgm:animLvl val="lvl"/>
          <dgm:resizeHandles val="exact"/>
        </dgm:presLayoutVars>
      </dgm:prSet>
      <dgm:spPr/>
    </dgm:pt>
    <dgm:pt modelId="{B4A9C98C-9136-4F86-8ECD-91CD19BBC713}" type="pres">
      <dgm:prSet presAssocID="{665167C9-F541-4272-8898-FA63FE8301EB}" presName="parentLin" presStyleCnt="0"/>
      <dgm:spPr/>
    </dgm:pt>
    <dgm:pt modelId="{4B157800-D8AF-4823-8585-6BC3798F9B65}" type="pres">
      <dgm:prSet presAssocID="{665167C9-F541-4272-8898-FA63FE8301EB}" presName="parentLeftMargin" presStyleLbl="node1" presStyleIdx="0" presStyleCnt="3"/>
      <dgm:spPr/>
    </dgm:pt>
    <dgm:pt modelId="{CA77701A-2E18-4828-93CA-EFAD9730C363}" type="pres">
      <dgm:prSet presAssocID="{665167C9-F541-4272-8898-FA63FE8301EB}" presName="parentText" presStyleLbl="node1" presStyleIdx="0" presStyleCnt="3">
        <dgm:presLayoutVars>
          <dgm:chMax val="0"/>
          <dgm:bulletEnabled val="1"/>
        </dgm:presLayoutVars>
      </dgm:prSet>
      <dgm:spPr/>
    </dgm:pt>
    <dgm:pt modelId="{F7E98D3E-3B42-4785-92BA-A9CCE28A3120}" type="pres">
      <dgm:prSet presAssocID="{665167C9-F541-4272-8898-FA63FE8301EB}" presName="negativeSpace" presStyleCnt="0"/>
      <dgm:spPr/>
    </dgm:pt>
    <dgm:pt modelId="{E6C06AE1-4131-4D97-8B85-46DEDCB73D60}" type="pres">
      <dgm:prSet presAssocID="{665167C9-F541-4272-8898-FA63FE8301EB}" presName="childText" presStyleLbl="conFgAcc1" presStyleIdx="0" presStyleCnt="3" custLinFactNeighborX="-895" custLinFactNeighborY="-33545">
        <dgm:presLayoutVars>
          <dgm:bulletEnabled val="1"/>
        </dgm:presLayoutVars>
      </dgm:prSet>
      <dgm:spPr/>
    </dgm:pt>
    <dgm:pt modelId="{557B754E-AA14-4900-8EDB-000B6806E9D5}" type="pres">
      <dgm:prSet presAssocID="{3A03F052-1311-4EB7-A1DE-FE1D643A280E}" presName="spaceBetweenRectangles" presStyleCnt="0"/>
      <dgm:spPr/>
    </dgm:pt>
    <dgm:pt modelId="{DDF0E839-BE13-4D02-A5DD-DAE1170A19DC}" type="pres">
      <dgm:prSet presAssocID="{DFD31450-F0C4-4B05-8F1A-D97683D2864B}" presName="parentLin" presStyleCnt="0"/>
      <dgm:spPr/>
    </dgm:pt>
    <dgm:pt modelId="{E7D986B2-667E-4375-8E36-EF3D22B816BA}" type="pres">
      <dgm:prSet presAssocID="{DFD31450-F0C4-4B05-8F1A-D97683D2864B}" presName="parentLeftMargin" presStyleLbl="node1" presStyleIdx="0" presStyleCnt="3"/>
      <dgm:spPr/>
    </dgm:pt>
    <dgm:pt modelId="{D805614E-BDC6-40DD-B521-26F84AD9D4BC}" type="pres">
      <dgm:prSet presAssocID="{DFD31450-F0C4-4B05-8F1A-D97683D2864B}" presName="parentText" presStyleLbl="node1" presStyleIdx="1" presStyleCnt="3">
        <dgm:presLayoutVars>
          <dgm:chMax val="0"/>
          <dgm:bulletEnabled val="1"/>
        </dgm:presLayoutVars>
      </dgm:prSet>
      <dgm:spPr/>
    </dgm:pt>
    <dgm:pt modelId="{66FDA989-D616-4623-BD08-D54377D594CC}" type="pres">
      <dgm:prSet presAssocID="{DFD31450-F0C4-4B05-8F1A-D97683D2864B}" presName="negativeSpace" presStyleCnt="0"/>
      <dgm:spPr/>
    </dgm:pt>
    <dgm:pt modelId="{41170D9C-BDAF-4192-9FD9-5191C5DF5061}" type="pres">
      <dgm:prSet presAssocID="{DFD31450-F0C4-4B05-8F1A-D97683D2864B}" presName="childText" presStyleLbl="conFgAcc1" presStyleIdx="1" presStyleCnt="3">
        <dgm:presLayoutVars>
          <dgm:bulletEnabled val="1"/>
        </dgm:presLayoutVars>
      </dgm:prSet>
      <dgm:spPr/>
    </dgm:pt>
    <dgm:pt modelId="{CF7B42BF-3323-4A7F-97F5-35EAC247271A}" type="pres">
      <dgm:prSet presAssocID="{193E3DA1-0EDA-4BD3-8B2E-657C8AF7C9E6}" presName="spaceBetweenRectangles" presStyleCnt="0"/>
      <dgm:spPr/>
    </dgm:pt>
    <dgm:pt modelId="{F55AA079-9334-4DDD-A365-B430A03311F0}" type="pres">
      <dgm:prSet presAssocID="{E1722D68-5891-431E-97E4-9182F69023EA}" presName="parentLin" presStyleCnt="0"/>
      <dgm:spPr/>
    </dgm:pt>
    <dgm:pt modelId="{124D277B-02E5-4C4A-AEB9-DA848BCAA36E}" type="pres">
      <dgm:prSet presAssocID="{E1722D68-5891-431E-97E4-9182F69023EA}" presName="parentLeftMargin" presStyleLbl="node1" presStyleIdx="1" presStyleCnt="3"/>
      <dgm:spPr/>
    </dgm:pt>
    <dgm:pt modelId="{D408DF6D-C094-4BEA-BEF9-9B86D1A9039B}" type="pres">
      <dgm:prSet presAssocID="{E1722D68-5891-431E-97E4-9182F69023EA}" presName="parentText" presStyleLbl="node1" presStyleIdx="2" presStyleCnt="3">
        <dgm:presLayoutVars>
          <dgm:chMax val="0"/>
          <dgm:bulletEnabled val="1"/>
        </dgm:presLayoutVars>
      </dgm:prSet>
      <dgm:spPr/>
    </dgm:pt>
    <dgm:pt modelId="{AECC0DE6-29D9-4192-802D-277161CA41A5}" type="pres">
      <dgm:prSet presAssocID="{E1722D68-5891-431E-97E4-9182F69023EA}" presName="negativeSpace" presStyleCnt="0"/>
      <dgm:spPr/>
    </dgm:pt>
    <dgm:pt modelId="{271FB956-675D-4344-AA85-680F0BE4B80E}" type="pres">
      <dgm:prSet presAssocID="{E1722D68-5891-431E-97E4-9182F69023EA}" presName="childText" presStyleLbl="conFgAcc1" presStyleIdx="2" presStyleCnt="3">
        <dgm:presLayoutVars>
          <dgm:bulletEnabled val="1"/>
        </dgm:presLayoutVars>
      </dgm:prSet>
      <dgm:spPr/>
    </dgm:pt>
  </dgm:ptLst>
  <dgm:cxnLst>
    <dgm:cxn modelId="{87C6CB06-2327-42F9-A577-A70A3E7B77ED}" type="presOf" srcId="{FEC6D305-6668-4979-B162-F1FAEF3D11D8}" destId="{271FB956-675D-4344-AA85-680F0BE4B80E}" srcOrd="0" destOrd="1" presId="urn:microsoft.com/office/officeart/2005/8/layout/list1"/>
    <dgm:cxn modelId="{EA93EC25-A936-4D47-8A4B-DDC630A01C00}" type="presOf" srcId="{E1722D68-5891-431E-97E4-9182F69023EA}" destId="{D408DF6D-C094-4BEA-BEF9-9B86D1A9039B}" srcOrd="1" destOrd="0" presId="urn:microsoft.com/office/officeart/2005/8/layout/list1"/>
    <dgm:cxn modelId="{C4FD216D-7BB8-4EAA-8BE0-68790E9B3F4C}" srcId="{E1722D68-5891-431E-97E4-9182F69023EA}" destId="{FEC6D305-6668-4979-B162-F1FAEF3D11D8}" srcOrd="1" destOrd="0" parTransId="{52DFD708-EF52-4486-B680-268496819951}" sibTransId="{2FD6B298-C505-4C27-997C-D879AA30F4BA}"/>
    <dgm:cxn modelId="{A71ACBE1-C755-4A87-89A8-C892F2D33261}" srcId="{EF9AC696-CA40-47EB-AAC5-E6A6135C4F99}" destId="{E1722D68-5891-431E-97E4-9182F69023EA}" srcOrd="2" destOrd="0" parTransId="{9AF62A3E-098B-4FA3-BC0F-5C45DAFCF4AE}" sibTransId="{92E47CC3-942F-415E-8FFB-6BFEC5837AAF}"/>
    <dgm:cxn modelId="{9D3F1B4B-0AD9-4A48-947F-E90F870B0D0A}" srcId="{665167C9-F541-4272-8898-FA63FE8301EB}" destId="{F426B25D-63B9-48D0-964D-8FFA79FD1656}" srcOrd="1" destOrd="0" parTransId="{76527396-D770-4D69-A468-A4B4A8AEB51E}" sibTransId="{B679388C-9BC5-423A-9512-AFB7D076589D}"/>
    <dgm:cxn modelId="{D1AACAC7-DB9D-4426-AC2C-8AF95C620AD0}" type="presOf" srcId="{AC662170-6C3B-4B8A-8941-E5815AE608AE}" destId="{E6C06AE1-4131-4D97-8B85-46DEDCB73D60}" srcOrd="0" destOrd="2" presId="urn:microsoft.com/office/officeart/2005/8/layout/list1"/>
    <dgm:cxn modelId="{4AC52896-1D73-4530-82B6-9DA85BD9ED26}" type="presOf" srcId="{7B156A9E-BAD4-40EF-9791-37B1F5376AD0}" destId="{41170D9C-BDAF-4192-9FD9-5191C5DF5061}" srcOrd="0" destOrd="0" presId="urn:microsoft.com/office/officeart/2005/8/layout/list1"/>
    <dgm:cxn modelId="{9AADC884-94B1-45F4-A843-F6B209C789A2}" type="presOf" srcId="{DFD31450-F0C4-4B05-8F1A-D97683D2864B}" destId="{E7D986B2-667E-4375-8E36-EF3D22B816BA}" srcOrd="0" destOrd="0" presId="urn:microsoft.com/office/officeart/2005/8/layout/list1"/>
    <dgm:cxn modelId="{FDB90E4B-C3E5-42CD-A3F0-AEA500736433}" type="presOf" srcId="{EF9AC696-CA40-47EB-AAC5-E6A6135C4F99}" destId="{0A1FD79E-C4B4-44FE-A917-5085A390966B}" srcOrd="0" destOrd="0" presId="urn:microsoft.com/office/officeart/2005/8/layout/list1"/>
    <dgm:cxn modelId="{97591B39-5E41-485D-851F-D8CC5B6B8D8A}" srcId="{665167C9-F541-4272-8898-FA63FE8301EB}" destId="{AC662170-6C3B-4B8A-8941-E5815AE608AE}" srcOrd="2" destOrd="0" parTransId="{97DBFC69-BEE6-4BC9-BA58-CB3140BE34D4}" sibTransId="{54208566-955F-49D3-919E-B0992BDC03C9}"/>
    <dgm:cxn modelId="{F52FC3C3-F95E-4CB1-951C-6F85454F2831}" srcId="{EF9AC696-CA40-47EB-AAC5-E6A6135C4F99}" destId="{DFD31450-F0C4-4B05-8F1A-D97683D2864B}" srcOrd="1" destOrd="0" parTransId="{6FF40925-C729-428B-9024-22FABC4E3397}" sibTransId="{193E3DA1-0EDA-4BD3-8B2E-657C8AF7C9E6}"/>
    <dgm:cxn modelId="{DD01D912-A532-44A1-BDB0-4A9A86D209AB}" srcId="{DFD31450-F0C4-4B05-8F1A-D97683D2864B}" destId="{7B156A9E-BAD4-40EF-9791-37B1F5376AD0}" srcOrd="0" destOrd="0" parTransId="{B30644BC-DBCC-45C4-91DF-510A66DD5A31}" sibTransId="{C19933A3-953C-4612-9065-7D7AC114DDD6}"/>
    <dgm:cxn modelId="{A6EA88A4-0EF8-4E66-978B-DD62DFFEC430}" srcId="{DFD31450-F0C4-4B05-8F1A-D97683D2864B}" destId="{7B844746-552F-4E84-86B9-F95150D1DCCE}" srcOrd="1" destOrd="0" parTransId="{7BB9A380-5F4A-498E-8787-04419E3473B8}" sibTransId="{8D80A4BE-C004-4D70-AD8C-4DBA43A9BF21}"/>
    <dgm:cxn modelId="{33071181-3C24-4365-A521-766AFA2EBEE1}" type="presOf" srcId="{F426B25D-63B9-48D0-964D-8FFA79FD1656}" destId="{E6C06AE1-4131-4D97-8B85-46DEDCB73D60}" srcOrd="0" destOrd="1" presId="urn:microsoft.com/office/officeart/2005/8/layout/list1"/>
    <dgm:cxn modelId="{CEEE0146-7E18-40DC-970E-6BFDD0F21C49}" type="presOf" srcId="{665167C9-F541-4272-8898-FA63FE8301EB}" destId="{4B157800-D8AF-4823-8585-6BC3798F9B65}" srcOrd="0" destOrd="0" presId="urn:microsoft.com/office/officeart/2005/8/layout/list1"/>
    <dgm:cxn modelId="{B449BCD1-5CCE-4E8E-BA18-AF90BF64DD33}" type="presOf" srcId="{6EF14DB6-C3C7-4787-B1A9-9AD811470845}" destId="{271FB956-675D-4344-AA85-680F0BE4B80E}" srcOrd="0" destOrd="0" presId="urn:microsoft.com/office/officeart/2005/8/layout/list1"/>
    <dgm:cxn modelId="{B54CEFB5-54F1-4F72-8893-4788462D1BA8}" type="presOf" srcId="{DFD31450-F0C4-4B05-8F1A-D97683D2864B}" destId="{D805614E-BDC6-40DD-B521-26F84AD9D4BC}" srcOrd="1" destOrd="0" presId="urn:microsoft.com/office/officeart/2005/8/layout/list1"/>
    <dgm:cxn modelId="{1A87ACA2-BFC3-4DCF-99AC-D525DFB8652A}" type="presOf" srcId="{7B844746-552F-4E84-86B9-F95150D1DCCE}" destId="{41170D9C-BDAF-4192-9FD9-5191C5DF5061}" srcOrd="0" destOrd="1" presId="urn:microsoft.com/office/officeart/2005/8/layout/list1"/>
    <dgm:cxn modelId="{9638D382-36AA-43AA-9BC0-8783E09F6C5D}" srcId="{EF9AC696-CA40-47EB-AAC5-E6A6135C4F99}" destId="{665167C9-F541-4272-8898-FA63FE8301EB}" srcOrd="0" destOrd="0" parTransId="{04F2F7DE-68C2-4110-B62B-385A20383CEE}" sibTransId="{3A03F052-1311-4EB7-A1DE-FE1D643A280E}"/>
    <dgm:cxn modelId="{40065E8B-6677-410C-937B-B5396A9290C9}" srcId="{665167C9-F541-4272-8898-FA63FE8301EB}" destId="{C31B5F4D-1ACC-4CEF-8176-1DE4A9EFCF2B}" srcOrd="0" destOrd="0" parTransId="{8E556B7A-D10B-423C-919E-BA8BBB7FD41E}" sibTransId="{4AF8DA4A-6E6B-47C9-814F-99DDA6C78E15}"/>
    <dgm:cxn modelId="{3AEB1493-1407-4DF2-8622-193B8EDC1C85}" srcId="{665167C9-F541-4272-8898-FA63FE8301EB}" destId="{96745473-59BE-40E6-82FF-24AC5FF27A11}" srcOrd="3" destOrd="0" parTransId="{F395D305-53AF-40D2-8B09-05DB751CFC82}" sibTransId="{3E816894-F1C0-4834-94A8-00E19B13FFF4}"/>
    <dgm:cxn modelId="{E321AE25-54E1-462A-A93C-8CBE29D9F33F}" type="presOf" srcId="{96745473-59BE-40E6-82FF-24AC5FF27A11}" destId="{E6C06AE1-4131-4D97-8B85-46DEDCB73D60}" srcOrd="0" destOrd="3" presId="urn:microsoft.com/office/officeart/2005/8/layout/list1"/>
    <dgm:cxn modelId="{A533EA3E-0686-46AA-8BB4-AA08DB3A5BB2}" type="presOf" srcId="{E1722D68-5891-431E-97E4-9182F69023EA}" destId="{124D277B-02E5-4C4A-AEB9-DA848BCAA36E}" srcOrd="0" destOrd="0" presId="urn:microsoft.com/office/officeart/2005/8/layout/list1"/>
    <dgm:cxn modelId="{C530E76E-3141-4AAD-9787-FD38D8E2F5C8}" type="presOf" srcId="{665167C9-F541-4272-8898-FA63FE8301EB}" destId="{CA77701A-2E18-4828-93CA-EFAD9730C363}" srcOrd="1" destOrd="0" presId="urn:microsoft.com/office/officeart/2005/8/layout/list1"/>
    <dgm:cxn modelId="{2A1B282F-256E-43F3-8F7C-FB745669175E}" type="presOf" srcId="{C31B5F4D-1ACC-4CEF-8176-1DE4A9EFCF2B}" destId="{E6C06AE1-4131-4D97-8B85-46DEDCB73D60}" srcOrd="0" destOrd="0" presId="urn:microsoft.com/office/officeart/2005/8/layout/list1"/>
    <dgm:cxn modelId="{718FA189-A785-4C2D-AEF4-5194E6F28B3F}" srcId="{E1722D68-5891-431E-97E4-9182F69023EA}" destId="{6EF14DB6-C3C7-4787-B1A9-9AD811470845}" srcOrd="0" destOrd="0" parTransId="{290532E1-5D87-463B-9489-D2050EE5578B}" sibTransId="{064200D4-A4EF-41AA-BED7-E14980F3EE7B}"/>
    <dgm:cxn modelId="{26BB9068-5C24-4DA3-A435-ABAB6FC648B5}" type="presParOf" srcId="{0A1FD79E-C4B4-44FE-A917-5085A390966B}" destId="{B4A9C98C-9136-4F86-8ECD-91CD19BBC713}" srcOrd="0" destOrd="0" presId="urn:microsoft.com/office/officeart/2005/8/layout/list1"/>
    <dgm:cxn modelId="{92699611-D571-46BE-B7E4-86FDB027E04C}" type="presParOf" srcId="{B4A9C98C-9136-4F86-8ECD-91CD19BBC713}" destId="{4B157800-D8AF-4823-8585-6BC3798F9B65}" srcOrd="0" destOrd="0" presId="urn:microsoft.com/office/officeart/2005/8/layout/list1"/>
    <dgm:cxn modelId="{F2951FAC-F487-4DDE-9EF7-1F492184A6CB}" type="presParOf" srcId="{B4A9C98C-9136-4F86-8ECD-91CD19BBC713}" destId="{CA77701A-2E18-4828-93CA-EFAD9730C363}" srcOrd="1" destOrd="0" presId="urn:microsoft.com/office/officeart/2005/8/layout/list1"/>
    <dgm:cxn modelId="{C6579418-73CB-468B-8B29-35B140D5EA85}" type="presParOf" srcId="{0A1FD79E-C4B4-44FE-A917-5085A390966B}" destId="{F7E98D3E-3B42-4785-92BA-A9CCE28A3120}" srcOrd="1" destOrd="0" presId="urn:microsoft.com/office/officeart/2005/8/layout/list1"/>
    <dgm:cxn modelId="{DC7AF334-D4D7-4824-99DA-1C01E816242F}" type="presParOf" srcId="{0A1FD79E-C4B4-44FE-A917-5085A390966B}" destId="{E6C06AE1-4131-4D97-8B85-46DEDCB73D60}" srcOrd="2" destOrd="0" presId="urn:microsoft.com/office/officeart/2005/8/layout/list1"/>
    <dgm:cxn modelId="{AAB78C19-F0CC-4DAF-BEC0-5894AAF21C71}" type="presParOf" srcId="{0A1FD79E-C4B4-44FE-A917-5085A390966B}" destId="{557B754E-AA14-4900-8EDB-000B6806E9D5}" srcOrd="3" destOrd="0" presId="urn:microsoft.com/office/officeart/2005/8/layout/list1"/>
    <dgm:cxn modelId="{1E16E584-B9D7-4E92-A1A3-3D2A23C48676}" type="presParOf" srcId="{0A1FD79E-C4B4-44FE-A917-5085A390966B}" destId="{DDF0E839-BE13-4D02-A5DD-DAE1170A19DC}" srcOrd="4" destOrd="0" presId="urn:microsoft.com/office/officeart/2005/8/layout/list1"/>
    <dgm:cxn modelId="{1CD23CE9-0242-4A6B-8935-42876F3D026A}" type="presParOf" srcId="{DDF0E839-BE13-4D02-A5DD-DAE1170A19DC}" destId="{E7D986B2-667E-4375-8E36-EF3D22B816BA}" srcOrd="0" destOrd="0" presId="urn:microsoft.com/office/officeart/2005/8/layout/list1"/>
    <dgm:cxn modelId="{1D587BC7-3DC2-4004-ACFB-46B2AF0B59CA}" type="presParOf" srcId="{DDF0E839-BE13-4D02-A5DD-DAE1170A19DC}" destId="{D805614E-BDC6-40DD-B521-26F84AD9D4BC}" srcOrd="1" destOrd="0" presId="urn:microsoft.com/office/officeart/2005/8/layout/list1"/>
    <dgm:cxn modelId="{06538197-4522-424D-9F60-B2B973101D0F}" type="presParOf" srcId="{0A1FD79E-C4B4-44FE-A917-5085A390966B}" destId="{66FDA989-D616-4623-BD08-D54377D594CC}" srcOrd="5" destOrd="0" presId="urn:microsoft.com/office/officeart/2005/8/layout/list1"/>
    <dgm:cxn modelId="{D612F63C-8DE4-4653-85D3-2C1EC67673FB}" type="presParOf" srcId="{0A1FD79E-C4B4-44FE-A917-5085A390966B}" destId="{41170D9C-BDAF-4192-9FD9-5191C5DF5061}" srcOrd="6" destOrd="0" presId="urn:microsoft.com/office/officeart/2005/8/layout/list1"/>
    <dgm:cxn modelId="{43E4DA1F-C7C7-4999-9B29-5AF451987009}" type="presParOf" srcId="{0A1FD79E-C4B4-44FE-A917-5085A390966B}" destId="{CF7B42BF-3323-4A7F-97F5-35EAC247271A}" srcOrd="7" destOrd="0" presId="urn:microsoft.com/office/officeart/2005/8/layout/list1"/>
    <dgm:cxn modelId="{03C89548-624D-4703-8CB6-94EEA7168B2F}" type="presParOf" srcId="{0A1FD79E-C4B4-44FE-A917-5085A390966B}" destId="{F55AA079-9334-4DDD-A365-B430A03311F0}" srcOrd="8" destOrd="0" presId="urn:microsoft.com/office/officeart/2005/8/layout/list1"/>
    <dgm:cxn modelId="{C4B02A78-4F77-4004-BA4F-3539EDBD90B2}" type="presParOf" srcId="{F55AA079-9334-4DDD-A365-B430A03311F0}" destId="{124D277B-02E5-4C4A-AEB9-DA848BCAA36E}" srcOrd="0" destOrd="0" presId="urn:microsoft.com/office/officeart/2005/8/layout/list1"/>
    <dgm:cxn modelId="{87BC96C7-284E-49CD-A312-216A584AB066}" type="presParOf" srcId="{F55AA079-9334-4DDD-A365-B430A03311F0}" destId="{D408DF6D-C094-4BEA-BEF9-9B86D1A9039B}" srcOrd="1" destOrd="0" presId="urn:microsoft.com/office/officeart/2005/8/layout/list1"/>
    <dgm:cxn modelId="{9A9913CF-B718-498F-9D5A-0BDF6D74D32C}" type="presParOf" srcId="{0A1FD79E-C4B4-44FE-A917-5085A390966B}" destId="{AECC0DE6-29D9-4192-802D-277161CA41A5}" srcOrd="9" destOrd="0" presId="urn:microsoft.com/office/officeart/2005/8/layout/list1"/>
    <dgm:cxn modelId="{69D596A2-1F5A-4E4A-99EC-B2ED1C02D5C4}" type="presParOf" srcId="{0A1FD79E-C4B4-44FE-A917-5085A390966B}" destId="{271FB956-675D-4344-AA85-680F0BE4B80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2C161-0E9B-4ABA-9799-3EE965135F3B}">
      <dsp:nvSpPr>
        <dsp:cNvPr id="0" name=""/>
        <dsp:cNvSpPr/>
      </dsp:nvSpPr>
      <dsp:spPr>
        <a:xfrm>
          <a:off x="2748" y="83905"/>
          <a:ext cx="2446501" cy="97860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a:t>Choisir une réalisation  </a:t>
          </a:r>
        </a:p>
      </dsp:txBody>
      <dsp:txXfrm>
        <a:off x="492048" y="83905"/>
        <a:ext cx="1467901" cy="978600"/>
      </dsp:txXfrm>
    </dsp:sp>
    <dsp:sp modelId="{C519139D-9351-4174-A8F6-2482111E6AE6}">
      <dsp:nvSpPr>
        <dsp:cNvPr id="0" name=""/>
        <dsp:cNvSpPr/>
      </dsp:nvSpPr>
      <dsp:spPr>
        <a:xfrm>
          <a:off x="2204599" y="83905"/>
          <a:ext cx="2446501" cy="978600"/>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a:t>Définir des  objectifs d’apprentissage</a:t>
          </a:r>
        </a:p>
      </dsp:txBody>
      <dsp:txXfrm>
        <a:off x="2693899" y="83905"/>
        <a:ext cx="1467901" cy="978600"/>
      </dsp:txXfrm>
    </dsp:sp>
    <dsp:sp modelId="{471A3D6E-2449-4E5C-BE33-7620874970B7}">
      <dsp:nvSpPr>
        <dsp:cNvPr id="0" name=""/>
        <dsp:cNvSpPr/>
      </dsp:nvSpPr>
      <dsp:spPr>
        <a:xfrm>
          <a:off x="4406450" y="83905"/>
          <a:ext cx="2446501" cy="978600"/>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a:t>Définir thèmes  </a:t>
          </a:r>
        </a:p>
      </dsp:txBody>
      <dsp:txXfrm>
        <a:off x="4895750" y="83905"/>
        <a:ext cx="1467901" cy="978600"/>
      </dsp:txXfrm>
    </dsp:sp>
    <dsp:sp modelId="{8AD120EE-D8FB-434E-8AFF-94A2B7944903}">
      <dsp:nvSpPr>
        <dsp:cNvPr id="0" name=""/>
        <dsp:cNvSpPr/>
      </dsp:nvSpPr>
      <dsp:spPr>
        <a:xfrm>
          <a:off x="6608301" y="83905"/>
          <a:ext cx="2446501" cy="978600"/>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a:t>Cibler compétences</a:t>
          </a:r>
        </a:p>
      </dsp:txBody>
      <dsp:txXfrm>
        <a:off x="7097601" y="83905"/>
        <a:ext cx="1467901" cy="978600"/>
      </dsp:txXfrm>
    </dsp:sp>
    <dsp:sp modelId="{79F5F475-32CE-4082-BC35-0A500BC024A0}">
      <dsp:nvSpPr>
        <dsp:cNvPr id="0" name=""/>
        <dsp:cNvSpPr/>
      </dsp:nvSpPr>
      <dsp:spPr>
        <a:xfrm>
          <a:off x="8810152" y="83905"/>
          <a:ext cx="2446501" cy="978600"/>
        </a:xfrm>
        <a:prstGeom prst="chevron">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fr-FR" sz="1700" kern="1200" dirty="0"/>
            <a:t>Penser l’organisation matérielle</a:t>
          </a:r>
        </a:p>
      </dsp:txBody>
      <dsp:txXfrm>
        <a:off x="9299452" y="83905"/>
        <a:ext cx="1467901" cy="9786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723BE-C100-44B3-A640-24F4A265C2BD}">
      <dsp:nvSpPr>
        <dsp:cNvPr id="0" name=""/>
        <dsp:cNvSpPr/>
      </dsp:nvSpPr>
      <dsp:spPr>
        <a:xfrm>
          <a:off x="0" y="0"/>
          <a:ext cx="1887740" cy="12498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GESTION DE PROJET</a:t>
          </a:r>
        </a:p>
      </dsp:txBody>
      <dsp:txXfrm>
        <a:off x="36608" y="36608"/>
        <a:ext cx="1814524" cy="1176661"/>
      </dsp:txXfrm>
    </dsp:sp>
    <dsp:sp modelId="{0FCD6829-0A67-411B-BD41-307F21505C8D}">
      <dsp:nvSpPr>
        <dsp:cNvPr id="0" name=""/>
        <dsp:cNvSpPr/>
      </dsp:nvSpPr>
      <dsp:spPr>
        <a:xfrm rot="5400000">
          <a:off x="709517" y="1281124"/>
          <a:ext cx="468704" cy="5624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5400000">
        <a:off x="775137" y="1327994"/>
        <a:ext cx="337466" cy="328093"/>
      </dsp:txXfrm>
    </dsp:sp>
    <dsp:sp modelId="{5B16AD04-D7D4-493D-AE00-C34900C9939D}">
      <dsp:nvSpPr>
        <dsp:cNvPr id="0" name=""/>
        <dsp:cNvSpPr/>
      </dsp:nvSpPr>
      <dsp:spPr>
        <a:xfrm>
          <a:off x="0" y="1874816"/>
          <a:ext cx="1887740" cy="12498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DIFFERENCIER ET DIVERSIFIER</a:t>
          </a:r>
        </a:p>
      </dsp:txBody>
      <dsp:txXfrm>
        <a:off x="36608" y="1911424"/>
        <a:ext cx="1814524" cy="1176661"/>
      </dsp:txXfrm>
    </dsp:sp>
    <dsp:sp modelId="{568BD621-4FD3-47BC-92D2-B4DEEBDB5B26}">
      <dsp:nvSpPr>
        <dsp:cNvPr id="0" name=""/>
        <dsp:cNvSpPr/>
      </dsp:nvSpPr>
      <dsp:spPr>
        <a:xfrm rot="5400000">
          <a:off x="709517" y="3155941"/>
          <a:ext cx="468704" cy="5624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a:p>
      </dsp:txBody>
      <dsp:txXfrm rot="-5400000">
        <a:off x="775137" y="3202811"/>
        <a:ext cx="337466" cy="328093"/>
      </dsp:txXfrm>
    </dsp:sp>
    <dsp:sp modelId="{2D1E6B75-5AA2-453D-8CDC-DBEF8C25CE21}">
      <dsp:nvSpPr>
        <dsp:cNvPr id="0" name=""/>
        <dsp:cNvSpPr/>
      </dsp:nvSpPr>
      <dsp:spPr>
        <a:xfrm>
          <a:off x="0" y="3749633"/>
          <a:ext cx="1887740" cy="12498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ACCOMPAGNER</a:t>
          </a:r>
        </a:p>
      </dsp:txBody>
      <dsp:txXfrm>
        <a:off x="36608" y="3786241"/>
        <a:ext cx="1814524" cy="117666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CDA3-FA59-439E-A472-D078AAADA492}">
      <dsp:nvSpPr>
        <dsp:cNvPr id="0" name=""/>
        <dsp:cNvSpPr/>
      </dsp:nvSpPr>
      <dsp:spPr>
        <a:xfrm>
          <a:off x="1510" y="711082"/>
          <a:ext cx="1898723" cy="110948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dirty="0"/>
            <a:t>Étape 1. Présentation projet </a:t>
          </a:r>
        </a:p>
      </dsp:txBody>
      <dsp:txXfrm>
        <a:off x="1510" y="711082"/>
        <a:ext cx="1898723" cy="739656"/>
      </dsp:txXfrm>
    </dsp:sp>
    <dsp:sp modelId="{70589FC2-AEE3-4C14-8011-31739F4A0F06}">
      <dsp:nvSpPr>
        <dsp:cNvPr id="0" name=""/>
        <dsp:cNvSpPr/>
      </dsp:nvSpPr>
      <dsp:spPr>
        <a:xfrm>
          <a:off x="390406" y="1450739"/>
          <a:ext cx="1898723" cy="281295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Présentation démarches</a:t>
          </a:r>
        </a:p>
        <a:p>
          <a:pPr marL="114300" lvl="1" indent="-114300" algn="l" defTabSz="622300">
            <a:lnSpc>
              <a:spcPct val="90000"/>
            </a:lnSpc>
            <a:spcBef>
              <a:spcPct val="0"/>
            </a:spcBef>
            <a:spcAft>
              <a:spcPct val="15000"/>
            </a:spcAft>
            <a:buChar char="•"/>
          </a:pPr>
          <a:r>
            <a:rPr lang="fr-FR" sz="1400" kern="1200" dirty="0"/>
            <a:t>Exemple  </a:t>
          </a:r>
          <a:r>
            <a:rPr lang="fr-FR" sz="1400" kern="1200" dirty="0">
              <a:solidFill>
                <a:srgbClr val="7030A0"/>
              </a:solidFill>
            </a:rPr>
            <a:t>de </a:t>
          </a:r>
          <a:r>
            <a:rPr lang="fr-FR" sz="1400" kern="1200" dirty="0"/>
            <a:t>démarche prospective</a:t>
          </a:r>
        </a:p>
        <a:p>
          <a:pPr marL="114300" lvl="1" indent="-114300" algn="l" defTabSz="622300">
            <a:lnSpc>
              <a:spcPct val="90000"/>
            </a:lnSpc>
            <a:spcBef>
              <a:spcPct val="0"/>
            </a:spcBef>
            <a:spcAft>
              <a:spcPct val="15000"/>
            </a:spcAft>
            <a:buChar char="•"/>
          </a:pPr>
          <a:r>
            <a:rPr lang="fr-FR" sz="1400" kern="1200" dirty="0"/>
            <a:t>Présentation des objectifs réalisations</a:t>
          </a:r>
        </a:p>
        <a:p>
          <a:pPr marL="114300" lvl="1" indent="-114300" algn="l" defTabSz="622300">
            <a:lnSpc>
              <a:spcPct val="90000"/>
            </a:lnSpc>
            <a:spcBef>
              <a:spcPct val="0"/>
            </a:spcBef>
            <a:spcAft>
              <a:spcPct val="15000"/>
            </a:spcAft>
            <a:buChar char="•"/>
          </a:pPr>
          <a:r>
            <a:rPr lang="fr-FR" sz="1400" kern="1200" dirty="0"/>
            <a:t>Distribution des tâches et des rôles  </a:t>
          </a:r>
        </a:p>
      </dsp:txBody>
      <dsp:txXfrm>
        <a:off x="446018" y="1506351"/>
        <a:ext cx="1787499" cy="2701726"/>
      </dsp:txXfrm>
    </dsp:sp>
    <dsp:sp modelId="{52AB7D94-AC84-45A0-9F0E-09E64CDA273F}">
      <dsp:nvSpPr>
        <dsp:cNvPr id="0" name=""/>
        <dsp:cNvSpPr/>
      </dsp:nvSpPr>
      <dsp:spPr>
        <a:xfrm>
          <a:off x="2188073" y="844547"/>
          <a:ext cx="610219" cy="4727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188073" y="939092"/>
        <a:ext cx="468401" cy="283637"/>
      </dsp:txXfrm>
    </dsp:sp>
    <dsp:sp modelId="{9AF34202-C06C-42D8-8338-6B472336253C}">
      <dsp:nvSpPr>
        <dsp:cNvPr id="0" name=""/>
        <dsp:cNvSpPr/>
      </dsp:nvSpPr>
      <dsp:spPr>
        <a:xfrm>
          <a:off x="3051592" y="711082"/>
          <a:ext cx="1898723" cy="11094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dirty="0"/>
            <a:t>Étape 2.Réaliser cahier des charges et diagnostic territoire</a:t>
          </a:r>
        </a:p>
      </dsp:txBody>
      <dsp:txXfrm>
        <a:off x="3051592" y="711082"/>
        <a:ext cx="1898723" cy="739656"/>
      </dsp:txXfrm>
    </dsp:sp>
    <dsp:sp modelId="{396829F2-CB9D-47AE-B1C6-F01440EA72AA}">
      <dsp:nvSpPr>
        <dsp:cNvPr id="0" name=""/>
        <dsp:cNvSpPr/>
      </dsp:nvSpPr>
      <dsp:spPr>
        <a:xfrm>
          <a:off x="3440487" y="1450739"/>
          <a:ext cx="1898723" cy="281295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Étude d’une carte régionale</a:t>
          </a:r>
        </a:p>
        <a:p>
          <a:pPr marL="114300" lvl="1" indent="-114300" algn="l" defTabSz="622300">
            <a:lnSpc>
              <a:spcPct val="90000"/>
            </a:lnSpc>
            <a:spcBef>
              <a:spcPct val="0"/>
            </a:spcBef>
            <a:spcAft>
              <a:spcPct val="15000"/>
            </a:spcAft>
            <a:buChar char="•"/>
          </a:pPr>
          <a:r>
            <a:rPr lang="fr-FR" sz="1400" kern="1200" dirty="0"/>
            <a:t>Rédaction d’un cahier des charges d’un nouveau moye</a:t>
          </a:r>
          <a:r>
            <a:rPr lang="fr-FR" sz="1400" kern="1200" dirty="0">
              <a:solidFill>
                <a:srgbClr val="7030A0"/>
              </a:solidFill>
            </a:rPr>
            <a:t>n </a:t>
          </a:r>
          <a:r>
            <a:rPr lang="fr-FR" sz="1400" kern="1200" dirty="0"/>
            <a:t>de transport </a:t>
          </a:r>
        </a:p>
        <a:p>
          <a:pPr marL="114300" lvl="1" indent="-114300" algn="l" defTabSz="622300">
            <a:lnSpc>
              <a:spcPct val="90000"/>
            </a:lnSpc>
            <a:spcBef>
              <a:spcPct val="0"/>
            </a:spcBef>
            <a:spcAft>
              <a:spcPct val="15000"/>
            </a:spcAft>
            <a:buChar char="•"/>
          </a:pPr>
          <a:r>
            <a:rPr lang="fr-FR" sz="1400" kern="1200" dirty="0"/>
            <a:t>Préparer une étude d’impact environnemental</a:t>
          </a:r>
          <a:endParaRPr lang="fr-FR" sz="1400" strike="sngStrike" kern="1200" dirty="0">
            <a:solidFill>
              <a:srgbClr val="7030A0"/>
            </a:solidFill>
          </a:endParaRPr>
        </a:p>
        <a:p>
          <a:pPr marL="114300" lvl="1" indent="-114300" algn="l" defTabSz="622300">
            <a:lnSpc>
              <a:spcPct val="90000"/>
            </a:lnSpc>
            <a:spcBef>
              <a:spcPct val="0"/>
            </a:spcBef>
            <a:spcAft>
              <a:spcPct val="15000"/>
            </a:spcAft>
            <a:buChar char="•"/>
          </a:pPr>
          <a:r>
            <a:rPr lang="fr-FR" sz="1400" kern="1200" dirty="0"/>
            <a:t>Nommer les effets recherchés</a:t>
          </a:r>
        </a:p>
        <a:p>
          <a:pPr marL="114300" lvl="1" indent="-114300" algn="l" defTabSz="622300">
            <a:lnSpc>
              <a:spcPct val="90000"/>
            </a:lnSpc>
            <a:spcBef>
              <a:spcPct val="0"/>
            </a:spcBef>
            <a:spcAft>
              <a:spcPct val="15000"/>
            </a:spcAft>
            <a:buChar char="•"/>
          </a:pPr>
          <a:endParaRPr lang="fr-FR" sz="1400" kern="1200" dirty="0"/>
        </a:p>
      </dsp:txBody>
      <dsp:txXfrm>
        <a:off x="3496099" y="1506351"/>
        <a:ext cx="1787499" cy="2701726"/>
      </dsp:txXfrm>
    </dsp:sp>
    <dsp:sp modelId="{09F1104C-9C97-4C3B-924D-1DF8BC79F3AC}">
      <dsp:nvSpPr>
        <dsp:cNvPr id="0" name=""/>
        <dsp:cNvSpPr/>
      </dsp:nvSpPr>
      <dsp:spPr>
        <a:xfrm>
          <a:off x="5238155" y="844547"/>
          <a:ext cx="610219" cy="4727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5238155" y="939092"/>
        <a:ext cx="468401" cy="283637"/>
      </dsp:txXfrm>
    </dsp:sp>
    <dsp:sp modelId="{D5F6B47B-7416-4A19-B183-8EB59940325A}">
      <dsp:nvSpPr>
        <dsp:cNvPr id="0" name=""/>
        <dsp:cNvSpPr/>
      </dsp:nvSpPr>
      <dsp:spPr>
        <a:xfrm>
          <a:off x="6101674" y="711082"/>
          <a:ext cx="1898723" cy="1109485"/>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dirty="0"/>
            <a:t>Étape 3. Identifier les territoires d’action sur une carte</a:t>
          </a:r>
        </a:p>
      </dsp:txBody>
      <dsp:txXfrm>
        <a:off x="6101674" y="711082"/>
        <a:ext cx="1898723" cy="739656"/>
      </dsp:txXfrm>
    </dsp:sp>
    <dsp:sp modelId="{988A9567-8C97-4F44-9F2A-0944B27B7F35}">
      <dsp:nvSpPr>
        <dsp:cNvPr id="0" name=""/>
        <dsp:cNvSpPr/>
      </dsp:nvSpPr>
      <dsp:spPr>
        <a:xfrm>
          <a:off x="6490569" y="1450739"/>
          <a:ext cx="1898723" cy="281295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Localiser des territoires de projet</a:t>
          </a:r>
        </a:p>
        <a:p>
          <a:pPr marL="114300" lvl="1" indent="-114300" algn="l" defTabSz="622300">
            <a:lnSpc>
              <a:spcPct val="90000"/>
            </a:lnSpc>
            <a:spcBef>
              <a:spcPct val="0"/>
            </a:spcBef>
            <a:spcAft>
              <a:spcPct val="15000"/>
            </a:spcAft>
            <a:buChar char="•"/>
          </a:pPr>
          <a:r>
            <a:rPr lang="fr-FR" sz="1400" kern="1200" dirty="0"/>
            <a:t>Identifier les besoins en  matière de transport et d’énergie</a:t>
          </a:r>
        </a:p>
        <a:p>
          <a:pPr marL="114300" lvl="1" indent="-114300" algn="l" defTabSz="622300">
            <a:lnSpc>
              <a:spcPct val="90000"/>
            </a:lnSpc>
            <a:spcBef>
              <a:spcPct val="0"/>
            </a:spcBef>
            <a:spcAft>
              <a:spcPct val="15000"/>
            </a:spcAft>
            <a:buChar char="•"/>
          </a:pPr>
          <a:r>
            <a:rPr lang="fr-FR" sz="1400" kern="1200" dirty="0"/>
            <a:t>Décrire la forme de l’éco-quartier </a:t>
          </a:r>
        </a:p>
        <a:p>
          <a:pPr marL="114300" lvl="1" indent="-114300" algn="l" defTabSz="622300">
            <a:lnSpc>
              <a:spcPct val="90000"/>
            </a:lnSpc>
            <a:spcBef>
              <a:spcPct val="0"/>
            </a:spcBef>
            <a:spcAft>
              <a:spcPct val="15000"/>
            </a:spcAft>
            <a:buChar char="•"/>
          </a:pPr>
          <a:r>
            <a:rPr lang="fr-FR" sz="1400" kern="1200" dirty="0"/>
            <a:t>définir les attentes en matière de </a:t>
          </a:r>
          <a:r>
            <a:rPr lang="fr-FR" sz="1400" kern="1200" dirty="0" err="1"/>
            <a:t>bio-diversité</a:t>
          </a:r>
          <a:endParaRPr lang="fr-FR" sz="1400" kern="1200" dirty="0"/>
        </a:p>
      </dsp:txBody>
      <dsp:txXfrm>
        <a:off x="6546181" y="1506351"/>
        <a:ext cx="1787499" cy="2701726"/>
      </dsp:txXfrm>
    </dsp:sp>
    <dsp:sp modelId="{BC471567-E6C4-4260-A0AC-0E51F42BADE3}">
      <dsp:nvSpPr>
        <dsp:cNvPr id="0" name=""/>
        <dsp:cNvSpPr/>
      </dsp:nvSpPr>
      <dsp:spPr>
        <a:xfrm>
          <a:off x="8288236" y="844547"/>
          <a:ext cx="610219" cy="4727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8288236" y="939092"/>
        <a:ext cx="468401" cy="283637"/>
      </dsp:txXfrm>
    </dsp:sp>
    <dsp:sp modelId="{4A38C2D9-A356-4227-A791-6AAE96A9FAC4}">
      <dsp:nvSpPr>
        <dsp:cNvPr id="0" name=""/>
        <dsp:cNvSpPr/>
      </dsp:nvSpPr>
      <dsp:spPr>
        <a:xfrm>
          <a:off x="9151755" y="711082"/>
          <a:ext cx="1898723" cy="1109485"/>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dirty="0"/>
            <a:t>Étape 4. Etudier la faisabilité d’un projet</a:t>
          </a:r>
        </a:p>
      </dsp:txBody>
      <dsp:txXfrm>
        <a:off x="9151755" y="711082"/>
        <a:ext cx="1898723" cy="739656"/>
      </dsp:txXfrm>
    </dsp:sp>
    <dsp:sp modelId="{700CA30F-6C67-4A42-84C9-8370ACC3FCBE}">
      <dsp:nvSpPr>
        <dsp:cNvPr id="0" name=""/>
        <dsp:cNvSpPr/>
      </dsp:nvSpPr>
      <dsp:spPr>
        <a:xfrm>
          <a:off x="9540650" y="1450739"/>
          <a:ext cx="1898723" cy="281295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Identifier les contraintes et les obstacles ( humains, politiques …)</a:t>
          </a:r>
        </a:p>
        <a:p>
          <a:pPr marL="114300" lvl="1" indent="-114300" algn="l" defTabSz="622300">
            <a:lnSpc>
              <a:spcPct val="90000"/>
            </a:lnSpc>
            <a:spcBef>
              <a:spcPct val="0"/>
            </a:spcBef>
            <a:spcAft>
              <a:spcPct val="15000"/>
            </a:spcAft>
            <a:buChar char="•"/>
          </a:pPr>
          <a:r>
            <a:rPr lang="fr-FR" sz="1400" kern="1200" dirty="0"/>
            <a:t>Identifier les contraintes techniques en technologie</a:t>
          </a:r>
        </a:p>
        <a:p>
          <a:pPr marL="114300" lvl="1" indent="-114300" algn="l" defTabSz="622300">
            <a:lnSpc>
              <a:spcPct val="90000"/>
            </a:lnSpc>
            <a:spcBef>
              <a:spcPct val="0"/>
            </a:spcBef>
            <a:spcAft>
              <a:spcPct val="15000"/>
            </a:spcAft>
            <a:buChar char="•"/>
          </a:pPr>
          <a:r>
            <a:rPr lang="fr-FR" sz="1400" kern="1200" dirty="0"/>
            <a:t>Identifier l</a:t>
          </a:r>
          <a:r>
            <a:rPr lang="fr-FR" sz="1400" kern="1200" dirty="0">
              <a:solidFill>
                <a:srgbClr val="7030A0"/>
              </a:solidFill>
            </a:rPr>
            <a:t>es </a:t>
          </a:r>
          <a:r>
            <a:rPr lang="fr-FR" sz="1400" kern="1200" dirty="0"/>
            <a:t>obstacles géologiques et risques</a:t>
          </a:r>
        </a:p>
      </dsp:txBody>
      <dsp:txXfrm>
        <a:off x="9596262" y="1506351"/>
        <a:ext cx="1787499" cy="27017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CCDA3-FA59-439E-A472-D078AAADA492}">
      <dsp:nvSpPr>
        <dsp:cNvPr id="0" name=""/>
        <dsp:cNvSpPr/>
      </dsp:nvSpPr>
      <dsp:spPr>
        <a:xfrm>
          <a:off x="1544" y="1164209"/>
          <a:ext cx="1941479" cy="11378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dirty="0"/>
            <a:t>Étape 5. Produire des cartes, croquis et modèles </a:t>
          </a:r>
        </a:p>
      </dsp:txBody>
      <dsp:txXfrm>
        <a:off x="1544" y="1164209"/>
        <a:ext cx="1941479" cy="758549"/>
      </dsp:txXfrm>
    </dsp:sp>
    <dsp:sp modelId="{70589FC2-AEE3-4C14-8011-31739F4A0F06}">
      <dsp:nvSpPr>
        <dsp:cNvPr id="0" name=""/>
        <dsp:cNvSpPr/>
      </dsp:nvSpPr>
      <dsp:spPr>
        <a:xfrm>
          <a:off x="399197" y="1922758"/>
          <a:ext cx="1941479" cy="213817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a:t>Cartographie des projets à l’échelle infra-urbaine</a:t>
          </a:r>
        </a:p>
        <a:p>
          <a:pPr marL="114300" lvl="1" indent="-114300" algn="l" defTabSz="577850">
            <a:lnSpc>
              <a:spcPct val="90000"/>
            </a:lnSpc>
            <a:spcBef>
              <a:spcPct val="0"/>
            </a:spcBef>
            <a:spcAft>
              <a:spcPct val="15000"/>
            </a:spcAft>
            <a:buChar char="•"/>
          </a:pPr>
          <a:r>
            <a:rPr lang="fr-FR" sz="1300" kern="1200" dirty="0"/>
            <a:t>Cartographie géologique </a:t>
          </a:r>
        </a:p>
        <a:p>
          <a:pPr marL="114300" lvl="1" indent="-114300" algn="l" defTabSz="577850">
            <a:lnSpc>
              <a:spcPct val="90000"/>
            </a:lnSpc>
            <a:spcBef>
              <a:spcPct val="0"/>
            </a:spcBef>
            <a:spcAft>
              <a:spcPct val="15000"/>
            </a:spcAft>
            <a:buChar char="•"/>
          </a:pPr>
          <a:r>
            <a:rPr lang="fr-FR" sz="1300" kern="1200" dirty="0"/>
            <a:t>Modélisation des projets de transport et d’énergie en technologie</a:t>
          </a:r>
        </a:p>
      </dsp:txBody>
      <dsp:txXfrm>
        <a:off x="456061" y="1979622"/>
        <a:ext cx="1827751" cy="2024447"/>
      </dsp:txXfrm>
    </dsp:sp>
    <dsp:sp modelId="{52AB7D94-AC84-45A0-9F0E-09E64CDA273F}">
      <dsp:nvSpPr>
        <dsp:cNvPr id="0" name=""/>
        <dsp:cNvSpPr/>
      </dsp:nvSpPr>
      <dsp:spPr>
        <a:xfrm>
          <a:off x="2237345" y="1301797"/>
          <a:ext cx="623961" cy="4833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2237345" y="1398471"/>
        <a:ext cx="478949" cy="290024"/>
      </dsp:txXfrm>
    </dsp:sp>
    <dsp:sp modelId="{9AF34202-C06C-42D8-8338-6B472336253C}">
      <dsp:nvSpPr>
        <dsp:cNvPr id="0" name=""/>
        <dsp:cNvSpPr/>
      </dsp:nvSpPr>
      <dsp:spPr>
        <a:xfrm>
          <a:off x="3120309" y="1164209"/>
          <a:ext cx="1941479" cy="113782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dirty="0"/>
            <a:t>Étape 6. Étape 7. Confronter – débattre – argumenter des choix </a:t>
          </a:r>
        </a:p>
      </dsp:txBody>
      <dsp:txXfrm>
        <a:off x="3120309" y="1164209"/>
        <a:ext cx="1941479" cy="758549"/>
      </dsp:txXfrm>
    </dsp:sp>
    <dsp:sp modelId="{396829F2-CB9D-47AE-B1C6-F01440EA72AA}">
      <dsp:nvSpPr>
        <dsp:cNvPr id="0" name=""/>
        <dsp:cNvSpPr/>
      </dsp:nvSpPr>
      <dsp:spPr>
        <a:xfrm>
          <a:off x="3517961" y="1922758"/>
          <a:ext cx="1941479" cy="213817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a:t>Présenter les projets </a:t>
          </a:r>
          <a:endParaRPr lang="fr-FR" sz="1300" kern="1200" dirty="0"/>
        </a:p>
        <a:p>
          <a:pPr marL="114300" lvl="1" indent="-114300" algn="l" defTabSz="577850">
            <a:lnSpc>
              <a:spcPct val="90000"/>
            </a:lnSpc>
            <a:spcBef>
              <a:spcPct val="0"/>
            </a:spcBef>
            <a:spcAft>
              <a:spcPct val="15000"/>
            </a:spcAft>
            <a:buChar char="•"/>
          </a:pPr>
          <a:r>
            <a:rPr lang="fr-FR" sz="1300" kern="1200" dirty="0"/>
            <a:t>Construire </a:t>
          </a:r>
          <a:r>
            <a:rPr lang="fr-FR" sz="1300" kern="1200" dirty="0">
              <a:solidFill>
                <a:schemeClr val="tx1"/>
              </a:solidFill>
            </a:rPr>
            <a:t>des jurys d’élèves </a:t>
          </a:r>
        </a:p>
        <a:p>
          <a:pPr marL="114300" lvl="1" indent="-114300" algn="l" defTabSz="577850">
            <a:lnSpc>
              <a:spcPct val="90000"/>
            </a:lnSpc>
            <a:spcBef>
              <a:spcPct val="0"/>
            </a:spcBef>
            <a:spcAft>
              <a:spcPct val="15000"/>
            </a:spcAft>
            <a:buChar char="•"/>
          </a:pPr>
          <a:r>
            <a:rPr lang="fr-FR" sz="1300" kern="1200" dirty="0"/>
            <a:t>Proposer des alternatives </a:t>
          </a:r>
        </a:p>
        <a:p>
          <a:pPr marL="114300" lvl="1" indent="-114300" algn="l" defTabSz="577850">
            <a:lnSpc>
              <a:spcPct val="90000"/>
            </a:lnSpc>
            <a:spcBef>
              <a:spcPct val="0"/>
            </a:spcBef>
            <a:spcAft>
              <a:spcPct val="15000"/>
            </a:spcAft>
            <a:buChar char="•"/>
          </a:pPr>
          <a:r>
            <a:rPr lang="fr-FR" sz="1300" kern="1200"/>
            <a:t>Argumenter et défendre </a:t>
          </a:r>
          <a:endParaRPr lang="fr-FR" sz="1300" kern="1200" dirty="0"/>
        </a:p>
        <a:p>
          <a:pPr marL="114300" lvl="1" indent="-114300" algn="l" defTabSz="577850">
            <a:lnSpc>
              <a:spcPct val="90000"/>
            </a:lnSpc>
            <a:spcBef>
              <a:spcPct val="0"/>
            </a:spcBef>
            <a:spcAft>
              <a:spcPct val="15000"/>
            </a:spcAft>
            <a:buChar char="•"/>
          </a:pPr>
          <a:endParaRPr lang="fr-FR" sz="1300" kern="1200" dirty="0"/>
        </a:p>
      </dsp:txBody>
      <dsp:txXfrm>
        <a:off x="3574825" y="1979622"/>
        <a:ext cx="1827751" cy="2024447"/>
      </dsp:txXfrm>
    </dsp:sp>
    <dsp:sp modelId="{09F1104C-9C97-4C3B-924D-1DF8BC79F3AC}">
      <dsp:nvSpPr>
        <dsp:cNvPr id="0" name=""/>
        <dsp:cNvSpPr/>
      </dsp:nvSpPr>
      <dsp:spPr>
        <a:xfrm>
          <a:off x="5356109" y="1301797"/>
          <a:ext cx="623961" cy="4833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356109" y="1398471"/>
        <a:ext cx="478949" cy="290024"/>
      </dsp:txXfrm>
    </dsp:sp>
    <dsp:sp modelId="{D5F6B47B-7416-4A19-B183-8EB59940325A}">
      <dsp:nvSpPr>
        <dsp:cNvPr id="0" name=""/>
        <dsp:cNvSpPr/>
      </dsp:nvSpPr>
      <dsp:spPr>
        <a:xfrm>
          <a:off x="6239073" y="1164209"/>
          <a:ext cx="1941479" cy="11378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dirty="0"/>
            <a:t>étape 7. Assembler les projets </a:t>
          </a:r>
        </a:p>
        <a:p>
          <a:pPr marL="0" lvl="0" indent="0" algn="l" defTabSz="577850">
            <a:lnSpc>
              <a:spcPct val="90000"/>
            </a:lnSpc>
            <a:spcBef>
              <a:spcPct val="0"/>
            </a:spcBef>
            <a:spcAft>
              <a:spcPct val="35000"/>
            </a:spcAft>
            <a:buNone/>
          </a:pPr>
          <a:endParaRPr lang="fr-FR" sz="1300" kern="1200" dirty="0"/>
        </a:p>
      </dsp:txBody>
      <dsp:txXfrm>
        <a:off x="6239073" y="1164209"/>
        <a:ext cx="1941479" cy="758549"/>
      </dsp:txXfrm>
    </dsp:sp>
    <dsp:sp modelId="{988A9567-8C97-4F44-9F2A-0944B27B7F35}">
      <dsp:nvSpPr>
        <dsp:cNvPr id="0" name=""/>
        <dsp:cNvSpPr/>
      </dsp:nvSpPr>
      <dsp:spPr>
        <a:xfrm>
          <a:off x="6636725" y="1922758"/>
          <a:ext cx="1941479" cy="213817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solidFill>
                <a:schemeClr val="tx1"/>
              </a:solidFill>
            </a:rPr>
            <a:t>Assemblage  des </a:t>
          </a:r>
          <a:r>
            <a:rPr lang="fr-FR" sz="1300" kern="1200" dirty="0"/>
            <a:t>projets  sur une carte régionale  </a:t>
          </a:r>
        </a:p>
        <a:p>
          <a:pPr marL="114300" lvl="1" indent="-114300" algn="l" defTabSz="577850">
            <a:lnSpc>
              <a:spcPct val="90000"/>
            </a:lnSpc>
            <a:spcBef>
              <a:spcPct val="0"/>
            </a:spcBef>
            <a:spcAft>
              <a:spcPct val="15000"/>
            </a:spcAft>
            <a:buChar char="•"/>
          </a:pPr>
          <a:r>
            <a:rPr lang="fr-FR" sz="1300" kern="1200" dirty="0"/>
            <a:t>Poursuite de la modélisation</a:t>
          </a:r>
        </a:p>
      </dsp:txBody>
      <dsp:txXfrm>
        <a:off x="6693589" y="1979622"/>
        <a:ext cx="1827751" cy="2024447"/>
      </dsp:txXfrm>
    </dsp:sp>
    <dsp:sp modelId="{BC471567-E6C4-4260-A0AC-0E51F42BADE3}">
      <dsp:nvSpPr>
        <dsp:cNvPr id="0" name=""/>
        <dsp:cNvSpPr/>
      </dsp:nvSpPr>
      <dsp:spPr>
        <a:xfrm>
          <a:off x="8474873" y="1301797"/>
          <a:ext cx="623961" cy="4833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8474873" y="1398471"/>
        <a:ext cx="478949" cy="290024"/>
      </dsp:txXfrm>
    </dsp:sp>
    <dsp:sp modelId="{4A38C2D9-A356-4227-A791-6AAE96A9FAC4}">
      <dsp:nvSpPr>
        <dsp:cNvPr id="0" name=""/>
        <dsp:cNvSpPr/>
      </dsp:nvSpPr>
      <dsp:spPr>
        <a:xfrm>
          <a:off x="9357837" y="1164209"/>
          <a:ext cx="1941479" cy="113782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dirty="0"/>
            <a:t>Étape 8. Valoriser </a:t>
          </a:r>
        </a:p>
      </dsp:txBody>
      <dsp:txXfrm>
        <a:off x="9357837" y="1164209"/>
        <a:ext cx="1941479" cy="758549"/>
      </dsp:txXfrm>
    </dsp:sp>
    <dsp:sp modelId="{700CA30F-6C67-4A42-84C9-8370ACC3FCBE}">
      <dsp:nvSpPr>
        <dsp:cNvPr id="0" name=""/>
        <dsp:cNvSpPr/>
      </dsp:nvSpPr>
      <dsp:spPr>
        <a:xfrm>
          <a:off x="9755489" y="1922758"/>
          <a:ext cx="1941479" cy="213817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dirty="0"/>
            <a:t>Préparer  une exposition</a:t>
          </a:r>
        </a:p>
        <a:p>
          <a:pPr marL="114300" lvl="1" indent="-114300" algn="l" defTabSz="577850">
            <a:lnSpc>
              <a:spcPct val="90000"/>
            </a:lnSpc>
            <a:spcBef>
              <a:spcPct val="0"/>
            </a:spcBef>
            <a:spcAft>
              <a:spcPct val="15000"/>
            </a:spcAft>
            <a:buChar char="•"/>
          </a:pPr>
          <a:r>
            <a:rPr lang="fr-FR" sz="1300" kern="1200" dirty="0"/>
            <a:t>Mise en commun des travaux </a:t>
          </a:r>
        </a:p>
      </dsp:txBody>
      <dsp:txXfrm>
        <a:off x="9812353" y="1979622"/>
        <a:ext cx="1827751" cy="2024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B5EE-1FB7-4E9A-A252-10D84E5D7A43}">
      <dsp:nvSpPr>
        <dsp:cNvPr id="0" name=""/>
        <dsp:cNvSpPr/>
      </dsp:nvSpPr>
      <dsp:spPr>
        <a:xfrm>
          <a:off x="1434486" y="1481"/>
          <a:ext cx="2227119" cy="133627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L’élève Construit une carte heuristique </a:t>
          </a:r>
        </a:p>
      </dsp:txBody>
      <dsp:txXfrm>
        <a:off x="1473624" y="40619"/>
        <a:ext cx="2148843" cy="1257995"/>
      </dsp:txXfrm>
    </dsp:sp>
    <dsp:sp modelId="{EB14E089-633F-49B2-9308-83E14E8CEAB0}">
      <dsp:nvSpPr>
        <dsp:cNvPr id="0" name=""/>
        <dsp:cNvSpPr/>
      </dsp:nvSpPr>
      <dsp:spPr>
        <a:xfrm>
          <a:off x="3857593" y="393454"/>
          <a:ext cx="472149" cy="5523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3857593" y="503919"/>
        <a:ext cx="330504" cy="331395"/>
      </dsp:txXfrm>
    </dsp:sp>
    <dsp:sp modelId="{C7E2FD1E-7227-4A63-9003-A61D673292C1}">
      <dsp:nvSpPr>
        <dsp:cNvPr id="0" name=""/>
        <dsp:cNvSpPr/>
      </dsp:nvSpPr>
      <dsp:spPr>
        <a:xfrm>
          <a:off x="4552454" y="1481"/>
          <a:ext cx="2227119" cy="133627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décrit un paysage – une photographie</a:t>
          </a:r>
        </a:p>
      </dsp:txBody>
      <dsp:txXfrm>
        <a:off x="4591592" y="40619"/>
        <a:ext cx="2148843" cy="1257995"/>
      </dsp:txXfrm>
    </dsp:sp>
    <dsp:sp modelId="{843D411C-9B17-4855-BE51-3EC0F14DA4D1}">
      <dsp:nvSpPr>
        <dsp:cNvPr id="0" name=""/>
        <dsp:cNvSpPr/>
      </dsp:nvSpPr>
      <dsp:spPr>
        <a:xfrm>
          <a:off x="6975561" y="393454"/>
          <a:ext cx="472149" cy="5523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6975561" y="503919"/>
        <a:ext cx="330504" cy="331395"/>
      </dsp:txXfrm>
    </dsp:sp>
    <dsp:sp modelId="{C1445997-554B-43A4-83E5-99C5ADB2852F}">
      <dsp:nvSpPr>
        <dsp:cNvPr id="0" name=""/>
        <dsp:cNvSpPr/>
      </dsp:nvSpPr>
      <dsp:spPr>
        <a:xfrm>
          <a:off x="7670422" y="1481"/>
          <a:ext cx="2227119" cy="1336271"/>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produit un croquis du projet</a:t>
          </a:r>
        </a:p>
      </dsp:txBody>
      <dsp:txXfrm>
        <a:off x="7709560" y="40619"/>
        <a:ext cx="2148843" cy="1257995"/>
      </dsp:txXfrm>
    </dsp:sp>
    <dsp:sp modelId="{B78F1CB3-685C-4D1E-8DF1-C8CE83F35377}">
      <dsp:nvSpPr>
        <dsp:cNvPr id="0" name=""/>
        <dsp:cNvSpPr/>
      </dsp:nvSpPr>
      <dsp:spPr>
        <a:xfrm rot="5400000">
          <a:off x="8547907" y="1493651"/>
          <a:ext cx="472149" cy="55232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5400000">
        <a:off x="8618285" y="1533739"/>
        <a:ext cx="331395" cy="330504"/>
      </dsp:txXfrm>
    </dsp:sp>
    <dsp:sp modelId="{270C5962-DEA3-4693-86BC-741C43D83E1C}">
      <dsp:nvSpPr>
        <dsp:cNvPr id="0" name=""/>
        <dsp:cNvSpPr/>
      </dsp:nvSpPr>
      <dsp:spPr>
        <a:xfrm>
          <a:off x="7670422" y="2228601"/>
          <a:ext cx="2227119" cy="13362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1" kern="1200" dirty="0"/>
            <a:t>Il procède à  une description de son territoire </a:t>
          </a:r>
          <a:endParaRPr lang="fr-FR" sz="2300" kern="1200" dirty="0"/>
        </a:p>
      </dsp:txBody>
      <dsp:txXfrm>
        <a:off x="7709560" y="2267739"/>
        <a:ext cx="2148843" cy="1257995"/>
      </dsp:txXfrm>
    </dsp:sp>
    <dsp:sp modelId="{330FA0E8-B38A-4EEA-BB33-9E4621891BE1}">
      <dsp:nvSpPr>
        <dsp:cNvPr id="0" name=""/>
        <dsp:cNvSpPr/>
      </dsp:nvSpPr>
      <dsp:spPr>
        <a:xfrm rot="10800000">
          <a:off x="7002286" y="2620574"/>
          <a:ext cx="472149" cy="5523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10800000">
        <a:off x="7143931" y="2731039"/>
        <a:ext cx="330504" cy="331395"/>
      </dsp:txXfrm>
    </dsp:sp>
    <dsp:sp modelId="{75383F8A-5C34-4B9F-A89E-8CB261F5B7DA}">
      <dsp:nvSpPr>
        <dsp:cNvPr id="0" name=""/>
        <dsp:cNvSpPr/>
      </dsp:nvSpPr>
      <dsp:spPr>
        <a:xfrm>
          <a:off x="4552454" y="2228601"/>
          <a:ext cx="2227119" cy="133627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rédiger  une comparaison</a:t>
          </a:r>
        </a:p>
      </dsp:txBody>
      <dsp:txXfrm>
        <a:off x="4591592" y="2267739"/>
        <a:ext cx="2148843" cy="1257995"/>
      </dsp:txXfrm>
    </dsp:sp>
    <dsp:sp modelId="{F081F908-D468-4476-8021-5A463A3E181E}">
      <dsp:nvSpPr>
        <dsp:cNvPr id="0" name=""/>
        <dsp:cNvSpPr/>
      </dsp:nvSpPr>
      <dsp:spPr>
        <a:xfrm rot="10800000">
          <a:off x="3884318" y="2620574"/>
          <a:ext cx="472149" cy="55232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10800000">
        <a:off x="4025963" y="2731039"/>
        <a:ext cx="330504" cy="331395"/>
      </dsp:txXfrm>
    </dsp:sp>
    <dsp:sp modelId="{9E9749BF-F63F-4EAD-AEFF-0D1E58FBB5F6}">
      <dsp:nvSpPr>
        <dsp:cNvPr id="0" name=""/>
        <dsp:cNvSpPr/>
      </dsp:nvSpPr>
      <dsp:spPr>
        <a:xfrm>
          <a:off x="1434486" y="2228601"/>
          <a:ext cx="2227119" cy="133627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 Il insérer son territoire dans une carte collective </a:t>
          </a:r>
          <a:endParaRPr lang="fr-FR" sz="2000" kern="1200" dirty="0"/>
        </a:p>
      </dsp:txBody>
      <dsp:txXfrm>
        <a:off x="1473624" y="2267739"/>
        <a:ext cx="2148843" cy="1257995"/>
      </dsp:txXfrm>
    </dsp:sp>
    <dsp:sp modelId="{6D527B00-1AED-41E0-A298-24A3C741596E}">
      <dsp:nvSpPr>
        <dsp:cNvPr id="0" name=""/>
        <dsp:cNvSpPr/>
      </dsp:nvSpPr>
      <dsp:spPr>
        <a:xfrm rot="5400000">
          <a:off x="2311971" y="3720771"/>
          <a:ext cx="472149" cy="55232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5400000">
        <a:off x="2382349" y="3760859"/>
        <a:ext cx="331395" cy="330504"/>
      </dsp:txXfrm>
    </dsp:sp>
    <dsp:sp modelId="{6D3592F3-7C52-4DAC-8FD8-70B1AE625CC7}">
      <dsp:nvSpPr>
        <dsp:cNvPr id="0" name=""/>
        <dsp:cNvSpPr/>
      </dsp:nvSpPr>
      <dsp:spPr>
        <a:xfrm>
          <a:off x="1434486" y="4455721"/>
          <a:ext cx="2227119" cy="133627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présente son projet à l’oral à la classe et le soumet à la critique</a:t>
          </a:r>
        </a:p>
      </dsp:txBody>
      <dsp:txXfrm>
        <a:off x="1473624" y="4494859"/>
        <a:ext cx="2148843" cy="1257995"/>
      </dsp:txXfrm>
    </dsp:sp>
    <dsp:sp modelId="{94FF2B8E-DD77-408B-983C-E20597DDD8F0}">
      <dsp:nvSpPr>
        <dsp:cNvPr id="0" name=""/>
        <dsp:cNvSpPr/>
      </dsp:nvSpPr>
      <dsp:spPr>
        <a:xfrm>
          <a:off x="3857593" y="4847694"/>
          <a:ext cx="472149" cy="55232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a:off x="3857593" y="4958159"/>
        <a:ext cx="330504" cy="331395"/>
      </dsp:txXfrm>
    </dsp:sp>
    <dsp:sp modelId="{D9B1A7BA-E4FE-41E6-A896-0C86A6D46C53}">
      <dsp:nvSpPr>
        <dsp:cNvPr id="0" name=""/>
        <dsp:cNvSpPr/>
      </dsp:nvSpPr>
      <dsp:spPr>
        <a:xfrm>
          <a:off x="4552454" y="4455721"/>
          <a:ext cx="2227119" cy="133627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Il participe à l’exposition collective </a:t>
          </a:r>
        </a:p>
      </dsp:txBody>
      <dsp:txXfrm>
        <a:off x="4591592" y="4494859"/>
        <a:ext cx="2148843" cy="1257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52D34-5742-45DC-909E-552E16A07A8F}">
      <dsp:nvSpPr>
        <dsp:cNvPr id="0" name=""/>
        <dsp:cNvSpPr/>
      </dsp:nvSpPr>
      <dsp:spPr>
        <a:xfrm>
          <a:off x="1581447" y="1314"/>
          <a:ext cx="2584761" cy="12923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fr-FR" sz="3700" kern="1200" dirty="0"/>
            <a:t>Réalisation d’un croquis</a:t>
          </a:r>
        </a:p>
      </dsp:txBody>
      <dsp:txXfrm>
        <a:off x="1619300" y="39167"/>
        <a:ext cx="2509055" cy="1216674"/>
      </dsp:txXfrm>
    </dsp:sp>
    <dsp:sp modelId="{3AF0AFF4-7306-4804-A8B6-39F7C616997A}">
      <dsp:nvSpPr>
        <dsp:cNvPr id="0" name=""/>
        <dsp:cNvSpPr/>
      </dsp:nvSpPr>
      <dsp:spPr>
        <a:xfrm>
          <a:off x="1839923" y="1293695"/>
          <a:ext cx="258476" cy="969285"/>
        </a:xfrm>
        <a:custGeom>
          <a:avLst/>
          <a:gdLst/>
          <a:ahLst/>
          <a:cxnLst/>
          <a:rect l="0" t="0" r="0" b="0"/>
          <a:pathLst>
            <a:path>
              <a:moveTo>
                <a:pt x="0" y="0"/>
              </a:moveTo>
              <a:lnTo>
                <a:pt x="0" y="969285"/>
              </a:lnTo>
              <a:lnTo>
                <a:pt x="258476" y="969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22E48-AEB4-44EF-8DD2-3A3AC63322F4}">
      <dsp:nvSpPr>
        <dsp:cNvPr id="0" name=""/>
        <dsp:cNvSpPr/>
      </dsp:nvSpPr>
      <dsp:spPr>
        <a:xfrm>
          <a:off x="2098399" y="1616791"/>
          <a:ext cx="2067809" cy="12923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Croquis numérique</a:t>
          </a:r>
        </a:p>
      </dsp:txBody>
      <dsp:txXfrm>
        <a:off x="2136252" y="1654644"/>
        <a:ext cx="1992103" cy="1216674"/>
      </dsp:txXfrm>
    </dsp:sp>
    <dsp:sp modelId="{4FC68D38-5778-4839-A94F-AA43BD6235FD}">
      <dsp:nvSpPr>
        <dsp:cNvPr id="0" name=""/>
        <dsp:cNvSpPr/>
      </dsp:nvSpPr>
      <dsp:spPr>
        <a:xfrm>
          <a:off x="1839923" y="1293695"/>
          <a:ext cx="258476" cy="2584761"/>
        </a:xfrm>
        <a:custGeom>
          <a:avLst/>
          <a:gdLst/>
          <a:ahLst/>
          <a:cxnLst/>
          <a:rect l="0" t="0" r="0" b="0"/>
          <a:pathLst>
            <a:path>
              <a:moveTo>
                <a:pt x="0" y="0"/>
              </a:moveTo>
              <a:lnTo>
                <a:pt x="0" y="2584761"/>
              </a:lnTo>
              <a:lnTo>
                <a:pt x="258476" y="25847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6DD6E-F316-4164-A464-6EEAD5D944F0}">
      <dsp:nvSpPr>
        <dsp:cNvPr id="0" name=""/>
        <dsp:cNvSpPr/>
      </dsp:nvSpPr>
      <dsp:spPr>
        <a:xfrm>
          <a:off x="2098399" y="3232267"/>
          <a:ext cx="2067809" cy="1292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fr-FR" sz="3200" kern="1200" dirty="0"/>
            <a:t>Croquis papier</a:t>
          </a:r>
        </a:p>
      </dsp:txBody>
      <dsp:txXfrm>
        <a:off x="2136252" y="3270120"/>
        <a:ext cx="1992103" cy="12166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52D34-5742-45DC-909E-552E16A07A8F}">
      <dsp:nvSpPr>
        <dsp:cNvPr id="0" name=""/>
        <dsp:cNvSpPr/>
      </dsp:nvSpPr>
      <dsp:spPr>
        <a:xfrm>
          <a:off x="1581447" y="1314"/>
          <a:ext cx="2584761" cy="12923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fr-FR" sz="3900" kern="1200" dirty="0"/>
            <a:t>Production d’un texte</a:t>
          </a:r>
        </a:p>
      </dsp:txBody>
      <dsp:txXfrm>
        <a:off x="1619300" y="39167"/>
        <a:ext cx="2509055" cy="1216674"/>
      </dsp:txXfrm>
    </dsp:sp>
    <dsp:sp modelId="{3AF0AFF4-7306-4804-A8B6-39F7C616997A}">
      <dsp:nvSpPr>
        <dsp:cNvPr id="0" name=""/>
        <dsp:cNvSpPr/>
      </dsp:nvSpPr>
      <dsp:spPr>
        <a:xfrm>
          <a:off x="1839923" y="1293695"/>
          <a:ext cx="258476" cy="969285"/>
        </a:xfrm>
        <a:custGeom>
          <a:avLst/>
          <a:gdLst/>
          <a:ahLst/>
          <a:cxnLst/>
          <a:rect l="0" t="0" r="0" b="0"/>
          <a:pathLst>
            <a:path>
              <a:moveTo>
                <a:pt x="0" y="0"/>
              </a:moveTo>
              <a:lnTo>
                <a:pt x="0" y="969285"/>
              </a:lnTo>
              <a:lnTo>
                <a:pt x="258476" y="96928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22E48-AEB4-44EF-8DD2-3A3AC63322F4}">
      <dsp:nvSpPr>
        <dsp:cNvPr id="0" name=""/>
        <dsp:cNvSpPr/>
      </dsp:nvSpPr>
      <dsp:spPr>
        <a:xfrm>
          <a:off x="2098399" y="1616791"/>
          <a:ext cx="2067809" cy="12923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t>Texte collaboratif tableau</a:t>
          </a:r>
        </a:p>
      </dsp:txBody>
      <dsp:txXfrm>
        <a:off x="2136252" y="1654644"/>
        <a:ext cx="1992103" cy="1216674"/>
      </dsp:txXfrm>
    </dsp:sp>
    <dsp:sp modelId="{4FC68D38-5778-4839-A94F-AA43BD6235FD}">
      <dsp:nvSpPr>
        <dsp:cNvPr id="0" name=""/>
        <dsp:cNvSpPr/>
      </dsp:nvSpPr>
      <dsp:spPr>
        <a:xfrm>
          <a:off x="1839923" y="1293695"/>
          <a:ext cx="258476" cy="2584761"/>
        </a:xfrm>
        <a:custGeom>
          <a:avLst/>
          <a:gdLst/>
          <a:ahLst/>
          <a:cxnLst/>
          <a:rect l="0" t="0" r="0" b="0"/>
          <a:pathLst>
            <a:path>
              <a:moveTo>
                <a:pt x="0" y="0"/>
              </a:moveTo>
              <a:lnTo>
                <a:pt x="0" y="2584761"/>
              </a:lnTo>
              <a:lnTo>
                <a:pt x="258476" y="258476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6DD6E-F316-4164-A464-6EEAD5D944F0}">
      <dsp:nvSpPr>
        <dsp:cNvPr id="0" name=""/>
        <dsp:cNvSpPr/>
      </dsp:nvSpPr>
      <dsp:spPr>
        <a:xfrm>
          <a:off x="2098399" y="3232267"/>
          <a:ext cx="2067809" cy="129238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t>Texte collaboratif numérique</a:t>
          </a:r>
        </a:p>
      </dsp:txBody>
      <dsp:txXfrm>
        <a:off x="2136252" y="3270120"/>
        <a:ext cx="1992103" cy="12166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325EC-0840-4FFC-B890-EC5CA5598DA4}">
      <dsp:nvSpPr>
        <dsp:cNvPr id="0" name=""/>
        <dsp:cNvSpPr/>
      </dsp:nvSpPr>
      <dsp:spPr>
        <a:xfrm>
          <a:off x="8745817" y="4123111"/>
          <a:ext cx="514289" cy="91440"/>
        </a:xfrm>
        <a:custGeom>
          <a:avLst/>
          <a:gdLst/>
          <a:ahLst/>
          <a:cxnLst/>
          <a:rect l="0" t="0" r="0" b="0"/>
          <a:pathLst>
            <a:path>
              <a:moveTo>
                <a:pt x="0" y="45720"/>
              </a:moveTo>
              <a:lnTo>
                <a:pt x="51428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98F90C-E4A1-46A7-948B-8ECEE0A0C610}">
      <dsp:nvSpPr>
        <dsp:cNvPr id="0" name=""/>
        <dsp:cNvSpPr/>
      </dsp:nvSpPr>
      <dsp:spPr>
        <a:xfrm>
          <a:off x="5660078" y="4123111"/>
          <a:ext cx="514289" cy="91440"/>
        </a:xfrm>
        <a:custGeom>
          <a:avLst/>
          <a:gdLst/>
          <a:ahLst/>
          <a:cxnLst/>
          <a:rect l="0" t="0" r="0" b="0"/>
          <a:pathLst>
            <a:path>
              <a:moveTo>
                <a:pt x="0" y="45720"/>
              </a:moveTo>
              <a:lnTo>
                <a:pt x="514289"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3D6B1B-EEEC-4C19-8BEC-DC7011B15621}">
      <dsp:nvSpPr>
        <dsp:cNvPr id="0" name=""/>
        <dsp:cNvSpPr/>
      </dsp:nvSpPr>
      <dsp:spPr>
        <a:xfrm>
          <a:off x="2574338" y="3063108"/>
          <a:ext cx="514289" cy="1105723"/>
        </a:xfrm>
        <a:custGeom>
          <a:avLst/>
          <a:gdLst/>
          <a:ahLst/>
          <a:cxnLst/>
          <a:rect l="0" t="0" r="0" b="0"/>
          <a:pathLst>
            <a:path>
              <a:moveTo>
                <a:pt x="0" y="0"/>
              </a:moveTo>
              <a:lnTo>
                <a:pt x="257144" y="0"/>
              </a:lnTo>
              <a:lnTo>
                <a:pt x="257144" y="1105723"/>
              </a:lnTo>
              <a:lnTo>
                <a:pt x="514289" y="1105723"/>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F3D434-16F4-403D-A469-E7A3DADE6447}">
      <dsp:nvSpPr>
        <dsp:cNvPr id="0" name=""/>
        <dsp:cNvSpPr/>
      </dsp:nvSpPr>
      <dsp:spPr>
        <a:xfrm>
          <a:off x="8745817" y="3017388"/>
          <a:ext cx="514289" cy="91440"/>
        </a:xfrm>
        <a:custGeom>
          <a:avLst/>
          <a:gdLst/>
          <a:ahLst/>
          <a:cxnLst/>
          <a:rect l="0" t="0" r="0" b="0"/>
          <a:pathLst>
            <a:path>
              <a:moveTo>
                <a:pt x="0" y="45720"/>
              </a:moveTo>
              <a:lnTo>
                <a:pt x="51428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67955B-E73C-46F3-8DA9-EB954BBFE816}">
      <dsp:nvSpPr>
        <dsp:cNvPr id="0" name=""/>
        <dsp:cNvSpPr/>
      </dsp:nvSpPr>
      <dsp:spPr>
        <a:xfrm>
          <a:off x="5660078" y="1957384"/>
          <a:ext cx="514289" cy="1105723"/>
        </a:xfrm>
        <a:custGeom>
          <a:avLst/>
          <a:gdLst/>
          <a:ahLst/>
          <a:cxnLst/>
          <a:rect l="0" t="0" r="0" b="0"/>
          <a:pathLst>
            <a:path>
              <a:moveTo>
                <a:pt x="0" y="0"/>
              </a:moveTo>
              <a:lnTo>
                <a:pt x="257144" y="0"/>
              </a:lnTo>
              <a:lnTo>
                <a:pt x="257144" y="1105723"/>
              </a:lnTo>
              <a:lnTo>
                <a:pt x="514289" y="1105723"/>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1598D3-2F62-473C-B9BB-682EFC48575F}">
      <dsp:nvSpPr>
        <dsp:cNvPr id="0" name=""/>
        <dsp:cNvSpPr/>
      </dsp:nvSpPr>
      <dsp:spPr>
        <a:xfrm>
          <a:off x="8745817" y="1911664"/>
          <a:ext cx="514289" cy="91440"/>
        </a:xfrm>
        <a:custGeom>
          <a:avLst/>
          <a:gdLst/>
          <a:ahLst/>
          <a:cxnLst/>
          <a:rect l="0" t="0" r="0" b="0"/>
          <a:pathLst>
            <a:path>
              <a:moveTo>
                <a:pt x="0" y="45720"/>
              </a:moveTo>
              <a:lnTo>
                <a:pt x="51428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EF247-1CE0-4455-B114-5069920EB61D}">
      <dsp:nvSpPr>
        <dsp:cNvPr id="0" name=""/>
        <dsp:cNvSpPr/>
      </dsp:nvSpPr>
      <dsp:spPr>
        <a:xfrm>
          <a:off x="5660078" y="1911664"/>
          <a:ext cx="514289" cy="91440"/>
        </a:xfrm>
        <a:custGeom>
          <a:avLst/>
          <a:gdLst/>
          <a:ahLst/>
          <a:cxnLst/>
          <a:rect l="0" t="0" r="0" b="0"/>
          <a:pathLst>
            <a:path>
              <a:moveTo>
                <a:pt x="0" y="45720"/>
              </a:moveTo>
              <a:lnTo>
                <a:pt x="514289"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C9A5FD-3CAB-40FA-AA6C-127D8E15ADF7}">
      <dsp:nvSpPr>
        <dsp:cNvPr id="0" name=""/>
        <dsp:cNvSpPr/>
      </dsp:nvSpPr>
      <dsp:spPr>
        <a:xfrm>
          <a:off x="8745817" y="805941"/>
          <a:ext cx="514289" cy="91440"/>
        </a:xfrm>
        <a:custGeom>
          <a:avLst/>
          <a:gdLst/>
          <a:ahLst/>
          <a:cxnLst/>
          <a:rect l="0" t="0" r="0" b="0"/>
          <a:pathLst>
            <a:path>
              <a:moveTo>
                <a:pt x="0" y="45720"/>
              </a:moveTo>
              <a:lnTo>
                <a:pt x="514289"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2A4C5-B3BA-4961-8485-E353436CB479}">
      <dsp:nvSpPr>
        <dsp:cNvPr id="0" name=""/>
        <dsp:cNvSpPr/>
      </dsp:nvSpPr>
      <dsp:spPr>
        <a:xfrm>
          <a:off x="5660078" y="851661"/>
          <a:ext cx="514289" cy="1105723"/>
        </a:xfrm>
        <a:custGeom>
          <a:avLst/>
          <a:gdLst/>
          <a:ahLst/>
          <a:cxnLst/>
          <a:rect l="0" t="0" r="0" b="0"/>
          <a:pathLst>
            <a:path>
              <a:moveTo>
                <a:pt x="0" y="1105723"/>
              </a:moveTo>
              <a:lnTo>
                <a:pt x="257144" y="1105723"/>
              </a:lnTo>
              <a:lnTo>
                <a:pt x="257144" y="0"/>
              </a:lnTo>
              <a:lnTo>
                <a:pt x="514289"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A2F8B3-147E-4993-96F7-94369A70B159}">
      <dsp:nvSpPr>
        <dsp:cNvPr id="0" name=""/>
        <dsp:cNvSpPr/>
      </dsp:nvSpPr>
      <dsp:spPr>
        <a:xfrm>
          <a:off x="2574338" y="1957384"/>
          <a:ext cx="514289" cy="1105723"/>
        </a:xfrm>
        <a:custGeom>
          <a:avLst/>
          <a:gdLst/>
          <a:ahLst/>
          <a:cxnLst/>
          <a:rect l="0" t="0" r="0" b="0"/>
          <a:pathLst>
            <a:path>
              <a:moveTo>
                <a:pt x="0" y="1105723"/>
              </a:moveTo>
              <a:lnTo>
                <a:pt x="257144" y="1105723"/>
              </a:lnTo>
              <a:lnTo>
                <a:pt x="257144" y="0"/>
              </a:lnTo>
              <a:lnTo>
                <a:pt x="51428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AEECB9-FC63-4026-8B03-6E9EEB7F7E61}">
      <dsp:nvSpPr>
        <dsp:cNvPr id="0" name=""/>
        <dsp:cNvSpPr/>
      </dsp:nvSpPr>
      <dsp:spPr>
        <a:xfrm>
          <a:off x="2889" y="2670962"/>
          <a:ext cx="2571449" cy="784292"/>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Construire Europa City </a:t>
          </a:r>
        </a:p>
      </dsp:txBody>
      <dsp:txXfrm>
        <a:off x="2889" y="2670962"/>
        <a:ext cx="2571449" cy="784292"/>
      </dsp:txXfrm>
    </dsp:sp>
    <dsp:sp modelId="{28C428B4-8A7A-4F05-A329-EBF8DB75DFD6}">
      <dsp:nvSpPr>
        <dsp:cNvPr id="0" name=""/>
        <dsp:cNvSpPr/>
      </dsp:nvSpPr>
      <dsp:spPr>
        <a:xfrm>
          <a:off x="3088628" y="1565238"/>
          <a:ext cx="2571449" cy="784292"/>
        </a:xfrm>
        <a:prstGeom prst="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Impact économique </a:t>
          </a:r>
        </a:p>
      </dsp:txBody>
      <dsp:txXfrm>
        <a:off x="3088628" y="1565238"/>
        <a:ext cx="2571449" cy="784292"/>
      </dsp:txXfrm>
    </dsp:sp>
    <dsp:sp modelId="{CF0BEE22-5F12-476B-9BFC-81BEAB2E142A}">
      <dsp:nvSpPr>
        <dsp:cNvPr id="0" name=""/>
        <dsp:cNvSpPr/>
      </dsp:nvSpPr>
      <dsp:spPr>
        <a:xfrm>
          <a:off x="6174367" y="459515"/>
          <a:ext cx="2571449" cy="784292"/>
        </a:xfrm>
        <a:prstGeom prst="rect">
          <a:avLst/>
        </a:prstGeom>
        <a:solidFill>
          <a:schemeClr val="accent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Rayonnement mondial </a:t>
          </a:r>
        </a:p>
      </dsp:txBody>
      <dsp:txXfrm>
        <a:off x="6174367" y="459515"/>
        <a:ext cx="2571449" cy="784292"/>
      </dsp:txXfrm>
    </dsp:sp>
    <dsp:sp modelId="{7BFB0DA9-1B48-474A-A89B-E6D9EE7D8BEA}">
      <dsp:nvSpPr>
        <dsp:cNvPr id="0" name=""/>
        <dsp:cNvSpPr/>
      </dsp:nvSpPr>
      <dsp:spPr>
        <a:xfrm>
          <a:off x="9260107" y="459515"/>
          <a:ext cx="2571449" cy="78429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Concurrence avec d’autres pôles</a:t>
          </a:r>
        </a:p>
      </dsp:txBody>
      <dsp:txXfrm>
        <a:off x="9260107" y="459515"/>
        <a:ext cx="2571449" cy="784292"/>
      </dsp:txXfrm>
    </dsp:sp>
    <dsp:sp modelId="{D7F537AC-2250-44B2-B293-E47CED534525}">
      <dsp:nvSpPr>
        <dsp:cNvPr id="0" name=""/>
        <dsp:cNvSpPr/>
      </dsp:nvSpPr>
      <dsp:spPr>
        <a:xfrm>
          <a:off x="6174367" y="1565238"/>
          <a:ext cx="2571449" cy="784292"/>
        </a:xfrm>
        <a:prstGeom prst="rect">
          <a:avLst/>
        </a:prstGeom>
        <a:solidFill>
          <a:schemeClr val="accent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Reconversion du territoire</a:t>
          </a:r>
        </a:p>
      </dsp:txBody>
      <dsp:txXfrm>
        <a:off x="6174367" y="1565238"/>
        <a:ext cx="2571449" cy="784292"/>
      </dsp:txXfrm>
    </dsp:sp>
    <dsp:sp modelId="{9A21794E-0BB5-43FB-85BF-7ACF383BB45B}">
      <dsp:nvSpPr>
        <dsp:cNvPr id="0" name=""/>
        <dsp:cNvSpPr/>
      </dsp:nvSpPr>
      <dsp:spPr>
        <a:xfrm>
          <a:off x="9260107" y="1565238"/>
          <a:ext cx="2571449" cy="78429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Disparition agriculture</a:t>
          </a:r>
        </a:p>
      </dsp:txBody>
      <dsp:txXfrm>
        <a:off x="9260107" y="1565238"/>
        <a:ext cx="2571449" cy="784292"/>
      </dsp:txXfrm>
    </dsp:sp>
    <dsp:sp modelId="{34DC5B3E-A72F-4633-B0F9-700CB2676E9E}">
      <dsp:nvSpPr>
        <dsp:cNvPr id="0" name=""/>
        <dsp:cNvSpPr/>
      </dsp:nvSpPr>
      <dsp:spPr>
        <a:xfrm>
          <a:off x="6174367" y="2670962"/>
          <a:ext cx="2571449" cy="784292"/>
        </a:xfrm>
        <a:prstGeom prst="rect">
          <a:avLst/>
        </a:prstGeom>
        <a:solidFill>
          <a:schemeClr val="accent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Création d’emplois </a:t>
          </a:r>
        </a:p>
      </dsp:txBody>
      <dsp:txXfrm>
        <a:off x="6174367" y="2670962"/>
        <a:ext cx="2571449" cy="784292"/>
      </dsp:txXfrm>
    </dsp:sp>
    <dsp:sp modelId="{43FADD67-E592-4CF9-9747-4F6D320D5B63}">
      <dsp:nvSpPr>
        <dsp:cNvPr id="0" name=""/>
        <dsp:cNvSpPr/>
      </dsp:nvSpPr>
      <dsp:spPr>
        <a:xfrm>
          <a:off x="9260107" y="2670962"/>
          <a:ext cx="2571449" cy="78429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Emplois sous qualifiés</a:t>
          </a:r>
        </a:p>
      </dsp:txBody>
      <dsp:txXfrm>
        <a:off x="9260107" y="2670962"/>
        <a:ext cx="2571449" cy="784292"/>
      </dsp:txXfrm>
    </dsp:sp>
    <dsp:sp modelId="{20C8EFE3-39BA-4B71-AC38-0514AAB06BDC}">
      <dsp:nvSpPr>
        <dsp:cNvPr id="0" name=""/>
        <dsp:cNvSpPr/>
      </dsp:nvSpPr>
      <dsp:spPr>
        <a:xfrm>
          <a:off x="3088628" y="3776685"/>
          <a:ext cx="2571449" cy="784292"/>
        </a:xfrm>
        <a:prstGeom prst="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Impact environnemental  </a:t>
          </a:r>
        </a:p>
      </dsp:txBody>
      <dsp:txXfrm>
        <a:off x="3088628" y="3776685"/>
        <a:ext cx="2571449" cy="784292"/>
      </dsp:txXfrm>
    </dsp:sp>
    <dsp:sp modelId="{644CA761-14F9-4371-B3DB-A300322F2C0D}">
      <dsp:nvSpPr>
        <dsp:cNvPr id="0" name=""/>
        <dsp:cNvSpPr/>
      </dsp:nvSpPr>
      <dsp:spPr>
        <a:xfrm>
          <a:off x="6174367" y="3776685"/>
          <a:ext cx="2571449" cy="784292"/>
        </a:xfrm>
        <a:prstGeom prst="rect">
          <a:avLst/>
        </a:prstGeom>
        <a:solidFill>
          <a:schemeClr val="accent2">
            <a:lumMod val="90000"/>
            <a:lum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Protection biodiversité </a:t>
          </a:r>
        </a:p>
      </dsp:txBody>
      <dsp:txXfrm>
        <a:off x="6174367" y="3776685"/>
        <a:ext cx="2571449" cy="784292"/>
      </dsp:txXfrm>
    </dsp:sp>
    <dsp:sp modelId="{E902AEE7-155B-4222-8824-68AF16679BEF}">
      <dsp:nvSpPr>
        <dsp:cNvPr id="0" name=""/>
        <dsp:cNvSpPr/>
      </dsp:nvSpPr>
      <dsp:spPr>
        <a:xfrm>
          <a:off x="9260107" y="3776685"/>
          <a:ext cx="2571449" cy="784292"/>
        </a:xfrm>
        <a:prstGeom prst="rect">
          <a:avLst/>
        </a:prstGeom>
        <a:solidFill>
          <a:schemeClr val="accent5">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t>Destruction bio diversité </a:t>
          </a:r>
        </a:p>
      </dsp:txBody>
      <dsp:txXfrm>
        <a:off x="9260107" y="3776685"/>
        <a:ext cx="2571449" cy="784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C6637-6303-4D6D-97AF-D9DF9C597A53}">
      <dsp:nvSpPr>
        <dsp:cNvPr id="0" name=""/>
        <dsp:cNvSpPr/>
      </dsp:nvSpPr>
      <dsp:spPr>
        <a:xfrm>
          <a:off x="5088" y="250781"/>
          <a:ext cx="1950421"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FR" sz="2600" kern="1200" dirty="0"/>
            <a:t>Exposition  </a:t>
          </a:r>
        </a:p>
      </dsp:txBody>
      <dsp:txXfrm>
        <a:off x="5088" y="250781"/>
        <a:ext cx="1950421" cy="748800"/>
      </dsp:txXfrm>
    </dsp:sp>
    <dsp:sp modelId="{3A4D6024-40BF-4707-BA49-B6E1DCF5F896}">
      <dsp:nvSpPr>
        <dsp:cNvPr id="0" name=""/>
        <dsp:cNvSpPr/>
      </dsp:nvSpPr>
      <dsp:spPr>
        <a:xfrm>
          <a:off x="5088" y="999581"/>
          <a:ext cx="1950421" cy="254036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Exposition virtuelle</a:t>
          </a:r>
        </a:p>
        <a:p>
          <a:pPr marL="171450" lvl="1" indent="-171450" algn="l" defTabSz="711200">
            <a:lnSpc>
              <a:spcPct val="90000"/>
            </a:lnSpc>
            <a:spcBef>
              <a:spcPct val="0"/>
            </a:spcBef>
            <a:spcAft>
              <a:spcPct val="15000"/>
            </a:spcAft>
            <a:buChar char="•"/>
          </a:pPr>
          <a:r>
            <a:rPr lang="fr-FR" sz="1600" kern="1200" dirty="0"/>
            <a:t>Réaliser une étude d’impact  </a:t>
          </a:r>
        </a:p>
        <a:p>
          <a:pPr marL="171450" lvl="1" indent="-171450" algn="l" defTabSz="711200">
            <a:lnSpc>
              <a:spcPct val="90000"/>
            </a:lnSpc>
            <a:spcBef>
              <a:spcPct val="0"/>
            </a:spcBef>
            <a:spcAft>
              <a:spcPct val="15000"/>
            </a:spcAft>
            <a:buChar char="•"/>
          </a:pPr>
          <a:r>
            <a:rPr lang="fr-FR" sz="1600" kern="1200" dirty="0"/>
            <a:t>Débats </a:t>
          </a:r>
        </a:p>
        <a:p>
          <a:pPr marL="171450" lvl="1" indent="-171450" algn="l" defTabSz="711200">
            <a:lnSpc>
              <a:spcPct val="90000"/>
            </a:lnSpc>
            <a:spcBef>
              <a:spcPct val="0"/>
            </a:spcBef>
            <a:spcAft>
              <a:spcPct val="15000"/>
            </a:spcAft>
            <a:buChar char="•"/>
          </a:pPr>
          <a:r>
            <a:rPr lang="fr-FR" sz="1600" kern="1200" dirty="0"/>
            <a:t>Carte collective</a:t>
          </a:r>
        </a:p>
      </dsp:txBody>
      <dsp:txXfrm>
        <a:off x="5088" y="999581"/>
        <a:ext cx="1950421" cy="2540360"/>
      </dsp:txXfrm>
    </dsp:sp>
    <dsp:sp modelId="{37E22221-941B-4B7B-8482-FB0A454913C1}">
      <dsp:nvSpPr>
        <dsp:cNvPr id="0" name=""/>
        <dsp:cNvSpPr/>
      </dsp:nvSpPr>
      <dsp:spPr>
        <a:xfrm>
          <a:off x="2228568" y="250781"/>
          <a:ext cx="1950421"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FR" sz="2600" kern="1200" dirty="0"/>
            <a:t>Apprendre</a:t>
          </a:r>
        </a:p>
      </dsp:txBody>
      <dsp:txXfrm>
        <a:off x="2228568" y="250781"/>
        <a:ext cx="1950421" cy="748800"/>
      </dsp:txXfrm>
    </dsp:sp>
    <dsp:sp modelId="{4C5FE97C-844A-4A6C-B61F-9494DCB249E2}">
      <dsp:nvSpPr>
        <dsp:cNvPr id="0" name=""/>
        <dsp:cNvSpPr/>
      </dsp:nvSpPr>
      <dsp:spPr>
        <a:xfrm>
          <a:off x="2228568" y="999581"/>
          <a:ext cx="1950421" cy="254036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Lire des cartes</a:t>
          </a:r>
        </a:p>
        <a:p>
          <a:pPr marL="171450" lvl="1" indent="-171450" algn="l" defTabSz="711200">
            <a:lnSpc>
              <a:spcPct val="90000"/>
            </a:lnSpc>
            <a:spcBef>
              <a:spcPct val="0"/>
            </a:spcBef>
            <a:spcAft>
              <a:spcPct val="15000"/>
            </a:spcAft>
            <a:buChar char="•"/>
          </a:pPr>
          <a:r>
            <a:rPr lang="fr-FR" sz="1600" kern="1200" dirty="0"/>
            <a:t>Réaliser des croquis</a:t>
          </a:r>
        </a:p>
        <a:p>
          <a:pPr marL="171450" lvl="1" indent="-171450" algn="l" defTabSz="711200">
            <a:lnSpc>
              <a:spcPct val="90000"/>
            </a:lnSpc>
            <a:spcBef>
              <a:spcPct val="0"/>
            </a:spcBef>
            <a:spcAft>
              <a:spcPct val="15000"/>
            </a:spcAft>
            <a:buChar char="•"/>
          </a:pPr>
          <a:r>
            <a:rPr lang="fr-FR" sz="1600" kern="1200" dirty="0"/>
            <a:t>Rédiger un texte argumenté</a:t>
          </a:r>
        </a:p>
        <a:p>
          <a:pPr marL="171450" lvl="1" indent="-171450" algn="l" defTabSz="711200">
            <a:lnSpc>
              <a:spcPct val="90000"/>
            </a:lnSpc>
            <a:spcBef>
              <a:spcPct val="0"/>
            </a:spcBef>
            <a:spcAft>
              <a:spcPct val="15000"/>
            </a:spcAft>
            <a:buChar char="•"/>
          </a:pPr>
          <a:endParaRPr lang="fr-FR" sz="1600" kern="1200" dirty="0"/>
        </a:p>
        <a:p>
          <a:pPr marL="228600" lvl="1" indent="-228600" algn="l" defTabSz="1111250">
            <a:lnSpc>
              <a:spcPct val="90000"/>
            </a:lnSpc>
            <a:spcBef>
              <a:spcPct val="0"/>
            </a:spcBef>
            <a:spcAft>
              <a:spcPct val="15000"/>
            </a:spcAft>
            <a:buChar char="•"/>
          </a:pPr>
          <a:endParaRPr lang="fr-FR" sz="2500" kern="1200" dirty="0"/>
        </a:p>
        <a:p>
          <a:pPr marL="228600" lvl="1" indent="-228600" algn="l" defTabSz="1111250">
            <a:lnSpc>
              <a:spcPct val="90000"/>
            </a:lnSpc>
            <a:spcBef>
              <a:spcPct val="0"/>
            </a:spcBef>
            <a:spcAft>
              <a:spcPct val="15000"/>
            </a:spcAft>
            <a:buChar char="•"/>
          </a:pPr>
          <a:endParaRPr lang="fr-FR" sz="2500" kern="1200" dirty="0"/>
        </a:p>
      </dsp:txBody>
      <dsp:txXfrm>
        <a:off x="2228568" y="999581"/>
        <a:ext cx="1950421" cy="2540360"/>
      </dsp:txXfrm>
    </dsp:sp>
    <dsp:sp modelId="{D972CBA5-55D4-4787-8EAC-C101A9C98A47}">
      <dsp:nvSpPr>
        <dsp:cNvPr id="0" name=""/>
        <dsp:cNvSpPr/>
      </dsp:nvSpPr>
      <dsp:spPr>
        <a:xfrm>
          <a:off x="4452048" y="250781"/>
          <a:ext cx="1950421"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FR" sz="2600" kern="1200" dirty="0"/>
            <a:t>Prospective</a:t>
          </a:r>
        </a:p>
      </dsp:txBody>
      <dsp:txXfrm>
        <a:off x="4452048" y="250781"/>
        <a:ext cx="1950421" cy="748800"/>
      </dsp:txXfrm>
    </dsp:sp>
    <dsp:sp modelId="{AFA89BB7-B5A5-47AE-80CA-B7E598CF080F}">
      <dsp:nvSpPr>
        <dsp:cNvPr id="0" name=""/>
        <dsp:cNvSpPr/>
      </dsp:nvSpPr>
      <dsp:spPr>
        <a:xfrm>
          <a:off x="4452048" y="999581"/>
          <a:ext cx="1950421" cy="254036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Transport durable </a:t>
          </a:r>
        </a:p>
        <a:p>
          <a:pPr marL="171450" lvl="1" indent="-171450" algn="l" defTabSz="711200">
            <a:lnSpc>
              <a:spcPct val="90000"/>
            </a:lnSpc>
            <a:spcBef>
              <a:spcPct val="0"/>
            </a:spcBef>
            <a:spcAft>
              <a:spcPct val="15000"/>
            </a:spcAft>
            <a:buChar char="•"/>
          </a:pPr>
          <a:r>
            <a:rPr lang="fr-FR" sz="1600" kern="1200" dirty="0"/>
            <a:t>Énergie</a:t>
          </a:r>
        </a:p>
        <a:p>
          <a:pPr marL="171450" lvl="1" indent="-171450" algn="l" defTabSz="711200">
            <a:lnSpc>
              <a:spcPct val="90000"/>
            </a:lnSpc>
            <a:spcBef>
              <a:spcPct val="0"/>
            </a:spcBef>
            <a:spcAft>
              <a:spcPct val="15000"/>
            </a:spcAft>
            <a:buChar char="•"/>
          </a:pPr>
          <a:r>
            <a:rPr lang="fr-FR" sz="1600" kern="1200" dirty="0"/>
            <a:t>Ville durable </a:t>
          </a:r>
        </a:p>
        <a:p>
          <a:pPr marL="228600" lvl="1" indent="-228600" algn="l" defTabSz="1111250">
            <a:lnSpc>
              <a:spcPct val="90000"/>
            </a:lnSpc>
            <a:spcBef>
              <a:spcPct val="0"/>
            </a:spcBef>
            <a:spcAft>
              <a:spcPct val="15000"/>
            </a:spcAft>
            <a:buChar char="•"/>
          </a:pPr>
          <a:endParaRPr lang="fr-FR" sz="2500" kern="1200" dirty="0"/>
        </a:p>
        <a:p>
          <a:pPr marL="228600" lvl="1" indent="-228600" algn="l" defTabSz="1111250">
            <a:lnSpc>
              <a:spcPct val="90000"/>
            </a:lnSpc>
            <a:spcBef>
              <a:spcPct val="0"/>
            </a:spcBef>
            <a:spcAft>
              <a:spcPct val="15000"/>
            </a:spcAft>
            <a:buChar char="•"/>
          </a:pPr>
          <a:endParaRPr lang="fr-FR" sz="2500" kern="1200" dirty="0"/>
        </a:p>
        <a:p>
          <a:pPr marL="228600" lvl="1" indent="-228600" algn="l" defTabSz="1111250">
            <a:lnSpc>
              <a:spcPct val="90000"/>
            </a:lnSpc>
            <a:spcBef>
              <a:spcPct val="0"/>
            </a:spcBef>
            <a:spcAft>
              <a:spcPct val="15000"/>
            </a:spcAft>
            <a:buChar char="•"/>
          </a:pPr>
          <a:endParaRPr lang="fr-FR" sz="2500" kern="1200" dirty="0"/>
        </a:p>
      </dsp:txBody>
      <dsp:txXfrm>
        <a:off x="4452048" y="999581"/>
        <a:ext cx="1950421" cy="2540360"/>
      </dsp:txXfrm>
    </dsp:sp>
    <dsp:sp modelId="{A13482AA-2A16-4072-8786-89670586487B}">
      <dsp:nvSpPr>
        <dsp:cNvPr id="0" name=""/>
        <dsp:cNvSpPr/>
      </dsp:nvSpPr>
      <dsp:spPr>
        <a:xfrm>
          <a:off x="6675529" y="250781"/>
          <a:ext cx="1950421" cy="748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FR" sz="2600" kern="1200" dirty="0"/>
            <a:t>Réaliser </a:t>
          </a:r>
        </a:p>
      </dsp:txBody>
      <dsp:txXfrm>
        <a:off x="6675529" y="250781"/>
        <a:ext cx="1950421" cy="748800"/>
      </dsp:txXfrm>
    </dsp:sp>
    <dsp:sp modelId="{A46D200D-4037-4844-8B2C-F8ED9ADE93CE}">
      <dsp:nvSpPr>
        <dsp:cNvPr id="0" name=""/>
        <dsp:cNvSpPr/>
      </dsp:nvSpPr>
      <dsp:spPr>
        <a:xfrm>
          <a:off x="6675529" y="999581"/>
          <a:ext cx="1950421" cy="2540360"/>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Confronter</a:t>
          </a:r>
        </a:p>
        <a:p>
          <a:pPr marL="171450" lvl="1" indent="-171450" algn="l" defTabSz="711200">
            <a:lnSpc>
              <a:spcPct val="90000"/>
            </a:lnSpc>
            <a:spcBef>
              <a:spcPct val="0"/>
            </a:spcBef>
            <a:spcAft>
              <a:spcPct val="15000"/>
            </a:spcAft>
            <a:buChar char="•"/>
          </a:pPr>
          <a:r>
            <a:rPr lang="fr-FR" sz="1600" kern="1200" dirty="0"/>
            <a:t>Débattre</a:t>
          </a:r>
        </a:p>
        <a:p>
          <a:pPr marL="171450" lvl="1" indent="-171450" algn="l" defTabSz="711200">
            <a:lnSpc>
              <a:spcPct val="90000"/>
            </a:lnSpc>
            <a:spcBef>
              <a:spcPct val="0"/>
            </a:spcBef>
            <a:spcAft>
              <a:spcPct val="15000"/>
            </a:spcAft>
            <a:buChar char="•"/>
          </a:pPr>
          <a:r>
            <a:rPr lang="fr-FR" sz="1600" kern="1200" dirty="0"/>
            <a:t>Argumenter</a:t>
          </a:r>
        </a:p>
        <a:p>
          <a:pPr marL="171450" lvl="1" indent="-171450" algn="l" defTabSz="711200">
            <a:lnSpc>
              <a:spcPct val="90000"/>
            </a:lnSpc>
            <a:spcBef>
              <a:spcPct val="0"/>
            </a:spcBef>
            <a:spcAft>
              <a:spcPct val="15000"/>
            </a:spcAft>
            <a:buChar char="•"/>
          </a:pPr>
          <a:r>
            <a:rPr lang="fr-FR" sz="1600" kern="1200" dirty="0"/>
            <a:t>Rechercher </a:t>
          </a:r>
        </a:p>
      </dsp:txBody>
      <dsp:txXfrm>
        <a:off x="6675529" y="999581"/>
        <a:ext cx="1950421" cy="2540360"/>
      </dsp:txXfrm>
    </dsp:sp>
    <dsp:sp modelId="{26FB233C-8FE3-4A8C-BADC-3FD94B8D7547}">
      <dsp:nvSpPr>
        <dsp:cNvPr id="0" name=""/>
        <dsp:cNvSpPr/>
      </dsp:nvSpPr>
      <dsp:spPr>
        <a:xfrm>
          <a:off x="8899009" y="250781"/>
          <a:ext cx="1950421" cy="748800"/>
        </a:xfrm>
        <a:prstGeom prst="rect">
          <a:avLst/>
        </a:prstGeom>
        <a:solidFill>
          <a:schemeClr val="tx1">
            <a:lumMod val="75000"/>
            <a:lumOff val="2500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fr-FR" sz="2600" kern="1200" dirty="0"/>
            <a:t>Collaborer </a:t>
          </a:r>
        </a:p>
      </dsp:txBody>
      <dsp:txXfrm>
        <a:off x="8899009" y="250781"/>
        <a:ext cx="1950421" cy="748800"/>
      </dsp:txXfrm>
    </dsp:sp>
    <dsp:sp modelId="{352FA18B-94DC-4D8A-A60F-85B89A79C9AC}">
      <dsp:nvSpPr>
        <dsp:cNvPr id="0" name=""/>
        <dsp:cNvSpPr/>
      </dsp:nvSpPr>
      <dsp:spPr>
        <a:xfrm>
          <a:off x="8899009" y="999581"/>
          <a:ext cx="1950421" cy="2540360"/>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Concevoir des groupes </a:t>
          </a:r>
        </a:p>
        <a:p>
          <a:pPr marL="171450" lvl="1" indent="-171450" algn="l" defTabSz="711200">
            <a:lnSpc>
              <a:spcPct val="90000"/>
            </a:lnSpc>
            <a:spcBef>
              <a:spcPct val="0"/>
            </a:spcBef>
            <a:spcAft>
              <a:spcPct val="15000"/>
            </a:spcAft>
            <a:buChar char="•"/>
          </a:pPr>
          <a:r>
            <a:rPr lang="fr-FR" sz="1600" kern="1200" dirty="0"/>
            <a:t>Produire des ressources</a:t>
          </a:r>
        </a:p>
        <a:p>
          <a:pPr marL="171450" lvl="1" indent="-171450" algn="l" defTabSz="711200">
            <a:lnSpc>
              <a:spcPct val="90000"/>
            </a:lnSpc>
            <a:spcBef>
              <a:spcPct val="0"/>
            </a:spcBef>
            <a:spcAft>
              <a:spcPct val="15000"/>
            </a:spcAft>
            <a:buChar char="•"/>
          </a:pPr>
          <a:r>
            <a:rPr lang="fr-FR" sz="1600" kern="1200" dirty="0"/>
            <a:t>Se procurer des ressources </a:t>
          </a:r>
        </a:p>
        <a:p>
          <a:pPr marL="171450" lvl="1" indent="-171450" algn="l" defTabSz="711200">
            <a:lnSpc>
              <a:spcPct val="90000"/>
            </a:lnSpc>
            <a:spcBef>
              <a:spcPct val="0"/>
            </a:spcBef>
            <a:spcAft>
              <a:spcPct val="15000"/>
            </a:spcAft>
            <a:buChar char="•"/>
          </a:pPr>
          <a:r>
            <a:rPr lang="fr-FR" sz="1600" kern="1200" dirty="0"/>
            <a:t>Travailler et échanger</a:t>
          </a:r>
        </a:p>
        <a:p>
          <a:pPr marL="228600" lvl="1" indent="-228600" algn="l" defTabSz="1022350">
            <a:lnSpc>
              <a:spcPct val="90000"/>
            </a:lnSpc>
            <a:spcBef>
              <a:spcPct val="0"/>
            </a:spcBef>
            <a:spcAft>
              <a:spcPct val="15000"/>
            </a:spcAft>
            <a:buChar char="•"/>
          </a:pPr>
          <a:endParaRPr lang="fr-FR" sz="2300" kern="1200" dirty="0"/>
        </a:p>
      </dsp:txBody>
      <dsp:txXfrm>
        <a:off x="8899009" y="999581"/>
        <a:ext cx="1950421" cy="2540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63B3C-9772-4BA4-A19D-794AE9B58E49}">
      <dsp:nvSpPr>
        <dsp:cNvPr id="0" name=""/>
        <dsp:cNvSpPr/>
      </dsp:nvSpPr>
      <dsp:spPr>
        <a:xfrm>
          <a:off x="3572408" y="863657"/>
          <a:ext cx="665803" cy="91440"/>
        </a:xfrm>
        <a:custGeom>
          <a:avLst/>
          <a:gdLst/>
          <a:ahLst/>
          <a:cxnLst/>
          <a:rect l="0" t="0" r="0" b="0"/>
          <a:pathLst>
            <a:path>
              <a:moveTo>
                <a:pt x="0" y="45720"/>
              </a:moveTo>
              <a:lnTo>
                <a:pt x="665803" y="45720"/>
              </a:lnTo>
            </a:path>
          </a:pathLst>
        </a:custGeom>
        <a:noFill/>
        <a:ln w="9525" cap="flat" cmpd="sng" algn="ctr">
          <a:solidFill>
            <a:srgbClr val="00B05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87900" y="905895"/>
        <a:ext cx="34820" cy="6964"/>
      </dsp:txXfrm>
    </dsp:sp>
    <dsp:sp modelId="{CD66344A-979D-487A-ACF7-539E6462A284}">
      <dsp:nvSpPr>
        <dsp:cNvPr id="0" name=""/>
        <dsp:cNvSpPr/>
      </dsp:nvSpPr>
      <dsp:spPr>
        <a:xfrm>
          <a:off x="546367" y="1025"/>
          <a:ext cx="3027841" cy="181670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libri"/>
              <a:ea typeface="+mn-ea"/>
              <a:cs typeface="+mn-cs"/>
            </a:rPr>
            <a:t>1- Objectifs : définir les réalisations</a:t>
          </a:r>
          <a:endParaRPr lang="fr-FR" sz="2700" kern="1200" dirty="0"/>
        </a:p>
      </dsp:txBody>
      <dsp:txXfrm>
        <a:off x="546367" y="1025"/>
        <a:ext cx="3027841" cy="1816704"/>
      </dsp:txXfrm>
    </dsp:sp>
    <dsp:sp modelId="{417A5E41-A08E-472E-83D5-F63A889FFDBE}">
      <dsp:nvSpPr>
        <dsp:cNvPr id="0" name=""/>
        <dsp:cNvSpPr/>
      </dsp:nvSpPr>
      <dsp:spPr>
        <a:xfrm>
          <a:off x="7296653" y="863657"/>
          <a:ext cx="665803" cy="91440"/>
        </a:xfrm>
        <a:custGeom>
          <a:avLst/>
          <a:gdLst/>
          <a:ahLst/>
          <a:cxnLst/>
          <a:rect l="0" t="0" r="0" b="0"/>
          <a:pathLst>
            <a:path>
              <a:moveTo>
                <a:pt x="0" y="45720"/>
              </a:moveTo>
              <a:lnTo>
                <a:pt x="66580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612144" y="905895"/>
        <a:ext cx="34820" cy="6964"/>
      </dsp:txXfrm>
    </dsp:sp>
    <dsp:sp modelId="{AF9B13F4-3B2C-4F01-9B49-0E854C592AF1}">
      <dsp:nvSpPr>
        <dsp:cNvPr id="0" name=""/>
        <dsp:cNvSpPr/>
      </dsp:nvSpPr>
      <dsp:spPr>
        <a:xfrm>
          <a:off x="4270611" y="1025"/>
          <a:ext cx="3027841" cy="181670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2-définir les rôles et les tâches des élèves </a:t>
          </a:r>
        </a:p>
      </dsp:txBody>
      <dsp:txXfrm>
        <a:off x="4270611" y="1025"/>
        <a:ext cx="3027841" cy="1816704"/>
      </dsp:txXfrm>
    </dsp:sp>
    <dsp:sp modelId="{40EA5944-BD71-4386-BDF1-CC6F469B7036}">
      <dsp:nvSpPr>
        <dsp:cNvPr id="0" name=""/>
        <dsp:cNvSpPr/>
      </dsp:nvSpPr>
      <dsp:spPr>
        <a:xfrm>
          <a:off x="2060287" y="1815929"/>
          <a:ext cx="7448489" cy="665803"/>
        </a:xfrm>
        <a:custGeom>
          <a:avLst/>
          <a:gdLst/>
          <a:ahLst/>
          <a:cxnLst/>
          <a:rect l="0" t="0" r="0" b="0"/>
          <a:pathLst>
            <a:path>
              <a:moveTo>
                <a:pt x="7448489" y="0"/>
              </a:moveTo>
              <a:lnTo>
                <a:pt x="7448489" y="350001"/>
              </a:lnTo>
              <a:lnTo>
                <a:pt x="0" y="350001"/>
              </a:lnTo>
              <a:lnTo>
                <a:pt x="0" y="66580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597508" y="2145349"/>
        <a:ext cx="374048" cy="6964"/>
      </dsp:txXfrm>
    </dsp:sp>
    <dsp:sp modelId="{1F152C91-686B-409E-961E-15AA8F1AD7CB}">
      <dsp:nvSpPr>
        <dsp:cNvPr id="0" name=""/>
        <dsp:cNvSpPr/>
      </dsp:nvSpPr>
      <dsp:spPr>
        <a:xfrm>
          <a:off x="7994856" y="1025"/>
          <a:ext cx="3027841" cy="181670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3- Planification de projet – construire un échéancier  </a:t>
          </a:r>
        </a:p>
      </dsp:txBody>
      <dsp:txXfrm>
        <a:off x="7994856" y="1025"/>
        <a:ext cx="3027841" cy="1816704"/>
      </dsp:txXfrm>
    </dsp:sp>
    <dsp:sp modelId="{D790D731-AB54-44CB-96B6-9548E6FF0BD1}">
      <dsp:nvSpPr>
        <dsp:cNvPr id="0" name=""/>
        <dsp:cNvSpPr/>
      </dsp:nvSpPr>
      <dsp:spPr>
        <a:xfrm>
          <a:off x="3572408" y="3376765"/>
          <a:ext cx="665803" cy="91440"/>
        </a:xfrm>
        <a:custGeom>
          <a:avLst/>
          <a:gdLst/>
          <a:ahLst/>
          <a:cxnLst/>
          <a:rect l="0" t="0" r="0" b="0"/>
          <a:pathLst>
            <a:path>
              <a:moveTo>
                <a:pt x="0" y="45720"/>
              </a:moveTo>
              <a:lnTo>
                <a:pt x="66580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887900" y="3419003"/>
        <a:ext cx="34820" cy="6964"/>
      </dsp:txXfrm>
    </dsp:sp>
    <dsp:sp modelId="{A75F4B91-32E0-4CCA-B4B0-B94FF37C31CC}">
      <dsp:nvSpPr>
        <dsp:cNvPr id="0" name=""/>
        <dsp:cNvSpPr/>
      </dsp:nvSpPr>
      <dsp:spPr>
        <a:xfrm>
          <a:off x="546367" y="2514133"/>
          <a:ext cx="3027841" cy="1816704"/>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4- penser l’organisation matérielle</a:t>
          </a:r>
        </a:p>
      </dsp:txBody>
      <dsp:txXfrm>
        <a:off x="546367" y="2514133"/>
        <a:ext cx="3027841" cy="1816704"/>
      </dsp:txXfrm>
    </dsp:sp>
    <dsp:sp modelId="{46ADA3A5-0CEE-48A9-8BAD-C2CD2B63E7F5}">
      <dsp:nvSpPr>
        <dsp:cNvPr id="0" name=""/>
        <dsp:cNvSpPr/>
      </dsp:nvSpPr>
      <dsp:spPr>
        <a:xfrm>
          <a:off x="7296653" y="3376765"/>
          <a:ext cx="665803" cy="91440"/>
        </a:xfrm>
        <a:custGeom>
          <a:avLst/>
          <a:gdLst/>
          <a:ahLst/>
          <a:cxnLst/>
          <a:rect l="0" t="0" r="0" b="0"/>
          <a:pathLst>
            <a:path>
              <a:moveTo>
                <a:pt x="0" y="45720"/>
              </a:moveTo>
              <a:lnTo>
                <a:pt x="665803"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7612144" y="3419003"/>
        <a:ext cx="34820" cy="6964"/>
      </dsp:txXfrm>
    </dsp:sp>
    <dsp:sp modelId="{27EB4C7E-C9F4-492C-A5F6-9FD018BCE787}">
      <dsp:nvSpPr>
        <dsp:cNvPr id="0" name=""/>
        <dsp:cNvSpPr/>
      </dsp:nvSpPr>
      <dsp:spPr>
        <a:xfrm>
          <a:off x="4270611" y="2514133"/>
          <a:ext cx="3027841" cy="1816704"/>
        </a:xfrm>
        <a:prstGeom prst="rect">
          <a:avLst/>
        </a:prstGeom>
        <a:solidFill>
          <a:schemeClr val="accent6">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5- différencier les travaux des élèves  </a:t>
          </a:r>
        </a:p>
      </dsp:txBody>
      <dsp:txXfrm>
        <a:off x="4270611" y="2514133"/>
        <a:ext cx="3027841" cy="1816704"/>
      </dsp:txXfrm>
    </dsp:sp>
    <dsp:sp modelId="{EC1EF085-817D-4D5A-B25B-DFC514AD6557}">
      <dsp:nvSpPr>
        <dsp:cNvPr id="0" name=""/>
        <dsp:cNvSpPr/>
      </dsp:nvSpPr>
      <dsp:spPr>
        <a:xfrm>
          <a:off x="7994856" y="2514133"/>
          <a:ext cx="3027841" cy="181670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fr-FR" sz="2700" kern="1200" dirty="0"/>
            <a:t>6- prévoir les modalités d’évaluation</a:t>
          </a:r>
        </a:p>
      </dsp:txBody>
      <dsp:txXfrm>
        <a:off x="7994856" y="2514133"/>
        <a:ext cx="3027841" cy="18167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AE1-4131-4D97-8B85-46DEDCB73D60}">
      <dsp:nvSpPr>
        <dsp:cNvPr id="0" name=""/>
        <dsp:cNvSpPr/>
      </dsp:nvSpPr>
      <dsp:spPr>
        <a:xfrm>
          <a:off x="0" y="354274"/>
          <a:ext cx="9567453" cy="121275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58216" rIns="742541"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Répondre au défi de l’étalement urbain </a:t>
          </a:r>
        </a:p>
        <a:p>
          <a:pPr marL="228600" lvl="1" indent="-228600" algn="l" defTabSz="889000">
            <a:lnSpc>
              <a:spcPct val="90000"/>
            </a:lnSpc>
            <a:spcBef>
              <a:spcPct val="0"/>
            </a:spcBef>
            <a:spcAft>
              <a:spcPct val="15000"/>
            </a:spcAft>
            <a:buChar char="•"/>
          </a:pPr>
          <a:r>
            <a:rPr lang="fr-FR" sz="2000" kern="1200" dirty="0"/>
            <a:t>Renforcer l’accessibilité de tous les territoires</a:t>
          </a:r>
        </a:p>
      </dsp:txBody>
      <dsp:txXfrm>
        <a:off x="0" y="354274"/>
        <a:ext cx="9567453" cy="1212750"/>
      </dsp:txXfrm>
    </dsp:sp>
    <dsp:sp modelId="{CA77701A-2E18-4828-93CA-EFAD9730C363}">
      <dsp:nvSpPr>
        <dsp:cNvPr id="0" name=""/>
        <dsp:cNvSpPr/>
      </dsp:nvSpPr>
      <dsp:spPr>
        <a:xfrm>
          <a:off x="478372" y="29554"/>
          <a:ext cx="7589889" cy="649440"/>
        </a:xfrm>
        <a:prstGeom prst="round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HYPOTHESE 1 : NOUVEAUX MODES DE TRANSPORT POUR FREINER ETALEMENT URBAIN /</a:t>
          </a:r>
        </a:p>
      </dsp:txBody>
      <dsp:txXfrm>
        <a:off x="510075" y="61257"/>
        <a:ext cx="7526483" cy="586034"/>
      </dsp:txXfrm>
    </dsp:sp>
    <dsp:sp modelId="{41170D9C-BDAF-4192-9FD9-5191C5DF5061}">
      <dsp:nvSpPr>
        <dsp:cNvPr id="0" name=""/>
        <dsp:cNvSpPr/>
      </dsp:nvSpPr>
      <dsp:spPr>
        <a:xfrm>
          <a:off x="0" y="2010544"/>
          <a:ext cx="9567453" cy="12127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58216" rIns="742541"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Créer une métropole multipolaire </a:t>
          </a:r>
        </a:p>
        <a:p>
          <a:pPr marL="228600" lvl="1" indent="-228600" algn="l" defTabSz="889000">
            <a:lnSpc>
              <a:spcPct val="90000"/>
            </a:lnSpc>
            <a:spcBef>
              <a:spcPct val="0"/>
            </a:spcBef>
            <a:spcAft>
              <a:spcPct val="15000"/>
            </a:spcAft>
            <a:buChar char="•"/>
          </a:pPr>
          <a:r>
            <a:rPr lang="fr-FR" sz="2000" kern="1200" dirty="0"/>
            <a:t>Réduire les césures socio-spatiales</a:t>
          </a:r>
        </a:p>
      </dsp:txBody>
      <dsp:txXfrm>
        <a:off x="0" y="2010544"/>
        <a:ext cx="9567453" cy="1212750"/>
      </dsp:txXfrm>
    </dsp:sp>
    <dsp:sp modelId="{D805614E-BDC6-40DD-B521-26F84AD9D4BC}">
      <dsp:nvSpPr>
        <dsp:cNvPr id="0" name=""/>
        <dsp:cNvSpPr/>
      </dsp:nvSpPr>
      <dsp:spPr>
        <a:xfrm>
          <a:off x="478372" y="1685824"/>
          <a:ext cx="7448712" cy="64944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HYPOTHESE 2 : METROPOLE POLYCENTRIQUE POUR REEQUILIBRER LE TERRITOIRE</a:t>
          </a:r>
        </a:p>
      </dsp:txBody>
      <dsp:txXfrm>
        <a:off x="510075" y="1717527"/>
        <a:ext cx="7385306" cy="586034"/>
      </dsp:txXfrm>
    </dsp:sp>
    <dsp:sp modelId="{271FB956-675D-4344-AA85-680F0BE4B80E}">
      <dsp:nvSpPr>
        <dsp:cNvPr id="0" name=""/>
        <dsp:cNvSpPr/>
      </dsp:nvSpPr>
      <dsp:spPr>
        <a:xfrm>
          <a:off x="0" y="3666814"/>
          <a:ext cx="9567453" cy="121275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58216" rIns="742541"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Où construire des parcs éoliens en Ile-de-France ?</a:t>
          </a:r>
        </a:p>
        <a:p>
          <a:pPr marL="228600" lvl="1" indent="-228600" algn="l" defTabSz="889000">
            <a:lnSpc>
              <a:spcPct val="90000"/>
            </a:lnSpc>
            <a:spcBef>
              <a:spcPct val="0"/>
            </a:spcBef>
            <a:spcAft>
              <a:spcPct val="15000"/>
            </a:spcAft>
            <a:buChar char="•"/>
          </a:pPr>
          <a:r>
            <a:rPr lang="fr-FR" sz="2000" kern="1200" dirty="0"/>
            <a:t>Permettre développement de la ville durable</a:t>
          </a:r>
        </a:p>
      </dsp:txBody>
      <dsp:txXfrm>
        <a:off x="0" y="3666814"/>
        <a:ext cx="9567453" cy="1212750"/>
      </dsp:txXfrm>
    </dsp:sp>
    <dsp:sp modelId="{D408DF6D-C094-4BEA-BEF9-9B86D1A9039B}">
      <dsp:nvSpPr>
        <dsp:cNvPr id="0" name=""/>
        <dsp:cNvSpPr/>
      </dsp:nvSpPr>
      <dsp:spPr>
        <a:xfrm>
          <a:off x="478372" y="3342094"/>
          <a:ext cx="7433375" cy="649440"/>
        </a:xfrm>
        <a:prstGeom prst="roundRect">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HYPOTHESE 3 : METROPOLE DURABLE ET  ENERGIES NOUVELLES </a:t>
          </a:r>
        </a:p>
      </dsp:txBody>
      <dsp:txXfrm>
        <a:off x="510075" y="3373797"/>
        <a:ext cx="7369969" cy="5860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723BE-C100-44B3-A640-24F4A265C2BD}">
      <dsp:nvSpPr>
        <dsp:cNvPr id="0" name=""/>
        <dsp:cNvSpPr/>
      </dsp:nvSpPr>
      <dsp:spPr>
        <a:xfrm>
          <a:off x="0" y="0"/>
          <a:ext cx="1887740" cy="1096011"/>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QUELS RESEAUX DE TRANSPORTS EN 2040 </a:t>
          </a:r>
        </a:p>
      </dsp:txBody>
      <dsp:txXfrm>
        <a:off x="32101" y="32101"/>
        <a:ext cx="1823538" cy="1031809"/>
      </dsp:txXfrm>
    </dsp:sp>
    <dsp:sp modelId="{0FCD6829-0A67-411B-BD41-307F21505C8D}">
      <dsp:nvSpPr>
        <dsp:cNvPr id="0" name=""/>
        <dsp:cNvSpPr/>
      </dsp:nvSpPr>
      <dsp:spPr>
        <a:xfrm rot="5400000">
          <a:off x="738367" y="1123411"/>
          <a:ext cx="411004" cy="4932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95909" y="1164511"/>
        <a:ext cx="295922" cy="287703"/>
      </dsp:txXfrm>
    </dsp:sp>
    <dsp:sp modelId="{5B16AD04-D7D4-493D-AE00-C34900C9939D}">
      <dsp:nvSpPr>
        <dsp:cNvPr id="0" name=""/>
        <dsp:cNvSpPr/>
      </dsp:nvSpPr>
      <dsp:spPr>
        <a:xfrm>
          <a:off x="0" y="1644016"/>
          <a:ext cx="1887740" cy="1096011"/>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QUELS PÔLES EN  2040</a:t>
          </a:r>
        </a:p>
      </dsp:txBody>
      <dsp:txXfrm>
        <a:off x="32101" y="1676117"/>
        <a:ext cx="1823538" cy="1031809"/>
      </dsp:txXfrm>
    </dsp:sp>
    <dsp:sp modelId="{568BD621-4FD3-47BC-92D2-B4DEEBDB5B26}">
      <dsp:nvSpPr>
        <dsp:cNvPr id="0" name=""/>
        <dsp:cNvSpPr/>
      </dsp:nvSpPr>
      <dsp:spPr>
        <a:xfrm rot="5400000">
          <a:off x="738367" y="2767427"/>
          <a:ext cx="411004" cy="4932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795909" y="2808527"/>
        <a:ext cx="295922" cy="287703"/>
      </dsp:txXfrm>
    </dsp:sp>
    <dsp:sp modelId="{2D1E6B75-5AA2-453D-8CDC-DBEF8C25CE21}">
      <dsp:nvSpPr>
        <dsp:cNvPr id="0" name=""/>
        <dsp:cNvSpPr/>
      </dsp:nvSpPr>
      <dsp:spPr>
        <a:xfrm>
          <a:off x="0" y="3288033"/>
          <a:ext cx="1887740" cy="1096011"/>
        </a:xfrm>
        <a:prstGeom prst="roundRect">
          <a:avLst>
            <a:gd name="adj" fmla="val 10000"/>
          </a:avLst>
        </a:prstGeom>
        <a:solidFill>
          <a:schemeClr val="accent6">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QUELLES ENERGIES POUR LA VILLE DURABLE EN 2040</a:t>
          </a:r>
        </a:p>
      </dsp:txBody>
      <dsp:txXfrm>
        <a:off x="32101" y="3320134"/>
        <a:ext cx="1823538" cy="10318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AE1-4131-4D97-8B85-46DEDCB73D60}">
      <dsp:nvSpPr>
        <dsp:cNvPr id="0" name=""/>
        <dsp:cNvSpPr/>
      </dsp:nvSpPr>
      <dsp:spPr>
        <a:xfrm>
          <a:off x="0" y="272990"/>
          <a:ext cx="9567453" cy="138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16560" rIns="74254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localiser – décrire - cartographier un projet d'éco-cité</a:t>
          </a:r>
        </a:p>
        <a:p>
          <a:pPr marL="171450" lvl="1" indent="-171450" algn="l" defTabSz="800100">
            <a:lnSpc>
              <a:spcPct val="90000"/>
            </a:lnSpc>
            <a:spcBef>
              <a:spcPct val="0"/>
            </a:spcBef>
            <a:spcAft>
              <a:spcPct val="15000"/>
            </a:spcAft>
            <a:buChar char="•"/>
          </a:pPr>
          <a:r>
            <a:rPr lang="fr-FR" sz="1800" kern="1200" dirty="0"/>
            <a:t>Évaluer les impacts</a:t>
          </a:r>
        </a:p>
        <a:p>
          <a:pPr marL="171450" lvl="1" indent="-171450" algn="l" defTabSz="800100">
            <a:lnSpc>
              <a:spcPct val="90000"/>
            </a:lnSpc>
            <a:spcBef>
              <a:spcPct val="0"/>
            </a:spcBef>
            <a:spcAft>
              <a:spcPct val="15000"/>
            </a:spcAft>
            <a:buChar char="•"/>
          </a:pPr>
          <a:r>
            <a:rPr lang="fr-FR" sz="1800" kern="1200" dirty="0"/>
            <a:t>conduire un débat sur une implantation </a:t>
          </a:r>
        </a:p>
      </dsp:txBody>
      <dsp:txXfrm>
        <a:off x="0" y="272990"/>
        <a:ext cx="9567453" cy="1386000"/>
      </dsp:txXfrm>
    </dsp:sp>
    <dsp:sp modelId="{CA77701A-2E18-4828-93CA-EFAD9730C363}">
      <dsp:nvSpPr>
        <dsp:cNvPr id="0" name=""/>
        <dsp:cNvSpPr/>
      </dsp:nvSpPr>
      <dsp:spPr>
        <a:xfrm>
          <a:off x="478372" y="14019"/>
          <a:ext cx="6697217" cy="590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889000">
            <a:lnSpc>
              <a:spcPct val="90000"/>
            </a:lnSpc>
            <a:spcBef>
              <a:spcPct val="0"/>
            </a:spcBef>
            <a:spcAft>
              <a:spcPct val="35000"/>
            </a:spcAft>
            <a:buNone/>
          </a:pPr>
          <a:r>
            <a:rPr lang="fr-FR" sz="2000" kern="1200" dirty="0"/>
            <a:t>VILLE ET TRANSPORTS DU FUTUR </a:t>
          </a:r>
        </a:p>
      </dsp:txBody>
      <dsp:txXfrm>
        <a:off x="507193" y="42840"/>
        <a:ext cx="6639575" cy="532758"/>
      </dsp:txXfrm>
    </dsp:sp>
    <dsp:sp modelId="{41170D9C-BDAF-4192-9FD9-5191C5DF5061}">
      <dsp:nvSpPr>
        <dsp:cNvPr id="0" name=""/>
        <dsp:cNvSpPr/>
      </dsp:nvSpPr>
      <dsp:spPr>
        <a:xfrm>
          <a:off x="0" y="2098419"/>
          <a:ext cx="9567453" cy="11025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16560" rIns="74254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mesurer les changements sur la biodiversité</a:t>
          </a:r>
        </a:p>
        <a:p>
          <a:pPr marL="171450" lvl="1" indent="-171450" algn="l" defTabSz="800100">
            <a:lnSpc>
              <a:spcPct val="90000"/>
            </a:lnSpc>
            <a:spcBef>
              <a:spcPct val="0"/>
            </a:spcBef>
            <a:spcAft>
              <a:spcPct val="15000"/>
            </a:spcAft>
            <a:buChar char="•"/>
          </a:pPr>
          <a:r>
            <a:rPr lang="fr-FR" sz="1800" kern="1200" dirty="0"/>
            <a:t>risques et exploitation des sols </a:t>
          </a:r>
          <a:r>
            <a:rPr lang="fr-FR" sz="1800" kern="1200" dirty="0" err="1"/>
            <a:t>poupour</a:t>
          </a:r>
          <a:r>
            <a:rPr lang="fr-FR" sz="1800" kern="1200" dirty="0"/>
            <a:t> la construction du « Grand Paris Express »</a:t>
          </a:r>
        </a:p>
      </dsp:txBody>
      <dsp:txXfrm>
        <a:off x="0" y="2098419"/>
        <a:ext cx="9567453" cy="1102500"/>
      </dsp:txXfrm>
    </dsp:sp>
    <dsp:sp modelId="{D805614E-BDC6-40DD-B521-26F84AD9D4BC}">
      <dsp:nvSpPr>
        <dsp:cNvPr id="0" name=""/>
        <dsp:cNvSpPr/>
      </dsp:nvSpPr>
      <dsp:spPr>
        <a:xfrm>
          <a:off x="478372" y="1803219"/>
          <a:ext cx="6697217" cy="590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889000">
            <a:lnSpc>
              <a:spcPct val="90000"/>
            </a:lnSpc>
            <a:spcBef>
              <a:spcPct val="0"/>
            </a:spcBef>
            <a:spcAft>
              <a:spcPct val="35000"/>
            </a:spcAft>
            <a:buNone/>
          </a:pPr>
          <a:r>
            <a:rPr lang="fr-FR" sz="2000" kern="1200" dirty="0"/>
            <a:t>FAIRE</a:t>
          </a:r>
          <a:r>
            <a:rPr lang="fr-FR" sz="2000" kern="1200" baseline="0" dirty="0"/>
            <a:t> UNE ETUDE D’IMPACT</a:t>
          </a:r>
          <a:endParaRPr lang="fr-FR" sz="2000" kern="1200" dirty="0"/>
        </a:p>
      </dsp:txBody>
      <dsp:txXfrm>
        <a:off x="507193" y="1832040"/>
        <a:ext cx="6639575" cy="532758"/>
      </dsp:txXfrm>
    </dsp:sp>
    <dsp:sp modelId="{271FB956-675D-4344-AA85-680F0BE4B80E}">
      <dsp:nvSpPr>
        <dsp:cNvPr id="0" name=""/>
        <dsp:cNvSpPr/>
      </dsp:nvSpPr>
      <dsp:spPr>
        <a:xfrm>
          <a:off x="0" y="3604119"/>
          <a:ext cx="9567453" cy="1512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16560" rIns="742541" bIns="142240" numCol="1" spcCol="1270" anchor="t" anchorCtr="0">
          <a:noAutofit/>
        </a:bodyPr>
        <a:lstStyle/>
        <a:p>
          <a:pPr marL="228600" lvl="1" indent="-228600" algn="l" defTabSz="889000">
            <a:lnSpc>
              <a:spcPct val="90000"/>
            </a:lnSpc>
            <a:spcBef>
              <a:spcPct val="0"/>
            </a:spcBef>
            <a:spcAft>
              <a:spcPct val="15000"/>
            </a:spcAft>
            <a:buChar char="•"/>
          </a:pPr>
          <a:r>
            <a:rPr lang="fr-FR" sz="2000" kern="1200" dirty="0"/>
            <a:t>réaliser un cahier des charges </a:t>
          </a:r>
        </a:p>
        <a:p>
          <a:pPr marL="228600" lvl="1" indent="-228600" algn="l" defTabSz="889000">
            <a:lnSpc>
              <a:spcPct val="90000"/>
            </a:lnSpc>
            <a:spcBef>
              <a:spcPct val="0"/>
            </a:spcBef>
            <a:spcAft>
              <a:spcPct val="15000"/>
            </a:spcAft>
            <a:buChar char="•"/>
          </a:pPr>
          <a:r>
            <a:rPr lang="fr-FR" sz="2000" kern="1200" dirty="0"/>
            <a:t>dessiner en 3D un mobilier urbain</a:t>
          </a:r>
        </a:p>
        <a:p>
          <a:pPr marL="228600" lvl="1" indent="-228600" algn="l" defTabSz="889000">
            <a:lnSpc>
              <a:spcPct val="90000"/>
            </a:lnSpc>
            <a:spcBef>
              <a:spcPct val="0"/>
            </a:spcBef>
            <a:spcAft>
              <a:spcPct val="15000"/>
            </a:spcAft>
            <a:buChar char="•"/>
          </a:pPr>
          <a:r>
            <a:rPr lang="fr-FR" sz="2000" kern="1200" dirty="0"/>
            <a:t>construire un arbre à vent en 3d</a:t>
          </a:r>
        </a:p>
      </dsp:txBody>
      <dsp:txXfrm>
        <a:off x="0" y="3604119"/>
        <a:ext cx="9567453" cy="1512000"/>
      </dsp:txXfrm>
    </dsp:sp>
    <dsp:sp modelId="{D408DF6D-C094-4BEA-BEF9-9B86D1A9039B}">
      <dsp:nvSpPr>
        <dsp:cNvPr id="0" name=""/>
        <dsp:cNvSpPr/>
      </dsp:nvSpPr>
      <dsp:spPr>
        <a:xfrm>
          <a:off x="478372" y="3308919"/>
          <a:ext cx="6697217"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889000">
            <a:lnSpc>
              <a:spcPct val="90000"/>
            </a:lnSpc>
            <a:spcBef>
              <a:spcPct val="0"/>
            </a:spcBef>
            <a:spcAft>
              <a:spcPct val="35000"/>
            </a:spcAft>
            <a:buNone/>
          </a:pPr>
          <a:r>
            <a:rPr lang="fr-FR" sz="2000" kern="1200" dirty="0"/>
            <a:t>ECO-CITE ET NOUVELLE ESTHETIQUE URBAINE</a:t>
          </a:r>
        </a:p>
      </dsp:txBody>
      <dsp:txXfrm>
        <a:off x="507193" y="3337740"/>
        <a:ext cx="6639575" cy="5327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723BE-C100-44B3-A640-24F4A265C2BD}">
      <dsp:nvSpPr>
        <dsp:cNvPr id="0" name=""/>
        <dsp:cNvSpPr/>
      </dsp:nvSpPr>
      <dsp:spPr>
        <a:xfrm>
          <a:off x="0" y="0"/>
          <a:ext cx="1887740" cy="124987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GEOGRAPHIE</a:t>
          </a:r>
        </a:p>
      </dsp:txBody>
      <dsp:txXfrm>
        <a:off x="36608" y="36608"/>
        <a:ext cx="1814524" cy="1176661"/>
      </dsp:txXfrm>
    </dsp:sp>
    <dsp:sp modelId="{0FCD6829-0A67-411B-BD41-307F21505C8D}">
      <dsp:nvSpPr>
        <dsp:cNvPr id="0" name=""/>
        <dsp:cNvSpPr/>
      </dsp:nvSpPr>
      <dsp:spPr>
        <a:xfrm rot="5400000">
          <a:off x="709517" y="1281124"/>
          <a:ext cx="468704" cy="5624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5400000">
        <a:off x="775137" y="1327994"/>
        <a:ext cx="337466" cy="328093"/>
      </dsp:txXfrm>
    </dsp:sp>
    <dsp:sp modelId="{5B16AD04-D7D4-493D-AE00-C34900C9939D}">
      <dsp:nvSpPr>
        <dsp:cNvPr id="0" name=""/>
        <dsp:cNvSpPr/>
      </dsp:nvSpPr>
      <dsp:spPr>
        <a:xfrm>
          <a:off x="0" y="1874816"/>
          <a:ext cx="1887740" cy="124987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SVT</a:t>
          </a:r>
        </a:p>
      </dsp:txBody>
      <dsp:txXfrm>
        <a:off x="36608" y="1911424"/>
        <a:ext cx="1814524" cy="1176661"/>
      </dsp:txXfrm>
    </dsp:sp>
    <dsp:sp modelId="{568BD621-4FD3-47BC-92D2-B4DEEBDB5B26}">
      <dsp:nvSpPr>
        <dsp:cNvPr id="0" name=""/>
        <dsp:cNvSpPr/>
      </dsp:nvSpPr>
      <dsp:spPr>
        <a:xfrm rot="5400000">
          <a:off x="709517" y="3155941"/>
          <a:ext cx="468704" cy="56244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p>
      </dsp:txBody>
      <dsp:txXfrm rot="-5400000">
        <a:off x="775137" y="3202811"/>
        <a:ext cx="337466" cy="328093"/>
      </dsp:txXfrm>
    </dsp:sp>
    <dsp:sp modelId="{2D1E6B75-5AA2-453D-8CDC-DBEF8C25CE21}">
      <dsp:nvSpPr>
        <dsp:cNvPr id="0" name=""/>
        <dsp:cNvSpPr/>
      </dsp:nvSpPr>
      <dsp:spPr>
        <a:xfrm>
          <a:off x="0" y="3749633"/>
          <a:ext cx="1887740" cy="124987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r-FR" sz="2200" kern="1200" dirty="0"/>
            <a:t>TECHNOLOGIE</a:t>
          </a:r>
        </a:p>
      </dsp:txBody>
      <dsp:txXfrm>
        <a:off x="36608" y="3786241"/>
        <a:ext cx="1814524" cy="11766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4C5A2-912E-4C66-85E0-AD4FDAC8C629}">
      <dsp:nvSpPr>
        <dsp:cNvPr id="0" name=""/>
        <dsp:cNvSpPr/>
      </dsp:nvSpPr>
      <dsp:spPr>
        <a:xfrm rot="5400000">
          <a:off x="291" y="516656"/>
          <a:ext cx="3796459" cy="3797042"/>
        </a:xfrm>
        <a:prstGeom prst="blockArc">
          <a:avLst>
            <a:gd name="adj1" fmla="val 13500000"/>
            <a:gd name="adj2" fmla="val 18900000"/>
            <a:gd name="adj3" fmla="val 496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DC387-961B-4BD6-BC02-832EEF3EBCB1}">
      <dsp:nvSpPr>
        <dsp:cNvPr id="0" name=""/>
        <dsp:cNvSpPr/>
      </dsp:nvSpPr>
      <dsp:spPr>
        <a:xfrm rot="16200000">
          <a:off x="3907626" y="516656"/>
          <a:ext cx="3796459" cy="3797042"/>
        </a:xfrm>
        <a:prstGeom prst="blockArc">
          <a:avLst>
            <a:gd name="adj1" fmla="val 13500000"/>
            <a:gd name="adj2" fmla="val 18900000"/>
            <a:gd name="adj3" fmla="val 4960"/>
          </a:avLst>
        </a:prstGeom>
        <a:solidFill>
          <a:schemeClr val="accent3">
            <a:hueOff val="1470336"/>
            <a:satOff val="-25000"/>
            <a:lumOff val="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24829F-8F40-42AE-A9AE-D09C49D7D63B}">
      <dsp:nvSpPr>
        <dsp:cNvPr id="0" name=""/>
        <dsp:cNvSpPr/>
      </dsp:nvSpPr>
      <dsp:spPr>
        <a:xfrm>
          <a:off x="4003680" y="0"/>
          <a:ext cx="3212210" cy="759535"/>
        </a:xfrm>
        <a:prstGeom prst="rect">
          <a:avLst/>
        </a:prstGeom>
        <a:solidFill>
          <a:schemeClr val="accent3">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Construire un éco-quartier</a:t>
          </a:r>
        </a:p>
      </dsp:txBody>
      <dsp:txXfrm>
        <a:off x="4003680" y="0"/>
        <a:ext cx="3212210" cy="759535"/>
      </dsp:txXfrm>
    </dsp:sp>
    <dsp:sp modelId="{99EE28E8-A1F0-4CAB-BB53-431CF7BE1D82}">
      <dsp:nvSpPr>
        <dsp:cNvPr id="0" name=""/>
        <dsp:cNvSpPr/>
      </dsp:nvSpPr>
      <dsp:spPr>
        <a:xfrm rot="5400000">
          <a:off x="3785845" y="516656"/>
          <a:ext cx="3796459" cy="3797042"/>
        </a:xfrm>
        <a:prstGeom prst="blockArc">
          <a:avLst>
            <a:gd name="adj1" fmla="val 13500000"/>
            <a:gd name="adj2" fmla="val 18900000"/>
            <a:gd name="adj3" fmla="val 4960"/>
          </a:avLst>
        </a:prstGeom>
        <a:solidFill>
          <a:schemeClr val="accent3">
            <a:hueOff val="2940672"/>
            <a:satOff val="-50000"/>
            <a:lumOff val="9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3CEBE-AF54-4326-848D-A6FBFD76F982}">
      <dsp:nvSpPr>
        <dsp:cNvPr id="0" name=""/>
        <dsp:cNvSpPr/>
      </dsp:nvSpPr>
      <dsp:spPr>
        <a:xfrm rot="16200000">
          <a:off x="7692031" y="516656"/>
          <a:ext cx="3796459" cy="3797042"/>
        </a:xfrm>
        <a:prstGeom prst="blockArc">
          <a:avLst>
            <a:gd name="adj1" fmla="val 13500000"/>
            <a:gd name="adj2" fmla="val 18900000"/>
            <a:gd name="adj3" fmla="val 496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1DD66-53AE-42C3-8CFE-86310A2DFFBA}">
      <dsp:nvSpPr>
        <dsp:cNvPr id="0" name=""/>
        <dsp:cNvSpPr/>
      </dsp:nvSpPr>
      <dsp:spPr>
        <a:xfrm>
          <a:off x="7811450" y="0"/>
          <a:ext cx="3423212" cy="75953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Choisir l’énergie pour  la ville durable</a:t>
          </a:r>
        </a:p>
      </dsp:txBody>
      <dsp:txXfrm>
        <a:off x="7811450" y="0"/>
        <a:ext cx="3423212" cy="759535"/>
      </dsp:txXfrm>
    </dsp:sp>
    <dsp:sp modelId="{885A70A6-8F5E-4303-A976-830D00C256D5}">
      <dsp:nvSpPr>
        <dsp:cNvPr id="0" name=""/>
        <dsp:cNvSpPr/>
      </dsp:nvSpPr>
      <dsp:spPr>
        <a:xfrm>
          <a:off x="5376554" y="1305391"/>
          <a:ext cx="1800952" cy="1677267"/>
        </a:xfrm>
        <a:prstGeom prst="ellipse">
          <a:avLst/>
        </a:prstGeom>
        <a:solidFill>
          <a:schemeClr val="accent1">
            <a:lumMod val="60000"/>
            <a:lumOff val="40000"/>
          </a:schemeClr>
        </a:solidFill>
        <a:ln w="25400" cap="flat" cmpd="sng" algn="ctr">
          <a:solidFill>
            <a:schemeClr val="bg1">
              <a:lumMod val="8500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LOCALISER CARTOGRAPHIER</a:t>
          </a:r>
        </a:p>
        <a:p>
          <a:pPr marL="0" lvl="0" indent="0" algn="ctr" defTabSz="622300">
            <a:lnSpc>
              <a:spcPct val="90000"/>
            </a:lnSpc>
            <a:spcBef>
              <a:spcPct val="0"/>
            </a:spcBef>
            <a:spcAft>
              <a:spcPct val="35000"/>
            </a:spcAft>
            <a:buNone/>
          </a:pPr>
          <a:r>
            <a:rPr lang="fr-FR" sz="1400" b="1" kern="1200" dirty="0"/>
            <a:t>DECRIRE</a:t>
          </a:r>
        </a:p>
      </dsp:txBody>
      <dsp:txXfrm>
        <a:off x="5584357" y="1531177"/>
        <a:ext cx="1385348" cy="532209"/>
      </dsp:txXfrm>
    </dsp:sp>
    <dsp:sp modelId="{8F170BAA-5F6D-4B80-B67B-BF0B66B943AA}">
      <dsp:nvSpPr>
        <dsp:cNvPr id="0" name=""/>
        <dsp:cNvSpPr/>
      </dsp:nvSpPr>
      <dsp:spPr>
        <a:xfrm>
          <a:off x="5211474" y="2603536"/>
          <a:ext cx="2308122" cy="2039885"/>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 GESTION RESSOURCE NATURELLE</a:t>
          </a:r>
          <a:endParaRPr lang="fr-FR" sz="1000" b="1" kern="1200" dirty="0"/>
        </a:p>
      </dsp:txBody>
      <dsp:txXfrm>
        <a:off x="6454309" y="2838907"/>
        <a:ext cx="887739" cy="1569142"/>
      </dsp:txXfrm>
    </dsp:sp>
    <dsp:sp modelId="{3CF8A3C5-0C12-4FB4-82C1-4D5C5D65CF36}">
      <dsp:nvSpPr>
        <dsp:cNvPr id="0" name=""/>
        <dsp:cNvSpPr/>
      </dsp:nvSpPr>
      <dsp:spPr>
        <a:xfrm>
          <a:off x="4253280" y="1709825"/>
          <a:ext cx="1678985" cy="1626959"/>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DESSINER MOBILIER URBAIN</a:t>
          </a:r>
        </a:p>
      </dsp:txBody>
      <dsp:txXfrm>
        <a:off x="4447009" y="2601523"/>
        <a:ext cx="1291527" cy="516246"/>
      </dsp:txXfrm>
    </dsp:sp>
    <dsp:sp modelId="{C3EEEEB2-8484-486B-A70A-C79F8EF1F3F3}">
      <dsp:nvSpPr>
        <dsp:cNvPr id="0" name=""/>
        <dsp:cNvSpPr/>
      </dsp:nvSpPr>
      <dsp:spPr>
        <a:xfrm>
          <a:off x="1648812" y="1544826"/>
          <a:ext cx="2110131" cy="1929722"/>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b="1" kern="1200" dirty="0"/>
            <a:t>SIMULER LES ALEAS</a:t>
          </a:r>
        </a:p>
      </dsp:txBody>
      <dsp:txXfrm>
        <a:off x="1811130" y="1767487"/>
        <a:ext cx="811588" cy="1484402"/>
      </dsp:txXfrm>
    </dsp:sp>
    <dsp:sp modelId="{5AB00BAF-B459-4BC5-A3AB-BF273C11313B}">
      <dsp:nvSpPr>
        <dsp:cNvPr id="0" name=""/>
        <dsp:cNvSpPr/>
      </dsp:nvSpPr>
      <dsp:spPr>
        <a:xfrm>
          <a:off x="3" y="1502085"/>
          <a:ext cx="1680280" cy="1662937"/>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CARTOGRAPHIER  UN RESEAU DE TRANSPORT</a:t>
          </a:r>
          <a:r>
            <a:rPr lang="fr-FR" sz="1400" b="1" kern="1200" dirty="0"/>
            <a:t> </a:t>
          </a:r>
        </a:p>
      </dsp:txBody>
      <dsp:txXfrm>
        <a:off x="246074" y="1745616"/>
        <a:ext cx="1188138" cy="1175875"/>
      </dsp:txXfrm>
    </dsp:sp>
    <dsp:sp modelId="{B8F9B972-BC84-49AB-AE00-E9481C0A1CEF}">
      <dsp:nvSpPr>
        <dsp:cNvPr id="0" name=""/>
        <dsp:cNvSpPr/>
      </dsp:nvSpPr>
      <dsp:spPr>
        <a:xfrm>
          <a:off x="8580950" y="2654519"/>
          <a:ext cx="590893" cy="590657"/>
        </a:xfrm>
        <a:prstGeom prst="ellipse">
          <a:avLst/>
        </a:prstGeom>
        <a:solidFill>
          <a:schemeClr val="bg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4BC3DB0-BA11-4D5A-886D-F715A6647AD7}">
      <dsp:nvSpPr>
        <dsp:cNvPr id="0" name=""/>
        <dsp:cNvSpPr/>
      </dsp:nvSpPr>
      <dsp:spPr>
        <a:xfrm>
          <a:off x="8833941" y="2664497"/>
          <a:ext cx="343818" cy="343593"/>
        </a:xfrm>
        <a:prstGeom prst="ellipse">
          <a:avLst/>
        </a:prstGeom>
        <a:solidFill>
          <a:schemeClr val="bg1">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4419DB6-B892-49E9-B888-28E42DF09157}">
      <dsp:nvSpPr>
        <dsp:cNvPr id="0" name=""/>
        <dsp:cNvSpPr/>
      </dsp:nvSpPr>
      <dsp:spPr>
        <a:xfrm>
          <a:off x="8302110" y="2498766"/>
          <a:ext cx="1202941" cy="1202969"/>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b="1" kern="1200" dirty="0"/>
            <a:t>DESSINER ARBRES A VENT</a:t>
          </a:r>
        </a:p>
        <a:p>
          <a:pPr marL="0" lvl="0" indent="0" algn="ctr" defTabSz="533400">
            <a:lnSpc>
              <a:spcPct val="90000"/>
            </a:lnSpc>
            <a:spcBef>
              <a:spcPct val="0"/>
            </a:spcBef>
            <a:spcAft>
              <a:spcPct val="35000"/>
            </a:spcAft>
            <a:buNone/>
          </a:pPr>
          <a:r>
            <a:rPr lang="fr-FR" sz="1200" kern="1200" dirty="0"/>
            <a:t> </a:t>
          </a:r>
        </a:p>
      </dsp:txBody>
      <dsp:txXfrm>
        <a:off x="8478277" y="2674937"/>
        <a:ext cx="850607" cy="850627"/>
      </dsp:txXfrm>
    </dsp:sp>
    <dsp:sp modelId="{0F741D08-26A6-4F44-9876-AB817B953B66}">
      <dsp:nvSpPr>
        <dsp:cNvPr id="0" name=""/>
        <dsp:cNvSpPr/>
      </dsp:nvSpPr>
      <dsp:spPr>
        <a:xfrm>
          <a:off x="9258301" y="2451614"/>
          <a:ext cx="1154006" cy="1297279"/>
        </a:xfrm>
        <a:prstGeom prst="ellipse">
          <a:avLst/>
        </a:prstGeom>
        <a:solidFill>
          <a:schemeClr val="accent2">
            <a:lumMod val="75000"/>
            <a:lumOff val="2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10EBC49-58E0-46D4-815F-6FB5FE4B15FD}">
      <dsp:nvSpPr>
        <dsp:cNvPr id="0" name=""/>
        <dsp:cNvSpPr/>
      </dsp:nvSpPr>
      <dsp:spPr>
        <a:xfrm>
          <a:off x="345933" y="2797346"/>
          <a:ext cx="2380585" cy="2293895"/>
        </a:xfrm>
        <a:prstGeom prst="ellipse">
          <a:avLst/>
        </a:prstGeom>
        <a:solidFill>
          <a:schemeClr val="tx1">
            <a:lumMod val="95000"/>
            <a:lumOff val="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t>MODELISER EN 3D </a:t>
          </a:r>
        </a:p>
      </dsp:txBody>
      <dsp:txXfrm>
        <a:off x="694562" y="3133279"/>
        <a:ext cx="1683327" cy="1622029"/>
      </dsp:txXfrm>
    </dsp:sp>
    <dsp:sp modelId="{EF46AEFF-9F03-4B6C-84F7-0BB57BE30BC4}">
      <dsp:nvSpPr>
        <dsp:cNvPr id="0" name=""/>
        <dsp:cNvSpPr/>
      </dsp:nvSpPr>
      <dsp:spPr>
        <a:xfrm>
          <a:off x="8686754" y="1217805"/>
          <a:ext cx="1612024" cy="1543895"/>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dirty="0">
              <a:solidFill>
                <a:schemeClr val="tx1"/>
              </a:solidFill>
            </a:rPr>
            <a:t>LOCALISER EOLIENNES</a:t>
          </a:r>
        </a:p>
      </dsp:txBody>
      <dsp:txXfrm>
        <a:off x="8922829" y="1443903"/>
        <a:ext cx="1139874" cy="1091699"/>
      </dsp:txXfrm>
    </dsp:sp>
    <dsp:sp modelId="{AC2F5DDA-2CA0-49E1-925B-AF82C308DAC7}">
      <dsp:nvSpPr>
        <dsp:cNvPr id="0" name=""/>
        <dsp:cNvSpPr/>
      </dsp:nvSpPr>
      <dsp:spPr>
        <a:xfrm>
          <a:off x="37354" y="0"/>
          <a:ext cx="2882535" cy="759535"/>
        </a:xfrm>
        <a:prstGeom prst="rect">
          <a:avLst/>
        </a:prstGeom>
        <a:solidFill>
          <a:schemeClr val="accent1">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b="1" kern="1200" dirty="0"/>
            <a:t>Construire un nouveau réseau de transport</a:t>
          </a:r>
        </a:p>
      </dsp:txBody>
      <dsp:txXfrm>
        <a:off x="37354" y="0"/>
        <a:ext cx="2882535" cy="7595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06AE1-4131-4D97-8B85-46DEDCB73D60}">
      <dsp:nvSpPr>
        <dsp:cNvPr id="0" name=""/>
        <dsp:cNvSpPr/>
      </dsp:nvSpPr>
      <dsp:spPr>
        <a:xfrm>
          <a:off x="0" y="322838"/>
          <a:ext cx="9567453" cy="173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79044" rIns="74254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Rechercher les projets</a:t>
          </a:r>
        </a:p>
        <a:p>
          <a:pPr marL="171450" lvl="1" indent="-171450" algn="l" defTabSz="800100">
            <a:lnSpc>
              <a:spcPct val="90000"/>
            </a:lnSpc>
            <a:spcBef>
              <a:spcPct val="0"/>
            </a:spcBef>
            <a:spcAft>
              <a:spcPct val="15000"/>
            </a:spcAft>
            <a:buChar char="•"/>
          </a:pPr>
          <a:r>
            <a:rPr lang="fr-FR" sz="1800" kern="1200" dirty="0"/>
            <a:t>Produire des ressources</a:t>
          </a:r>
        </a:p>
        <a:p>
          <a:pPr marL="171450" lvl="1" indent="-171450" algn="l" defTabSz="800100">
            <a:lnSpc>
              <a:spcPct val="90000"/>
            </a:lnSpc>
            <a:spcBef>
              <a:spcPct val="0"/>
            </a:spcBef>
            <a:spcAft>
              <a:spcPct val="15000"/>
            </a:spcAft>
            <a:buChar char="•"/>
          </a:pPr>
          <a:r>
            <a:rPr lang="fr-FR" sz="1800" kern="1200" dirty="0"/>
            <a:t>Définir des rôles </a:t>
          </a:r>
        </a:p>
        <a:p>
          <a:pPr marL="171450" lvl="1" indent="-171450" algn="l" defTabSz="800100">
            <a:lnSpc>
              <a:spcPct val="90000"/>
            </a:lnSpc>
            <a:spcBef>
              <a:spcPct val="0"/>
            </a:spcBef>
            <a:spcAft>
              <a:spcPct val="15000"/>
            </a:spcAft>
            <a:buChar char="•"/>
          </a:pPr>
          <a:r>
            <a:rPr lang="fr-FR" sz="1800" kern="1200" dirty="0"/>
            <a:t>Préparer un échéancier</a:t>
          </a:r>
        </a:p>
      </dsp:txBody>
      <dsp:txXfrm>
        <a:off x="0" y="322838"/>
        <a:ext cx="9567453" cy="1738800"/>
      </dsp:txXfrm>
    </dsp:sp>
    <dsp:sp modelId="{CA77701A-2E18-4828-93CA-EFAD9730C363}">
      <dsp:nvSpPr>
        <dsp:cNvPr id="0" name=""/>
        <dsp:cNvSpPr/>
      </dsp:nvSpPr>
      <dsp:spPr>
        <a:xfrm>
          <a:off x="478372" y="25021"/>
          <a:ext cx="6697217" cy="678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AVANT LE COURS</a:t>
          </a:r>
        </a:p>
      </dsp:txBody>
      <dsp:txXfrm>
        <a:off x="511516" y="58165"/>
        <a:ext cx="6630929" cy="612672"/>
      </dsp:txXfrm>
    </dsp:sp>
    <dsp:sp modelId="{41170D9C-BDAF-4192-9FD9-5191C5DF5061}">
      <dsp:nvSpPr>
        <dsp:cNvPr id="0" name=""/>
        <dsp:cNvSpPr/>
      </dsp:nvSpPr>
      <dsp:spPr>
        <a:xfrm>
          <a:off x="0" y="2566981"/>
          <a:ext cx="9567453" cy="115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79044" rIns="74254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Diversifier les écrits et les productions</a:t>
          </a:r>
        </a:p>
        <a:p>
          <a:pPr marL="171450" lvl="1" indent="-171450" algn="l" defTabSz="800100">
            <a:lnSpc>
              <a:spcPct val="90000"/>
            </a:lnSpc>
            <a:spcBef>
              <a:spcPct val="0"/>
            </a:spcBef>
            <a:spcAft>
              <a:spcPct val="15000"/>
            </a:spcAft>
            <a:buChar char="•"/>
          </a:pPr>
          <a:r>
            <a:rPr lang="fr-FR" sz="1800" kern="1200" dirty="0"/>
            <a:t>Varier les registres pédagogiques</a:t>
          </a:r>
        </a:p>
      </dsp:txBody>
      <dsp:txXfrm>
        <a:off x="0" y="2566981"/>
        <a:ext cx="9567453" cy="1159200"/>
      </dsp:txXfrm>
    </dsp:sp>
    <dsp:sp modelId="{D805614E-BDC6-40DD-B521-26F84AD9D4BC}">
      <dsp:nvSpPr>
        <dsp:cNvPr id="0" name=""/>
        <dsp:cNvSpPr/>
      </dsp:nvSpPr>
      <dsp:spPr>
        <a:xfrm>
          <a:off x="478372" y="2227501"/>
          <a:ext cx="6697217" cy="678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PENDANT LE COURS </a:t>
          </a:r>
        </a:p>
      </dsp:txBody>
      <dsp:txXfrm>
        <a:off x="511516" y="2260645"/>
        <a:ext cx="6630929" cy="612672"/>
      </dsp:txXfrm>
    </dsp:sp>
    <dsp:sp modelId="{271FB956-675D-4344-AA85-680F0BE4B80E}">
      <dsp:nvSpPr>
        <dsp:cNvPr id="0" name=""/>
        <dsp:cNvSpPr/>
      </dsp:nvSpPr>
      <dsp:spPr>
        <a:xfrm>
          <a:off x="0" y="4189861"/>
          <a:ext cx="9567453" cy="115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541" tIns="479044" rIns="742541" bIns="128016" numCol="1" spcCol="1270" anchor="t" anchorCtr="0">
          <a:noAutofit/>
        </a:bodyPr>
        <a:lstStyle/>
        <a:p>
          <a:pPr marL="171450" lvl="1" indent="-171450" algn="l" defTabSz="800100">
            <a:lnSpc>
              <a:spcPct val="90000"/>
            </a:lnSpc>
            <a:spcBef>
              <a:spcPct val="0"/>
            </a:spcBef>
            <a:spcAft>
              <a:spcPct val="15000"/>
            </a:spcAft>
            <a:buChar char="•"/>
          </a:pPr>
          <a:r>
            <a:rPr lang="fr-FR" sz="1800" kern="1200" dirty="0"/>
            <a:t> Echanger avec les enseignants – réajustements </a:t>
          </a:r>
        </a:p>
        <a:p>
          <a:pPr marL="171450" lvl="1" indent="-171450" algn="l" defTabSz="800100">
            <a:lnSpc>
              <a:spcPct val="90000"/>
            </a:lnSpc>
            <a:spcBef>
              <a:spcPct val="0"/>
            </a:spcBef>
            <a:spcAft>
              <a:spcPct val="15000"/>
            </a:spcAft>
            <a:buChar char="•"/>
          </a:pPr>
          <a:r>
            <a:rPr lang="fr-FR" sz="1800" kern="1200" dirty="0"/>
            <a:t>Evaluer autrement </a:t>
          </a:r>
        </a:p>
      </dsp:txBody>
      <dsp:txXfrm>
        <a:off x="0" y="4189861"/>
        <a:ext cx="9567453" cy="1159200"/>
      </dsp:txXfrm>
    </dsp:sp>
    <dsp:sp modelId="{D408DF6D-C094-4BEA-BEF9-9B86D1A9039B}">
      <dsp:nvSpPr>
        <dsp:cNvPr id="0" name=""/>
        <dsp:cNvSpPr/>
      </dsp:nvSpPr>
      <dsp:spPr>
        <a:xfrm>
          <a:off x="478372" y="3850381"/>
          <a:ext cx="6697217"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3139" tIns="0" rIns="253139" bIns="0" numCol="1" spcCol="1270" anchor="ctr" anchorCtr="0">
          <a:noAutofit/>
        </a:bodyPr>
        <a:lstStyle/>
        <a:p>
          <a:pPr marL="0" lvl="0" indent="0" algn="l" defTabSz="711200">
            <a:lnSpc>
              <a:spcPct val="90000"/>
            </a:lnSpc>
            <a:spcBef>
              <a:spcPct val="0"/>
            </a:spcBef>
            <a:spcAft>
              <a:spcPct val="35000"/>
            </a:spcAft>
            <a:buNone/>
          </a:pPr>
          <a:r>
            <a:rPr lang="fr-FR" sz="1600" kern="1200" dirty="0"/>
            <a:t>ENTRE LES COURS </a:t>
          </a:r>
        </a:p>
      </dsp:txBody>
      <dsp:txXfrm>
        <a:off x="511516" y="3883525"/>
        <a:ext cx="6630929"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PhasedProcess">
  <dgm:title val=""/>
  <dgm:desc val=""/>
  <dgm:catLst>
    <dgm:cat type="process" pri="12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30">
          <dgm:prSet phldr="1"/>
        </dgm:pt>
        <dgm:pt modelId="31">
          <dgm:prSet phldr="1"/>
        </dgm:pt>
      </dgm:ptLst>
      <dgm:cxnLst>
        <dgm:cxn modelId="40" srcId="0" destId="10" srcOrd="0" destOrd="0"/>
        <dgm:cxn modelId="16" srcId="10" destId="11" srcOrd="0" destOrd="0"/>
        <dgm:cxn modelId="17" srcId="10" destId="12" srcOrd="1" destOrd="0"/>
        <dgm:cxn modelId="18" srcId="10" destId="13" srcOrd="2" destOrd="0"/>
        <dgm:cxn modelId="50" srcId="0" destId="20" srcOrd="1" destOrd="0"/>
        <dgm:cxn modelId="60" srcId="0" destId="30" srcOrd="2" destOrd="0"/>
        <dgm:cxn modelId="32" srcId="30" destId="31" srcOrd="0" destOrd="0"/>
        <dgm:cxn modelId="26" srcId="20" destId="21" srcOrd="0" destOrd="0"/>
        <dgm:cxn modelId="27" srcId="20" destId="22" srcOrd="1" destOrd="0"/>
      </dgm:cxnLst>
      <dgm:bg/>
      <dgm:whole/>
    </dgm:dataModel>
  </dgm:clrData>
  <dgm:layoutNode name="Name0">
    <dgm:varLst>
      <dgm:chMax val="3"/>
      <dgm:chPref val="3"/>
      <dgm:bulletEnabled val="1"/>
      <dgm:dir/>
      <dgm:animLvl val="lvl"/>
    </dgm:varLst>
    <dgm:shape xmlns:r="http://schemas.openxmlformats.org/officeDocument/2006/relationships" r:blip="">
      <dgm:adjLst/>
    </dgm:shape>
    <dgm:choose name="Name1">
      <dgm:if name="Name2" axis="ch" ptType="node" func="cnt" op="gte" val="3">
        <dgm:alg type="composite">
          <dgm:param type="ar" val="2.8316"/>
        </dgm:alg>
        <dgm:choose name="Name3">
          <dgm:if name="Name4"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567"/>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rightChild" refType="w" fact="0.713"/>
              <dgm:constr type="t" for="ch" forName="rightChild" refType="h" fact="0.1934"/>
              <dgm:constr type="w" for="ch" forName="rightChild" refType="w" fact="0.193"/>
              <dgm:constr type="h" for="ch" forName="rightChild" refType="h" fact="0.5464"/>
              <dgm:constr type="l" for="ch" forName="parentText1" refType="w" fact="0.0621"/>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6845"/>
              <dgm:constr type="t" for="ch" forName="parentText3" refType="h" fact="0.8128"/>
              <dgm:constr type="w" for="ch" forName="parentText3" refType="w" fact="0.2509"/>
              <dgm:constr type="h" for="ch" forName="parentText3" refType="h" fact="0.1872"/>
            </dgm:constrLst>
          </dgm:if>
          <dgm:else name="Name5">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parentText3"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rightChild" refType="primFontSz" refFor="des" refForName="parentText1" op="lte"/>
              <dgm:constr type="primFontSz" for="des" forName="rightChild" refType="primFontSz" refFor="des" refForName="parentText2" op="lte"/>
              <dgm:constr type="primFontSz" for="des" forName="rightChild"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72"/>
              <dgm:constr type="t" for="ch" forName="leftComposite" refType="h" fact="0.1159"/>
              <dgm:constr type="w" for="ch" forName="leftComposite" refType="w" fact="0.2455"/>
              <dgm:constr type="h" for="ch" forName="leftComposite" refType="h" fact="0.6953"/>
              <dgm:constr type="l" for="ch" forName="middleComposite" refType="w" fact="0.365"/>
              <dgm:constr type="t" for="ch" forName="middleComposite" refType="h" fact="0.1545"/>
              <dgm:constr type="w" for="ch" forName="middleComposite" refType="w" fact="0.2728"/>
              <dgm:constr type="h" for="ch" forName="middleComposite" refType="h" fact="0.6567"/>
              <dgm:constr type="l" for="ch" forName="rightChild" refType="w" fact="0.09"/>
              <dgm:constr type="t" for="ch" forName="rightChild" refType="h" fact="0.1934"/>
              <dgm:constr type="w" for="ch" forName="rightChild" refType="w" fact="0.193"/>
              <dgm:constr type="h" for="ch" forName="rightChild" refType="h" fact="0.5464"/>
              <dgm:constr type="l" for="ch" forName="arc1" refType="w" fact="0"/>
              <dgm:constr type="t" for="ch" forName="arc1" refType="h" fact="0"/>
              <dgm:constr type="w" for="ch" forName="arc1" refType="w" fact="0.3305"/>
              <dgm:constr type="h" for="ch" forName="arc1" refType="h" fact="0.9357"/>
              <dgm:constr type="l" for="ch" forName="arc2" refType="w" fact="0.3295"/>
              <dgm:constr type="t" for="ch" forName="arc2" refType="h" fact="0"/>
              <dgm:constr type="w" for="ch" forName="arc2" refType="w" fact="0.3305"/>
              <dgm:constr type="h" for="ch" forName="arc2" refType="h" fact="0.9357"/>
              <dgm:constr type="l" for="ch" forName="arc3" refType="w" fact="0.3401"/>
              <dgm:constr type="t" for="ch" forName="arc3" refType="h" fact="0"/>
              <dgm:constr type="w" for="ch" forName="arc3" refType="w" fact="0.3305"/>
              <dgm:constr type="h" for="ch" forName="arc3" refType="h" fact="0.9357"/>
              <dgm:constr type="l" for="ch" forName="arc4" refType="w" fact="0.6695"/>
              <dgm:constr type="t" for="ch" forName="arc4" refType="h" fact="0"/>
              <dgm:constr type="w" for="ch" forName="arc4" refType="w" fact="0.3305"/>
              <dgm:constr type="h" for="ch" forName="arc4" refType="h" fact="0.9357"/>
              <dgm:constr type="l" for="ch" forName="parentText1" refType="w" fact="0.7"/>
              <dgm:constr type="t" for="ch" forName="parentText1" refType="h" fact="0.8128"/>
              <dgm:constr type="w" for="ch" forName="parentText1" refType="w" fact="0.2509"/>
              <dgm:constr type="h" for="ch" forName="parentText1" refType="h" fact="0.1872"/>
              <dgm:constr type="l" for="ch" forName="parentText2" refType="w" fact="0.3792"/>
              <dgm:constr type="t" for="ch" forName="parentText2" refType="h" fact="0.8128"/>
              <dgm:constr type="w" for="ch" forName="parentText2" refType="w" fact="0.2509"/>
              <dgm:constr type="h" for="ch" forName="parentText2" refType="h" fact="0.1872"/>
              <dgm:constr type="l" for="ch" forName="parentText3" refType="w" fact="0.062"/>
              <dgm:constr type="t" for="ch" forName="parentText3" refType="h" fact="0.8128"/>
              <dgm:constr type="w" for="ch" forName="parentText3" refType="w" fact="0.2509"/>
              <dgm:constr type="h" for="ch" forName="parentText3" refType="h" fact="0.1872"/>
            </dgm:constrLst>
          </dgm:else>
        </dgm:choose>
      </dgm:if>
      <dgm:if name="Name6" axis="ch" ptType="node" func="cnt" op="gte" val="2">
        <dgm:alg type="composite">
          <dgm:param type="ar" val="1.8986"/>
        </dgm:alg>
        <dgm:choose name="Name7">
          <dgm:if name="Name8" func="var" arg="dir" op="equ" val="norm">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0941"/>
              <dgm:constr type="t" for="ch" forName="leftComposite" refType="h" fact="0.1159"/>
              <dgm:constr type="w" for="ch" forName="leftComposite" refType="w" fact="0.3469"/>
              <dgm:constr type="h" for="ch" forName="leftComposite" refType="h" fact="0.6953"/>
              <dgm:constr type="l" for="ch" forName="middleComposite" refType="w" fact="0.5782"/>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1" refType="w" fact="0.0926"/>
              <dgm:constr type="t" for="ch" forName="parentText1" refType="h" fact="0.8128"/>
              <dgm:constr type="w" for="ch" forName="parentText1" refType="w" fact="0.3742"/>
              <dgm:constr type="h" for="ch" forName="parentText1" refType="h" fact="0.1872"/>
              <dgm:constr type="l" for="ch" forName="parentText2" refType="w" fact="0.5655"/>
              <dgm:constr type="t" for="ch" forName="parentText2" refType="h" fact="0.8128"/>
              <dgm:constr type="w" for="ch" forName="parentText2" refType="w" fact="0.3742"/>
              <dgm:constr type="h" for="ch" forName="parentText2" refType="h" fact="0.1872"/>
            </dgm:constrLst>
          </dgm:if>
          <dgm:else name="Name9">
            <dgm:constrLst>
              <dgm:constr type="primFontSz" for="des" forName="parentText1" val="65"/>
              <dgm:constr type="primFontSz" for="des" forName="childText1_1" val="65"/>
              <dgm:constr type="primFontSz" for="des" forName="circ1Tx" val="65"/>
              <dgm:constr type="primFontSz" for="des" forName="parentText2" refType="primFontSz" refFor="des" refForName="parentText1" op="equ"/>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irc1Tx" refType="primFontSz" refFor="des" refForName="parentText1" op="lte"/>
              <dgm:constr type="primFontSz" for="des" forName="circ2Tx" refType="primFontSz" refFor="des" refForName="parentText1" op="lte"/>
              <dgm:constr type="primFontSz" for="des" forName="circ3Tx" refType="primFontSz" refFor="des" refForName="parentText1" op="lte"/>
              <dgm:constr type="primFontSz" for="des" forName="circ4Tx" refType="primFontSz" refFor="des" refForName="parentText1" op="lte"/>
              <dgm:constr type="primFontSz" for="des" forName="circ1Tx" refType="primFontSz" refFor="des" refForName="parentText2" op="lte"/>
              <dgm:constr type="primFontSz" for="des" forName="circ2Tx" refType="primFontSz" refFor="des" refForName="parentText2" op="lte"/>
              <dgm:constr type="primFontSz" for="des" forName="circ3Tx" refType="primFontSz" refFor="des" refForName="parentText2" op="lte"/>
              <dgm:constr type="primFontSz" for="des" forName="circ4Tx" refType="primFontSz" refFor="des" refForName="parentText2" op="lte"/>
              <dgm:constr type="primFontSz" for="des" forName="circ1Tx" refType="primFontSz" refFor="des" refForName="parentText3" op="lte"/>
              <dgm:constr type="primFontSz" for="des" forName="circ2Tx" refType="primFontSz" refFor="des" refForName="parentText3" op="lte"/>
              <dgm:constr type="primFontSz" for="des" forName="circ3Tx" refType="primFontSz" refFor="des" refForName="parentText3" op="lte"/>
              <dgm:constr type="primFontSz" for="des" forName="circ4Tx"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primFontSz" for="des" forName="circ2Tx" refType="primFontSz" refFor="des" refForName="circ1Tx" op="equ"/>
              <dgm:constr type="primFontSz" for="des" forName="circ3Tx" refType="primFontSz" refFor="des" refForName="circ1Tx" op="equ"/>
              <dgm:constr type="primFontSz" for="des" forName="circ4Tx" refType="primFontSz" refFor="des" refForName="circ1Tx" op="equ"/>
              <dgm:constr type="l" for="ch" forName="leftComposite" refType="w" fact="0.592"/>
              <dgm:constr type="t" for="ch" forName="leftComposite" refType="h" fact="0.1159"/>
              <dgm:constr type="w" for="ch" forName="leftComposite" refType="w" fact="0.3469"/>
              <dgm:constr type="h" for="ch" forName="leftComposite" refType="h" fact="0.6953"/>
              <dgm:constr type="l" for="ch" forName="middleComposite" refType="w" fact="0.0941"/>
              <dgm:constr type="t" for="ch" forName="middleComposite" refType="h" fact="0.1159"/>
              <dgm:constr type="w" for="ch" forName="middleComposite" refType="w" fact="0.3389"/>
              <dgm:constr type="h" for="ch" forName="middleComposite" refType="h" fact="0.6567"/>
              <dgm:constr type="l" for="ch" forName="arc1" refType="w" fact="0"/>
              <dgm:constr type="t" for="ch" forName="arc1" refType="h" fact="0"/>
              <dgm:constr type="w" for="ch" forName="arc1" refType="w" fact="0.4928"/>
              <dgm:constr type="h" for="ch" forName="arc1" refType="h" fact="0.9357"/>
              <dgm:constr type="l" for="ch" forName="arc3" refType="w" fact="0.5072"/>
              <dgm:constr type="t" for="ch" forName="arc3" refType="h" fact="0"/>
              <dgm:constr type="w" for="ch" forName="arc3" refType="w" fact="0.4928"/>
              <dgm:constr type="h" for="ch" forName="arc3" refType="h" fact="0.9357"/>
              <dgm:constr type="l" for="ch" forName="parentText2" refType="w" fact="0.0926"/>
              <dgm:constr type="t" for="ch" forName="parentText2" refType="h" fact="0.8128"/>
              <dgm:constr type="w" for="ch" forName="parentText2" refType="w" fact="0.3742"/>
              <dgm:constr type="h" for="ch" forName="parentText2" refType="h" fact="0.1872"/>
              <dgm:constr type="l" for="ch" forName="parentText1" refType="w" fact="0.5655"/>
              <dgm:constr type="t" for="ch" forName="parentText1" refType="h" fact="0.8128"/>
              <dgm:constr type="w" for="ch" forName="parentText1" refType="w" fact="0.3742"/>
              <dgm:constr type="h" for="ch" forName="parentText1" refType="h" fact="0.1872"/>
            </dgm:constrLst>
          </dgm:else>
        </dgm:choose>
      </dgm:if>
      <dgm:else name="Name10">
        <dgm:alg type="composite">
          <dgm:param type="ar" val="0.8036"/>
        </dgm:alg>
        <dgm:constrLst>
          <dgm:constr type="primFontSz" for="des" forName="parentText1" val="65"/>
          <dgm:constr type="primFontSz" for="des" forName="childText1_1" val="65"/>
          <dgm:constr type="primFontSz" for="des" forName="childText1_1" refType="primFontSz" refFor="des" refForName="parentText1" op="lte"/>
          <dgm:constr type="primFontSz" for="des" forName="childText1_2" refType="primFontSz" refFor="des" refForName="parentText1" op="lte"/>
          <dgm:constr type="primFontSz" for="des" forName="childText1_3" refType="primFontSz" refFor="des" refForName="parentText1" op="lte"/>
          <dgm:constr type="primFontSz" for="des" forName="childText1_4" refType="primFontSz" refFor="des" refForName="parentText1" op="lte"/>
          <dgm:constr type="primFontSz" for="des" forName="childText1_1" refType="primFontSz" refFor="des" refForName="parentText2" op="lte"/>
          <dgm:constr type="primFontSz" for="des" forName="childText1_2" refType="primFontSz" refFor="des" refForName="parentText2" op="lte"/>
          <dgm:constr type="primFontSz" for="des" forName="childText1_3" refType="primFontSz" refFor="des" refForName="parentText2" op="lte"/>
          <dgm:constr type="primFontSz" for="des" forName="childText1_4" refType="primFontSz" refFor="des" refForName="parentText2" op="lte"/>
          <dgm:constr type="primFontSz" for="des" forName="childText1_1" refType="primFontSz" refFor="des" refForName="parentText3" op="lte"/>
          <dgm:constr type="primFontSz" for="des" forName="childText1_2" refType="primFontSz" refFor="des" refForName="parentText3" op="lte"/>
          <dgm:constr type="primFontSz" for="des" forName="childText1_3" refType="primFontSz" refFor="des" refForName="parentText3" op="lte"/>
          <dgm:constr type="primFontSz" for="des" forName="childText1_4" refType="primFontSz" refFor="des" refForName="parentText3" op="lte"/>
          <dgm:constr type="primFontSz" for="des" forName="childText1_2" refType="primFontSz" refFor="des" refForName="childText1_1" op="equ"/>
          <dgm:constr type="primFontSz" for="des" forName="childText1_3" refType="primFontSz" refFor="des" refForName="childText1_1" op="equ"/>
          <dgm:constr type="primFontSz" for="des" forName="childText1_4" refType="primFontSz" refFor="des" refForName="childText1_1" op="equ"/>
          <dgm:constr type="l" for="ch" forName="leftComposite" refType="w" fact="0"/>
          <dgm:constr type="t" for="ch" forName="leftComposite" refType="h" fact="0.1159"/>
          <dgm:constr type="w" for="ch" forName="leftComposite" refType="w"/>
          <dgm:constr type="h" for="ch" forName="leftComposite" refType="h" fact="0.6953"/>
          <dgm:constr type="l" for="ch" forName="parentText1" refType="w" fact="0"/>
          <dgm:constr type="t" for="ch" forName="parentText1" refType="h" fact="0.8128"/>
          <dgm:constr type="w" for="ch" forName="parentText1" refType="w"/>
          <dgm:constr type="h" for="ch" forName="parentText1" refType="h" fact="0.1872"/>
        </dgm:constrLst>
      </dgm:else>
    </dgm:choose>
    <dgm:choose name="Name11">
      <dgm:if name="Name12" axis="ch" ptType="node" func="cnt" op="gte" val="1">
        <dgm:choose name="Name13">
          <dgm:if name="Name14" axis="ch" ptType="node" func="cnt" op="gte" val="2">
            <dgm:layoutNode name="arc1">
              <dgm:alg type="sp"/>
              <dgm:shape xmlns:r="http://schemas.openxmlformats.org/officeDocument/2006/relationships" rot="90" type="blockArc" r:blip="">
                <dgm:adjLst>
                  <dgm:adj idx="1" val="-135"/>
                  <dgm:adj idx="2" val="-45"/>
                  <dgm:adj idx="3" val="0.0496"/>
                </dgm:adjLst>
              </dgm:shape>
              <dgm:presOf/>
            </dgm:layoutNode>
            <dgm:layoutNode name="arc3">
              <dgm:alg type="sp"/>
              <dgm:shape xmlns:r="http://schemas.openxmlformats.org/officeDocument/2006/relationships" rot="270" type="blockArc" r:blip="">
                <dgm:adjLst>
                  <dgm:adj idx="1" val="-135"/>
                  <dgm:adj idx="2" val="-45"/>
                  <dgm:adj idx="3" val="0.0496"/>
                </dgm:adjLst>
              </dgm:shape>
              <dgm:presOf/>
            </dgm:layoutNode>
            <dgm:layoutNode name="parentText2" styleLbl="revTx">
              <dgm:varLst>
                <dgm:chMax val="4"/>
                <dgm:chPref val="3"/>
                <dgm:bulletEnabled val="1"/>
              </dgm:varLst>
              <dgm:alg type="tx"/>
              <dgm:shape xmlns:r="http://schemas.openxmlformats.org/officeDocument/2006/relationships" type="rect" r:blip="">
                <dgm:adjLst/>
              </dgm:shap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5"/>
        </dgm:choose>
        <dgm:choose name="Name16">
          <dgm:if name="Name17" axis="ch" ptType="node" func="cnt" op="gte" val="3">
            <dgm:layoutNode name="arc2">
              <dgm:alg type="sp"/>
              <dgm:shape xmlns:r="http://schemas.openxmlformats.org/officeDocument/2006/relationships" rot="90" type="blockArc" r:blip="">
                <dgm:adjLst>
                  <dgm:adj idx="1" val="-135"/>
                  <dgm:adj idx="2" val="-45"/>
                  <dgm:adj idx="3" val="0.0496"/>
                </dgm:adjLst>
              </dgm:shape>
              <dgm:presOf/>
            </dgm:layoutNode>
            <dgm:layoutNode name="arc4">
              <dgm:alg type="sp"/>
              <dgm:shape xmlns:r="http://schemas.openxmlformats.org/officeDocument/2006/relationships" rot="270" type="blockArc" r:blip="">
                <dgm:adjLst>
                  <dgm:adj idx="1" val="-135"/>
                  <dgm:adj idx="2" val="-45"/>
                  <dgm:adj idx="3" val="0.0496"/>
                </dgm:adjLst>
              </dgm:shape>
              <dgm:presOf/>
            </dgm:layoutNode>
            <dgm:layoutNode name="parentText3" styleLbl="revTx">
              <dgm:varLst>
                <dgm:chMax val="1"/>
                <dgm:chPref val="1"/>
                <dgm:bulletEnabled val="1"/>
              </dgm:varLst>
              <dgm:alg type="tx"/>
              <dgm:shape xmlns:r="http://schemas.openxmlformats.org/officeDocument/2006/relationships" type="rect" r:blip="">
                <dgm:adjLst/>
              </dgm:shape>
              <dgm:presOf axis="ch 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8"/>
        </dgm:choose>
      </dgm:if>
      <dgm:else name="Name19"/>
    </dgm:choose>
    <dgm:layoutNode name="middleComposite">
      <dgm:choose name="Name20">
        <dgm:if name="Name21" axis="ch ch" ptType="node node" st="2 1" cnt="1 0" func="cnt" op="lte" val="1">
          <dgm:alg type="composite">
            <dgm:param type="ar" val="1"/>
          </dgm:alg>
        </dgm:if>
        <dgm:if name="Name22" axis="ch ch" ptType="node node" st="2 1" cnt="1 0" func="cnt" op="equ" val="2">
          <dgm:alg type="composite">
            <dgm:param type="ar" val="1.792"/>
          </dgm:alg>
        </dgm:if>
        <dgm:if name="Name23" axis="ch ch" ptType="node node" st="2 1" cnt="1 0" func="cnt" op="equ" val="3">
          <dgm:alg type="composite">
            <dgm:param type="ar" val="1"/>
          </dgm:alg>
        </dgm:if>
        <dgm:else name="Name24">
          <dgm:alg type="composite">
            <dgm:param type="ar" val="1"/>
          </dgm:alg>
        </dgm:else>
      </dgm:choose>
      <dgm:shape xmlns:r="http://schemas.openxmlformats.org/officeDocument/2006/relationships" r:blip="">
        <dgm:adjLst/>
      </dgm:shape>
      <dgm:presOf/>
      <dgm:choose name="Name25">
        <dgm:if name="Name26" axis="ch ch" ptType="node node" st="2 1" cnt="1 0" func="cnt" op="lte" val="1">
          <dgm:constrLst>
            <dgm:constr type="ctrX" for="ch" forName="circ1" refType="w" fact="0.5"/>
            <dgm:constr type="ctrY" for="ch" forName="circ1" refType="h" fact="0.5"/>
            <dgm:constr type="w" for="ch" forName="circ1" refType="w"/>
            <dgm:constr type="h" for="ch" forName="circ1" refType="h"/>
            <dgm:constr type="l" for="ch" forName="circ1Tx" refType="w" fact="0.2"/>
            <dgm:constr type="t" for="ch" forName="circ1Tx" refType="h" fact="0.1"/>
            <dgm:constr type="w" for="ch" forName="circ1Tx" refType="w" fact="0.6"/>
            <dgm:constr type="h" for="ch" forName="circ1Tx" refType="h" fact="0.8"/>
          </dgm:constrLst>
        </dgm:if>
        <dgm:if name="Name27" axis="ch ch" ptType="node node" st="2 1" cnt="1 0"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Lst>
        </dgm:if>
        <dgm:if name="Name28" axis="ch ch" ptType="node node" st="2 1" cnt="1 0"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Lst>
        </dgm:if>
        <dgm:else name="Name29">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Lst>
        </dgm:else>
      </dgm:choose>
      <dgm:ruleLst/>
      <dgm:forEach name="Name30" axis="ch ch" ptType="node node" st="2 1" cnt="1 1">
        <dgm:layoutNode name="circ1" styleLbl="vennNode1">
          <dgm:alg type="sp"/>
          <dgm:shape xmlns:r="http://schemas.openxmlformats.org/officeDocument/2006/relationships" type="ellipse" r:blip="">
            <dgm:adjLst/>
          </dgm:shape>
          <dgm:presOf axis="desOrSelf" ptType="node"/>
          <dgm:constrLst/>
          <dgm:ruleLst/>
        </dgm:layoutNode>
        <dgm:layoutNode name="circ1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1" axis="ch ch" ptType="node node" st="2 2" cnt="1 1">
        <dgm:layoutNode name="circ2" styleLbl="vennNode1">
          <dgm:alg type="sp"/>
          <dgm:shape xmlns:r="http://schemas.openxmlformats.org/officeDocument/2006/relationships" type="ellipse" r:blip="">
            <dgm:adjLst/>
          </dgm:shape>
          <dgm:presOf axis="desOrSelf" ptType="node"/>
          <dgm:constrLst/>
          <dgm:ruleLst/>
        </dgm:layoutNode>
        <dgm:layoutNode name="circ2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2" axis="ch ch" ptType="node node" st="2 3" cnt="1 1">
        <dgm:layoutNode name="circ3" styleLbl="vennNode1">
          <dgm:alg type="sp"/>
          <dgm:shape xmlns:r="http://schemas.openxmlformats.org/officeDocument/2006/relationships" type="ellipse" r:blip="">
            <dgm:adjLst/>
          </dgm:shape>
          <dgm:presOf axis="desOrSelf" ptType="node"/>
          <dgm:constrLst/>
          <dgm:ruleLst/>
        </dgm:layoutNode>
        <dgm:layoutNode name="circ3Tx" styleLbl="revTx">
          <dgm:varLst>
            <dgm:chMax val="0"/>
            <dgm:chPref val="0"/>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forEach name="Name33" axis="ch ch" ptType="node node" st="2 4" cnt="1 1">
        <dgm:layoutNode name="circ4" styleLbl="vennNode1">
          <dgm:alg type="sp"/>
          <dgm:shape xmlns:r="http://schemas.openxmlformats.org/officeDocument/2006/relationships" type="ellipse" r:blip="">
            <dgm:adjLst/>
          </dgm:shape>
          <dgm:presOf axis="desOrSelf" ptType="nod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presOf axis="desOrSelf" ptType="node"/>
          <dgm:constrLst>
            <dgm:constr type="tMarg"/>
            <dgm:constr type="bMarg"/>
            <dgm:constr type="lMarg"/>
            <dgm:constr type="rMarg"/>
            <dgm:constr type="primFontSz" val="20"/>
          </dgm:constrLst>
          <dgm:ruleLst>
            <dgm:rule type="primFontSz" val="5" fact="NaN" max="NaN"/>
          </dgm:ruleLst>
        </dgm:layoutNode>
      </dgm:forEach>
    </dgm:layoutNode>
    <dgm:layoutNode name="leftComposite">
      <dgm:choose name="Name34">
        <dgm:if name="Name35" axis="ch ch" ptType="node node" st="1 1" cnt="1 0" func="cnt" op="lte" val="1">
          <dgm:alg type="composite">
            <dgm:param type="ar" val="1.3085"/>
          </dgm:alg>
          <dgm:constrLst>
            <dgm:constr type="l" for="ch" forName="childText1_1" refType="w" fact="0.2124"/>
            <dgm:constr type="t" for="ch" forName="childText1_1" refType="h" fact="0"/>
            <dgm:constr type="w" for="ch" forName="childText1_1" refType="w" fact="0.5759"/>
            <dgm:constr type="h" for="ch" forName="childText1_1" refType="h" fact="0.7535"/>
            <dgm:constr type="l" for="ch" forName="ellipse1" refType="w" fact="0"/>
            <dgm:constr type="t" for="ch" forName="ellipse1" refType="h" fact="0.63"/>
            <dgm:constr type="w" for="ch" forName="ellipse1" refType="w" fact="0.2828"/>
            <dgm:constr type="h" for="ch" forName="ellipse1" refType="h" fact="0.37"/>
            <dgm:constr type="l" for="ch" forName="ellipse2" refType="w" fact="0.82"/>
            <dgm:constr type="t" for="ch" forName="ellipse2" refType="h" fact="0.17"/>
            <dgm:constr type="w" for="ch" forName="ellipse2" refType="w" fact="0.1645"/>
            <dgm:constr type="h" for="ch" forName="ellipse2" refType="h" fact="0.2153"/>
          </dgm:constrLst>
        </dgm:if>
        <dgm:if name="Name36" axis="ch ch" ptType="node node" st="1 1" cnt="1 0" func="cnt" op="equ" val="2">
          <dgm:alg type="composite">
            <dgm:param type="ar" val="0.8917"/>
          </dgm:alg>
          <dgm:constrLst>
            <dgm:constr type="l" for="ch" forName="childText1_1" refType="w" fact="0.1864"/>
            <dgm:constr type="t" for="ch" forName="childText1_1" refType="h" fact="0"/>
            <dgm:constr type="w" for="ch" forName="childText1_1" refType="w" fact="0.5055"/>
            <dgm:constr type="h" for="ch" forName="childText1_1" refType="h" fact="0.4507"/>
            <dgm:constr type="l" for="ch" forName="childText1_2" refType="w" fact="0.4945"/>
            <dgm:constr type="t" for="ch" forName="childText1_2" refType="h" fact="0.3929"/>
            <dgm:constr type="w" for="ch" forName="childText1_2" refType="w" fact="0.5055"/>
            <dgm:constr type="h" for="ch" forName="childText1_2" refType="h" fact="0.4507"/>
            <dgm:constr type="l" for="ch" forName="ellipse1" refType="w" fact="0"/>
            <dgm:constr type="t" for="ch" forName="ellipse1" refType="h" fact="0.3768"/>
            <dgm:constr type="w" for="ch" forName="ellipse1" refType="w" fact="0.2482"/>
            <dgm:constr type="h" for="ch" forName="ellipse1" refType="h" fact="0.2213"/>
            <dgm:constr type="l" for="ch" forName="ellipse3" refType="w" fact="0.5474"/>
            <dgm:constr type="t" for="ch" forName="ellipse3" refType="h" fact="0.8712"/>
            <dgm:constr type="w" for="ch" forName="ellipse3" refType="w" fact="0.1444"/>
            <dgm:constr type="h" for="ch" forName="ellipse3" refType="h" fact="0.1288"/>
            <dgm:constr type="l" for="ch" forName="ellipse2" refType="w" fact="0.7333"/>
            <dgm:constr type="t" for="ch" forName="ellipse2" refType="h" fact="0.0887"/>
            <dgm:constr type="w" for="ch" forName="ellipse2" refType="w" fact="0.1444"/>
            <dgm:constr type="h" for="ch" forName="ellipse2" refType="h" fact="0.1288"/>
          </dgm:constrLst>
        </dgm:if>
        <dgm:if name="Name37" axis="ch ch" ptType="node node" st="1 1" cnt="1 0" func="cnt" op="equ" val="3">
          <dgm:alg type="composite">
            <dgm:param type="ar" val="1.0811"/>
          </dgm:alg>
          <dgm:constrLst>
            <dgm:constr type="l" for="ch" forName="childText1_3" refType="w" fact="0.1649"/>
            <dgm:constr type="t" for="ch" forName="childText1_3" refType="h" fact="0.5389"/>
            <dgm:constr type="w" for="ch" forName="childText1_3" refType="w" fact="0.4265"/>
            <dgm:constr type="h" for="ch" forName="childText1_3" refType="h" fact="0.4611"/>
            <dgm:constr type="l" for="ch" forName="childText1_1" refType="w" fact="0.1573"/>
            <dgm:constr type="t" for="ch" forName="childText1_1" refType="h" fact="0"/>
            <dgm:constr type="w" for="ch" forName="childText1_1" refType="w" fact="0.4265"/>
            <dgm:constr type="h" for="ch" forName="childText1_1" refType="h" fact="0.4611"/>
            <dgm:constr type="l" for="ch" forName="childText1_2" refType="w" fact="0.5735"/>
            <dgm:constr type="t" for="ch" forName="childText1_2" refType="h" fact="0.2754"/>
            <dgm:constr type="w" for="ch" forName="childText1_2" refType="w" fact="0.4265"/>
            <dgm:constr type="h" for="ch" forName="childText1_2" refType="h" fact="0.4611"/>
            <dgm:constr type="l" for="ch" forName="ellipse1" refType="w" fact="0"/>
            <dgm:constr type="t" for="ch" forName="ellipse1" refType="h" fact="0.3855"/>
            <dgm:constr type="w" for="ch" forName="ellipse1" refType="w" fact="0.2095"/>
            <dgm:constr type="h" for="ch" forName="ellipse1" refType="h" fact="0.2264"/>
            <dgm:constr type="l" for="ch" forName="ellipse3" refType="w" fact="0.6181"/>
            <dgm:constr type="t" for="ch" forName="ellipse3" refType="h" fact="0.7647"/>
            <dgm:constr type="w" for="ch" forName="ellipse3" refType="w" fact="0.1219"/>
            <dgm:constr type="h" for="ch" forName="ellipse3" refType="h" fact="0.1317"/>
            <dgm:constr type="l" for="ch" forName="ellipse2" refType="w" fact="0.6188"/>
            <dgm:constr type="t" for="ch" forName="ellipse2" refType="h" fact="0.0907"/>
            <dgm:constr type="w" for="ch" forName="ellipse2" refType="w" fact="0.1219"/>
            <dgm:constr type="h" for="ch" forName="ellipse2" refType="h" fact="0.1317"/>
          </dgm:constrLst>
        </dgm:if>
        <dgm:else name="Name38">
          <dgm:alg type="composite">
            <dgm:param type="ar" val="0.9472"/>
          </dgm:alg>
          <dgm:constrLst>
            <dgm:constr type="l" for="ch" forName="childText1_3" refType="w" fact="0"/>
            <dgm:constr type="t" for="ch" forName="childText1_3" refType="h" fact="0.6035"/>
            <dgm:constr type="w" for="ch" forName="childText1_3" refType="w" fact="0.4186"/>
            <dgm:constr type="h" for="ch" forName="childText1_3" refType="h" fact="0.3965"/>
            <dgm:constr type="l" for="ch" forName="childText1_1" refType="w" fact="0.0981"/>
            <dgm:constr type="t" for="ch" forName="childText1_1" refType="h" fact="0"/>
            <dgm:constr type="w" for="ch" forName="childText1_1" refType="w" fact="0.4186"/>
            <dgm:constr type="h" for="ch" forName="childText1_1" refType="h" fact="0.3965"/>
            <dgm:constr type="l" for="ch" forName="childText1_2" refType="w" fact="0.5385"/>
            <dgm:constr type="t" for="ch" forName="childText1_2" refType="h" fact="0.1304"/>
            <dgm:constr type="w" for="ch" forName="childText1_2" refType="w" fact="0.4186"/>
            <dgm:constr type="h" for="ch" forName="childText1_2" refType="h" fact="0.3965"/>
            <dgm:constr type="l" for="ch" forName="ellipse4" refType="w" fact="0.3222"/>
            <dgm:constr type="t" for="ch" forName="ellipse4" refType="h" fact="0.4232"/>
            <dgm:constr type="w" for="ch" forName="ellipse4" refType="w" fact="0.2056"/>
            <dgm:constr type="h" for="ch" forName="ellipse4" refType="h" fact="0.1947"/>
            <dgm:constr type="l" for="ch" forName="ellipse1" refType="w" fact="0.1489"/>
            <dgm:constr type="t" for="ch" forName="ellipse1" refType="h" fact="0.4502"/>
            <dgm:constr type="w" for="ch" forName="ellipse1" refType="w" fact="0.1196"/>
            <dgm:constr type="h" for="ch" forName="ellipse1" refType="h" fact="0.1133"/>
            <dgm:constr type="l" for="ch" forName="ellipse2" refType="w" fact="0.5384"/>
            <dgm:constr type="t" for="ch" forName="ellipse2" refType="h" fact="0.0124"/>
            <dgm:constr type="w" for="ch" forName="ellipse2" refType="w" fact="0.1196"/>
            <dgm:constr type="h" for="ch" forName="ellipse2" refType="h" fact="0.1133"/>
            <dgm:constr type="l" for="ch" forName="childText1_4" refType="w" fact="0.4625"/>
            <dgm:constr type="t" for="ch" forName="childText1_4" refType="h" fact="0.5719"/>
            <dgm:constr type="w" for="ch" forName="childText1_4" refType="w" fact="0.4186"/>
            <dgm:constr type="h" for="ch" forName="childText1_4" refType="h" fact="0.3965"/>
            <dgm:constr type="l" for="ch" forName="ellipse3" refType="w" fact="0.8804"/>
            <dgm:constr type="t" for="ch" forName="ellipse3" refType="h" fact="0.5329"/>
            <dgm:constr type="w" for="ch" forName="ellipse3" refType="w" fact="0.1196"/>
            <dgm:constr type="h" for="ch" forName="ellipse3" refType="h" fact="0.1133"/>
            <dgm:constr type="l" for="ch" forName="ellipse5" refType="w" fact="0.0146"/>
            <dgm:constr type="t" for="ch" forName="ellipse5" refType="h" fact="0.5228"/>
            <dgm:constr type="w" for="ch" forName="ellipse5" refType="w" fact="0.0899"/>
            <dgm:constr type="h" for="ch" forName="ellipse5" refType="h" fact="0.0851"/>
          </dgm:constrLst>
        </dgm:else>
      </dgm:choose>
      <dgm:forEach name="Name39" axis="ch ch" ptType="node node" st="1 1" cnt="1 1">
        <dgm:layoutNode name="childText1_1"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1" styleLbl="vennNode1">
          <dgm:alg type="sp"/>
          <dgm:shape xmlns:r="http://schemas.openxmlformats.org/officeDocument/2006/relationships" type="ellipse" r:blip="">
            <dgm:adjLst/>
          </dgm:shape>
          <dgm:presOf/>
        </dgm:layoutNode>
        <dgm:layoutNode name="ellipse2" styleLbl="vennNode1">
          <dgm:alg type="sp"/>
          <dgm:shape xmlns:r="http://schemas.openxmlformats.org/officeDocument/2006/relationships" type="ellipse" r:blip="">
            <dgm:adjLst/>
          </dgm:shape>
          <dgm:presOf/>
        </dgm:layoutNode>
      </dgm:forEach>
      <dgm:forEach name="Name40" axis="ch ch" ptType="node node" st="1 2" cnt="1 1">
        <dgm:layoutNode name="childText1_2"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3" styleLbl="vennNode1">
          <dgm:alg type="sp"/>
          <dgm:shape xmlns:r="http://schemas.openxmlformats.org/officeDocument/2006/relationships" type="ellipse" r:blip="">
            <dgm:adjLst/>
          </dgm:shape>
          <dgm:presOf/>
        </dgm:layoutNode>
      </dgm:forEach>
      <dgm:forEach name="Name41" axis="ch ch" ptType="node node" st="1 3" cnt="1 1">
        <dgm:layoutNode name="childText1_3"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forEach name="Name42" axis="ch ch" ptType="node node" st="1 4" cnt="1 1">
        <dgm:layoutNode name="childText1_4" styleLbl="vennNode1">
          <dgm:varLst>
            <dgm:chMax val="0"/>
            <dgm:chPref val="0"/>
          </dgm:varLst>
          <dgm:alg type="tx"/>
          <dgm:shape xmlns:r="http://schemas.openxmlformats.org/officeDocument/2006/relationships" type="ellipse"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ellipse4" styleLbl="vennNode1">
          <dgm:alg type="sp"/>
          <dgm:shape xmlns:r="http://schemas.openxmlformats.org/officeDocument/2006/relationships" type="ellipse" r:blip="">
            <dgm:adjLst/>
          </dgm:shape>
          <dgm:presOf/>
        </dgm:layoutNode>
        <dgm:layoutNode name="ellipse5" styleLbl="vennNode1">
          <dgm:alg type="sp"/>
          <dgm:shape xmlns:r="http://schemas.openxmlformats.org/officeDocument/2006/relationships" type="ellipse" r:blip="">
            <dgm:adjLst/>
          </dgm:shape>
          <dgm:presOf/>
        </dgm:layoutNode>
      </dgm:forEach>
    </dgm:layoutNode>
    <dgm:choose name="Name43">
      <dgm:if name="Name44" axis="ch ch" ptType="node node" st="3 1" cnt="1 0" func="cnt" op="gte" val="1">
        <dgm:layoutNode name="rightChild">
          <dgm:varLst>
            <dgm:chMax val="0"/>
            <dgm:chPref val="0"/>
          </dgm:varLst>
          <dgm:alg type="tx"/>
          <dgm:shape xmlns:r="http://schemas.openxmlformats.org/officeDocument/2006/relationships" type="ellipse" r:blip="">
            <dgm:adjLst/>
          </dgm:shape>
          <dgm:presOf axis="ch des"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5"/>
    </dgm:choose>
    <dgm:layoutNode name="parentText1" styleLbl="revTx">
      <dgm:varLst>
        <dgm:chMax val="4"/>
        <dgm:chPref val="3"/>
        <dgm:bulletEnabled val="1"/>
      </dgm:varLst>
      <dgm:alg type="tx"/>
      <dgm:shape xmlns:r="http://schemas.openxmlformats.org/officeDocument/2006/relationships" type="rect" r:blip="">
        <dgm:adjLst/>
      </dgm:shap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0E0A6-4A88-4FC4-84AC-B19F5B706A30}" type="datetimeFigureOut">
              <a:rPr lang="fr-FR" smtClean="0"/>
              <a:t>01/04/2016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A64BB-1796-4C4E-845F-E9C4DCF04051}" type="slidenum">
              <a:rPr lang="fr-FR" smtClean="0"/>
              <a:t>‹N°›</a:t>
            </a:fld>
            <a:endParaRPr lang="fr-FR"/>
          </a:p>
        </p:txBody>
      </p:sp>
    </p:spTree>
    <p:extLst>
      <p:ext uri="{BB962C8B-B14F-4D97-AF65-F5344CB8AC3E}">
        <p14:creationId xmlns:p14="http://schemas.microsoft.com/office/powerpoint/2010/main" val="285451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a:t>
            </a:fld>
            <a:endParaRPr lang="fr-FR"/>
          </a:p>
        </p:txBody>
      </p:sp>
    </p:spTree>
    <p:extLst>
      <p:ext uri="{BB962C8B-B14F-4D97-AF65-F5344CB8AC3E}">
        <p14:creationId xmlns:p14="http://schemas.microsoft.com/office/powerpoint/2010/main" val="2498463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les diapositives qui</a:t>
            </a:r>
            <a:r>
              <a:rPr lang="fr-FR" baseline="0" dirty="0"/>
              <a:t> vont suivre, on montre comment peut émerger un projet, comment </a:t>
            </a:r>
            <a:r>
              <a:rPr lang="fr-FR" strike="noStrike" baseline="0" dirty="0"/>
              <a:t>peut </a:t>
            </a:r>
            <a:r>
              <a:rPr lang="fr-FR" baseline="0" dirty="0"/>
              <a:t>se concevoir Il s’agit de proposer un modèle pour élaborer une démarche de gestion de projet. </a:t>
            </a:r>
          </a:p>
          <a:p>
            <a:r>
              <a:rPr lang="fr-FR" baseline="0" dirty="0"/>
              <a:t>Les différentes étapes, de l’émergence de l’idée, à la conception des productions seront formalisées dans les diapositives qui vont suivre.</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70276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part des compétences</a:t>
            </a:r>
            <a:r>
              <a:rPr lang="fr-FR" baseline="0" dirty="0"/>
              <a:t> du socle pour faire émerger des problématiques communes. L’idée est de montre aux enseignants comment on peut créer un projet commun à  partir de la lecture du socle et des programmes. </a:t>
            </a:r>
          </a:p>
          <a:p>
            <a:r>
              <a:rPr lang="fr-FR" b="1" i="1" baseline="0" dirty="0"/>
              <a:t>Ce passage constitue une première approche pour articuler les compétences du socle aux attendus du programme. C’est à partir de ces connexions que l’on orientera la conception des productions.</a:t>
            </a:r>
          </a:p>
          <a:p>
            <a:pPr marL="171450" indent="-171450">
              <a:buFontTx/>
              <a:buChar char="-"/>
            </a:pPr>
            <a:r>
              <a:rPr lang="fr-FR" baseline="0" dirty="0"/>
              <a:t>Pratiquer des démarches scientifiques : la démarche d’investigation sera menée autant en technologie, </a:t>
            </a:r>
            <a:r>
              <a:rPr lang="fr-FR" baseline="0" dirty="0" err="1"/>
              <a:t>svt</a:t>
            </a:r>
            <a:r>
              <a:rPr lang="fr-FR" baseline="0" dirty="0"/>
              <a:t> que géographie. La géographie, science humaine, se verra aussi appliquée cette démarche. Procéder par situation problème en créant des difficultés que les élèves devront résoudre en proposant des solutions s’inscrit dans cette démarche scientifique.</a:t>
            </a:r>
          </a:p>
          <a:p>
            <a:pPr marL="171450" indent="-171450">
              <a:buFontTx/>
              <a:buChar char="-"/>
            </a:pPr>
            <a:r>
              <a:rPr lang="fr-FR" baseline="0" dirty="0"/>
              <a:t>- adopter un comportement éthique et responsable : ce travail invite à une réflexion sur l’environnement. A travers l’étude d’impact qui sera conduite, il s’agira de rechercher des conséquences d’une activité humaine sur l’environnement et la société. Il convient aussi de se questionner sur l’impact des nouvelles technologies.</a:t>
            </a:r>
          </a:p>
          <a:p>
            <a:pPr marL="171450" indent="-171450">
              <a:buFontTx/>
              <a:buChar char="-"/>
            </a:pPr>
            <a:r>
              <a:rPr lang="fr-FR" baseline="0" dirty="0"/>
              <a:t>Ces questionnements pourront faire l’objet de développement au moment des débats lorsque des points de vue contradictoire seront formulés.</a:t>
            </a:r>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17</a:t>
            </a:fld>
            <a:endParaRPr lang="fr-FR"/>
          </a:p>
        </p:txBody>
      </p:sp>
    </p:spTree>
    <p:extLst>
      <p:ext uri="{BB962C8B-B14F-4D97-AF65-F5344CB8AC3E}">
        <p14:creationId xmlns:p14="http://schemas.microsoft.com/office/powerpoint/2010/main" val="220769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Les diapositives</a:t>
            </a:r>
            <a:r>
              <a:rPr lang="fr-FR" baseline="0" dirty="0"/>
              <a:t> présentent dans un premier temps le travail de conception des enseignants puis le travail de l’élève. Il s’agit de récapituler les différentes étapes par lesquelles nous pouvons passer</a:t>
            </a:r>
            <a:r>
              <a:rPr lang="fr-FR" strike="noStrike" baseline="0" dirty="0"/>
              <a:t> pour </a:t>
            </a:r>
            <a:r>
              <a:rPr lang="fr-FR" baseline="0" dirty="0"/>
              <a:t>faire émerger un EPI et comment pourrait être menée une démarche  de projet. </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18</a:t>
            </a:fld>
            <a:endParaRPr lang="fr-FR"/>
          </a:p>
        </p:txBody>
      </p:sp>
    </p:spTree>
    <p:extLst>
      <p:ext uri="{BB962C8B-B14F-4D97-AF65-F5344CB8AC3E}">
        <p14:creationId xmlns:p14="http://schemas.microsoft.com/office/powerpoint/2010/main" val="3907685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phase montre </a:t>
            </a:r>
            <a:r>
              <a:rPr lang="fr-FR" strike="noStrike" dirty="0"/>
              <a:t>l’importance</a:t>
            </a:r>
            <a:r>
              <a:rPr lang="fr-FR" strike="sngStrike" baseline="0" dirty="0"/>
              <a:t> </a:t>
            </a:r>
            <a:r>
              <a:rPr lang="fr-FR" dirty="0"/>
              <a:t>de la programmation en amont, de la nécessité de recenser</a:t>
            </a:r>
            <a:r>
              <a:rPr lang="fr-FR" baseline="0" dirty="0"/>
              <a:t> l’ensemble des tâches pour concevoir un projet. Il s’agit </a:t>
            </a:r>
            <a:r>
              <a:rPr lang="fr-FR" strike="noStrike" baseline="0" dirty="0"/>
              <a:t>d’insister</a:t>
            </a:r>
            <a:r>
              <a:rPr lang="fr-FR" baseline="0" dirty="0"/>
              <a:t> sur les phases de conception du projet.</a:t>
            </a:r>
          </a:p>
          <a:p>
            <a:r>
              <a:rPr lang="fr-FR" baseline="0" dirty="0"/>
              <a:t>Les échanges entre enseignants font émerger dans un premier temps les grandes phases pour organiser un projet. La diapositive met en relief les « articulations », les étapes dans la conception du projet ( choisir une réalisation – objectifs d’apprentissage – définition des thèmes – ciblage des compétences – organisation matérielle)</a:t>
            </a:r>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19</a:t>
            </a:fld>
            <a:endParaRPr lang="fr-FR"/>
          </a:p>
        </p:txBody>
      </p:sp>
    </p:spTree>
    <p:extLst>
      <p:ext uri="{BB962C8B-B14F-4D97-AF65-F5344CB8AC3E}">
        <p14:creationId xmlns:p14="http://schemas.microsoft.com/office/powerpoint/2010/main" val="133999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diapositive </a:t>
            </a:r>
            <a:r>
              <a:rPr lang="fr-FR" strike="noStrike" dirty="0"/>
              <a:t>aborde d’une autre façon </a:t>
            </a:r>
            <a:r>
              <a:rPr lang="fr-FR" dirty="0"/>
              <a:t>la précédente.</a:t>
            </a:r>
            <a:r>
              <a:rPr lang="fr-FR" baseline="0" dirty="0"/>
              <a:t> Elle insiste davantage sur l’aspect pédagogique de la gestion de projet alors que la précédente abordait plutôt l’organisation matérielle. Parallèlement à la conception de l’Epi, il est nécessaire de penser la planification pédagogiques, d’envisager des productions pour les élèves. Il faut également prendre en compte dans la démarche de projet de penser des productions dans le but de différencier les apprentissages. </a:t>
            </a:r>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20</a:t>
            </a:fld>
            <a:endParaRPr lang="fr-FR"/>
          </a:p>
        </p:txBody>
      </p:sp>
    </p:spTree>
    <p:extLst>
      <p:ext uri="{BB962C8B-B14F-4D97-AF65-F5344CB8AC3E}">
        <p14:creationId xmlns:p14="http://schemas.microsoft.com/office/powerpoint/2010/main" val="756815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ON S’APPUIE SUR LES MODELES PRECEDENTS</a:t>
            </a:r>
            <a:r>
              <a:rPr lang="fr-FR" baseline="0" dirty="0"/>
              <a:t> POUR CONSTRUIRE LE SCENARIO</a:t>
            </a:r>
            <a:endParaRPr lang="fr-FR" dirty="0"/>
          </a:p>
        </p:txBody>
      </p:sp>
      <p:sp>
        <p:nvSpPr>
          <p:cNvPr id="4" name="Espace réservé du numéro de diapositive 3"/>
          <p:cNvSpPr>
            <a:spLocks noGrp="1"/>
          </p:cNvSpPr>
          <p:nvPr>
            <p:ph type="sldNum" sz="quarter" idx="10"/>
          </p:nvPr>
        </p:nvSpPr>
        <p:spPr/>
        <p:txBody>
          <a:bodyPr/>
          <a:lstStyle/>
          <a:p>
            <a:fld id="{0C5C3032-9923-454E-AF5E-C375A46BB961}" type="slidenum">
              <a:rPr lang="fr-FR" smtClean="0">
                <a:solidFill>
                  <a:prstClr val="black"/>
                </a:solidFill>
              </a:rPr>
              <a:pPr/>
              <a:t>21</a:t>
            </a:fld>
            <a:endParaRPr lang="fr-FR">
              <a:solidFill>
                <a:prstClr val="black"/>
              </a:solidFill>
            </a:endParaRPr>
          </a:p>
        </p:txBody>
      </p:sp>
    </p:spTree>
    <p:extLst>
      <p:ext uri="{BB962C8B-B14F-4D97-AF65-F5344CB8AC3E}">
        <p14:creationId xmlns:p14="http://schemas.microsoft.com/office/powerpoint/2010/main" val="3240975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d’un résumé en</a:t>
            </a:r>
            <a:r>
              <a:rPr lang="fr-FR" baseline="0" dirty="0"/>
              <a:t> fonction des attendus de chaque discipline. </a:t>
            </a:r>
          </a:p>
          <a:p>
            <a:r>
              <a:rPr lang="fr-FR" baseline="0" dirty="0"/>
              <a:t>Présentation de deux projets de production : faire une étude d’impact pour la construction d’un Métro automatique – identifier les risques , les difficultés, étudier la faisabilité technique par rapport à la nature des sols. </a:t>
            </a:r>
            <a:endParaRPr lang="fr-FR" dirty="0"/>
          </a:p>
        </p:txBody>
      </p:sp>
      <p:sp>
        <p:nvSpPr>
          <p:cNvPr id="4" name="Espace réservé du numéro de diapositive 3"/>
          <p:cNvSpPr>
            <a:spLocks noGrp="1"/>
          </p:cNvSpPr>
          <p:nvPr>
            <p:ph type="sldNum" sz="quarter" idx="10"/>
          </p:nvPr>
        </p:nvSpPr>
        <p:spPr/>
        <p:txBody>
          <a:bodyPr/>
          <a:lstStyle/>
          <a:p>
            <a:fld id="{0C5C3032-9923-454E-AF5E-C375A46BB961}" type="slidenum">
              <a:rPr lang="fr-FR" smtClean="0">
                <a:solidFill>
                  <a:prstClr val="black"/>
                </a:solidFill>
              </a:rPr>
              <a:pPr/>
              <a:t>22</a:t>
            </a:fld>
            <a:endParaRPr lang="fr-FR">
              <a:solidFill>
                <a:prstClr val="black"/>
              </a:solidFill>
            </a:endParaRPr>
          </a:p>
        </p:txBody>
      </p:sp>
    </p:spTree>
    <p:extLst>
      <p:ext uri="{BB962C8B-B14F-4D97-AF65-F5344CB8AC3E}">
        <p14:creationId xmlns:p14="http://schemas.microsoft.com/office/powerpoint/2010/main" val="645024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a:t>Dans une phase suivante, après avoir défini les orientations communes pour construire un projet on fait ressortir des thématiques communes et si possible des activités doivent émerger.</a:t>
            </a:r>
          </a:p>
          <a:p>
            <a:r>
              <a:rPr lang="fr-FR" baseline="0" dirty="0"/>
              <a:t>SUR QUELS TYPES D’ESPACES TRAVAILLER à partir des hypothèses élaborées. </a:t>
            </a:r>
          </a:p>
          <a:p>
            <a:r>
              <a:rPr lang="fr-FR" baseline="0" dirty="0"/>
              <a:t>A partir des étapes du projet qui ont été matérialisées, on peut alors faire émerger des activités en liens avec  les orientations du projet.</a:t>
            </a:r>
          </a:p>
          <a:p>
            <a:endParaRPr lang="fr-FR" baseline="0" dirty="0"/>
          </a:p>
          <a:p>
            <a:r>
              <a:rPr lang="fr-FR" b="1" baseline="0" dirty="0">
                <a:solidFill>
                  <a:srgbClr val="FF0000"/>
                </a:solidFill>
              </a:rPr>
              <a:t>COMMENT CONCEVOIR DES TÂCHES ? PAR LA DEFINITION DE PROJETS ECHELLE REGIONALE – FAIRE TRAVAILLER LES ELEVES SUR DES PROJETS DE TERRITOIRE : je ne comprends pas...(note LK)</a:t>
            </a:r>
            <a:endParaRPr lang="fr-FR" b="1" dirty="0">
              <a:solidFill>
                <a:srgbClr val="FF0000"/>
              </a:solidFill>
            </a:endParaRPr>
          </a:p>
        </p:txBody>
      </p:sp>
      <p:sp>
        <p:nvSpPr>
          <p:cNvPr id="4" name="Espace réservé du numéro de diapositive 3"/>
          <p:cNvSpPr>
            <a:spLocks noGrp="1"/>
          </p:cNvSpPr>
          <p:nvPr>
            <p:ph type="sldNum" sz="quarter" idx="10"/>
          </p:nvPr>
        </p:nvSpPr>
        <p:spPr/>
        <p:txBody>
          <a:bodyPr/>
          <a:lstStyle/>
          <a:p>
            <a:fld id="{5C764DFE-CCF9-41A6-9904-C0F994261F0C}" type="slidenum">
              <a:rPr lang="fr-FR">
                <a:solidFill>
                  <a:prstClr val="black"/>
                </a:solidFill>
              </a:rPr>
              <a:pPr/>
              <a:t>23</a:t>
            </a:fld>
            <a:endParaRPr lang="fr-FR" dirty="0">
              <a:solidFill>
                <a:prstClr val="black"/>
              </a:solidFill>
            </a:endParaRPr>
          </a:p>
        </p:txBody>
      </p:sp>
    </p:spTree>
    <p:extLst>
      <p:ext uri="{BB962C8B-B14F-4D97-AF65-F5344CB8AC3E}">
        <p14:creationId xmlns:p14="http://schemas.microsoft.com/office/powerpoint/2010/main" val="866640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5C3032-9923-454E-AF5E-C375A46BB961}" type="slidenum">
              <a:rPr lang="fr-FR" smtClean="0">
                <a:solidFill>
                  <a:prstClr val="black"/>
                </a:solidFill>
              </a:rPr>
              <a:pPr/>
              <a:t>24</a:t>
            </a:fld>
            <a:endParaRPr lang="fr-FR">
              <a:solidFill>
                <a:prstClr val="black"/>
              </a:solidFill>
            </a:endParaRPr>
          </a:p>
        </p:txBody>
      </p:sp>
    </p:spTree>
    <p:extLst>
      <p:ext uri="{BB962C8B-B14F-4D97-AF65-F5344CB8AC3E}">
        <p14:creationId xmlns:p14="http://schemas.microsoft.com/office/powerpoint/2010/main" val="114983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diapositive </a:t>
            </a:r>
            <a:r>
              <a:rPr lang="fr-FR" strike="noStrike" dirty="0"/>
              <a:t>évoque </a:t>
            </a:r>
            <a:r>
              <a:rPr lang="fr-FR" baseline="0" dirty="0"/>
              <a:t>la mise en œuvre </a:t>
            </a:r>
            <a:r>
              <a:rPr lang="fr-FR" baseline="0" dirty="0">
                <a:solidFill>
                  <a:srgbClr val="7030A0"/>
                </a:solidFill>
              </a:rPr>
              <a:t>pédagogique </a:t>
            </a:r>
            <a:r>
              <a:rPr lang="fr-FR" baseline="0" dirty="0"/>
              <a:t>du projet en explicitant </a:t>
            </a:r>
            <a:r>
              <a:rPr lang="fr-FR" strike="noStrike" baseline="0" dirty="0"/>
              <a:t>davantage</a:t>
            </a:r>
            <a:r>
              <a:rPr lang="fr-FR" baseline="0" dirty="0"/>
              <a:t> les activités de chaque production. Elle marque l’aboutissement du cheminement présenté à partir de la diapositive 16. La recherche d’un projet en diapo 16 se traduit dans cette diapositive par la définition d’orientations et de productions concrètes.</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25</a:t>
            </a:fld>
            <a:endParaRPr lang="fr-FR"/>
          </a:p>
        </p:txBody>
      </p:sp>
    </p:spTree>
    <p:extLst>
      <p:ext uri="{BB962C8B-B14F-4D97-AF65-F5344CB8AC3E}">
        <p14:creationId xmlns:p14="http://schemas.microsoft.com/office/powerpoint/2010/main" val="154310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Evoquer</a:t>
            </a:r>
            <a:r>
              <a:rPr lang="fr-FR" baseline="0" dirty="0"/>
              <a:t> la possibilité de traiter cet EPI en 5</a:t>
            </a:r>
            <a:r>
              <a:rPr lang="fr-FR" baseline="30000" dirty="0"/>
              <a:t>ème</a:t>
            </a:r>
            <a:r>
              <a:rPr lang="fr-FR" baseline="0" dirty="0"/>
              <a:t> dans les trois disciplines. En géographie, on peut entrer dans ce projet par la voie des ressources, si l’on traite de l’énergie par exemple.</a:t>
            </a:r>
          </a:p>
          <a:p>
            <a:r>
              <a:rPr lang="fr-FR" baseline="0" dirty="0"/>
              <a:t>Les programmes permettent d’introduire de la flexibilité pour adapter le projet aux niveaux. </a:t>
            </a:r>
          </a:p>
          <a:p>
            <a:r>
              <a:rPr lang="fr-FR" baseline="0" dirty="0"/>
              <a:t>En SVT, les possibilités pour élargir ce travail en 5</a:t>
            </a:r>
            <a:r>
              <a:rPr lang="fr-FR" baseline="30000" dirty="0"/>
              <a:t>ème</a:t>
            </a:r>
            <a:r>
              <a:rPr lang="fr-FR" baseline="0" dirty="0"/>
              <a:t> sont encore plus grandes car les programmes sont complètement « cyclés ».</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3</a:t>
            </a:fld>
            <a:endParaRPr lang="fr-FR"/>
          </a:p>
        </p:txBody>
      </p:sp>
    </p:spTree>
    <p:extLst>
      <p:ext uri="{BB962C8B-B14F-4D97-AF65-F5344CB8AC3E}">
        <p14:creationId xmlns:p14="http://schemas.microsoft.com/office/powerpoint/2010/main" val="341073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Idem. Ces diapositives</a:t>
            </a:r>
            <a:r>
              <a:rPr lang="fr-FR" baseline="0" dirty="0"/>
              <a:t> sont abordées sous l’angle du travail de l’enseignant. </a:t>
            </a:r>
          </a:p>
          <a:p>
            <a:r>
              <a:rPr lang="fr-FR" baseline="0" dirty="0"/>
              <a:t>Précisions pour l’étape 6. Des jurys d’élèves peuvent être constitués pour évaluer les productions de leurs camarades. L’objectif est de porter un regard critique, d’argumenter pour déconstruire des propositions ou apporter des améliorations. Ce sera un moyen de pratiquer une autre forme d’évaluation, l’évaluation par les pairs. On concevra préalablement avec les élèves un cahier des charges pour procéder à l’évaluation.</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26</a:t>
            </a:fld>
            <a:endParaRPr lang="fr-FR"/>
          </a:p>
        </p:txBody>
      </p:sp>
    </p:spTree>
    <p:extLst>
      <p:ext uri="{BB962C8B-B14F-4D97-AF65-F5344CB8AC3E}">
        <p14:creationId xmlns:p14="http://schemas.microsoft.com/office/powerpoint/2010/main" val="72396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Nous abordons</a:t>
            </a:r>
            <a:r>
              <a:rPr lang="fr-FR" baseline="0" dirty="0"/>
              <a:t> la partie consacrée au travail de l’élève. Il s’agit de montrer comment le projet doit conduire à faire travailler différemment l’élève en différenciant et en diversifiant : pratiques de l’oral, de l’écrit, mi</a:t>
            </a:r>
            <a:r>
              <a:rPr lang="fr-FR" strike="sngStrike" baseline="0" dirty="0"/>
              <a:t>s</a:t>
            </a:r>
            <a:r>
              <a:rPr lang="fr-FR" baseline="0" dirty="0"/>
              <a:t> en avant des pédagogies de groupe. On formalise dans cette diapositive les étapes du travail de l’élève.</a:t>
            </a:r>
          </a:p>
          <a:p>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27</a:t>
            </a:fld>
            <a:endParaRPr lang="fr-FR"/>
          </a:p>
        </p:txBody>
      </p:sp>
    </p:spTree>
    <p:extLst>
      <p:ext uri="{BB962C8B-B14F-4D97-AF65-F5344CB8AC3E}">
        <p14:creationId xmlns:p14="http://schemas.microsoft.com/office/powerpoint/2010/main" val="3079619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a:t>
            </a:r>
            <a:r>
              <a:rPr lang="fr-FR" baseline="0" dirty="0"/>
              <a:t> démarche géographique s’appuie sur le jeu des échelles , </a:t>
            </a:r>
            <a:endParaRPr lang="fr-FR" dirty="0"/>
          </a:p>
          <a:p>
            <a:r>
              <a:rPr lang="fr-FR" dirty="0"/>
              <a:t>Un projet prospectif peut intégrer toutes les échelles , notamment</a:t>
            </a:r>
            <a:r>
              <a:rPr lang="fr-FR" baseline="0" dirty="0"/>
              <a:t> l’échelle infra urbaine pour travailler sur les facteurs de localisation – les </a:t>
            </a:r>
            <a:r>
              <a:rPr lang="fr-FR" strike="noStrike" baseline="0" dirty="0"/>
              <a:t>problématiques</a:t>
            </a:r>
            <a:r>
              <a:rPr lang="fr-FR" baseline="0" dirty="0"/>
              <a:t> prises en compte </a:t>
            </a:r>
            <a:r>
              <a:rPr lang="fr-FR" strike="noStrike" baseline="0" dirty="0"/>
              <a:t>du fait du </a:t>
            </a:r>
            <a:r>
              <a:rPr lang="fr-FR" baseline="0" dirty="0"/>
              <a:t>renouvellement urbain – regard horizontal en immersion permet de prendre en compte la dimension sensible du territoire, les représentations des acteurs - </a:t>
            </a:r>
            <a:endParaRPr lang="fr-FR" dirty="0"/>
          </a:p>
          <a:p>
            <a:r>
              <a:rPr lang="fr-FR" dirty="0"/>
              <a:t>Travailler</a:t>
            </a:r>
            <a:r>
              <a:rPr lang="fr-FR" baseline="0" dirty="0"/>
              <a:t> à l’échelle du regard – prendre en compte la dimension sensible, celle des acteurs , de l’espace vécu et perçu – prendre en compte la perception des acteurs </a:t>
            </a:r>
          </a:p>
          <a:p>
            <a:r>
              <a:rPr lang="fr-FR" baseline="0" dirty="0"/>
              <a:t>Penser un projet prospectif à plusieurs échelles intégrant les territoires les acteurs et les régions</a:t>
            </a:r>
          </a:p>
          <a:p>
            <a:r>
              <a:rPr lang="fr-FR" dirty="0"/>
              <a:t>On travaille plutôt sur les </a:t>
            </a:r>
            <a:r>
              <a:rPr lang="fr-FR" strike="noStrike" dirty="0"/>
              <a:t>représentations</a:t>
            </a:r>
            <a:r>
              <a:rPr lang="fr-FR" baseline="0" dirty="0"/>
              <a:t> des acteurs à cette échelle , sur la dimension sensible.</a:t>
            </a:r>
          </a:p>
          <a:p>
            <a:endParaRPr lang="fr-FR" baseline="0" dirty="0"/>
          </a:p>
          <a:p>
            <a:r>
              <a:rPr lang="fr-FR" baseline="0" dirty="0"/>
              <a:t>Plusieurs éco-quartiers pourront être étudiés pour diversifier les sites.  Pour conduire ce travail, on s’appuie sur la notion d’habiter qui a été abordée au cycle 3 et notamment la partie qui concerna la ville demain.</a:t>
            </a:r>
            <a:endParaRPr lang="fr-FR" dirty="0"/>
          </a:p>
        </p:txBody>
      </p:sp>
      <p:sp>
        <p:nvSpPr>
          <p:cNvPr id="4" name="Espace réservé du numéro de diapositive 3"/>
          <p:cNvSpPr>
            <a:spLocks noGrp="1"/>
          </p:cNvSpPr>
          <p:nvPr>
            <p:ph type="sldNum" sz="quarter" idx="10"/>
          </p:nvPr>
        </p:nvSpPr>
        <p:spPr/>
        <p:txBody>
          <a:bodyPr/>
          <a:lstStyle/>
          <a:p>
            <a:fld id="{8C283CA9-CBE1-4A58-85F7-CD75E1B61F77}" type="slidenum">
              <a:rPr lang="fr-FR" smtClean="0">
                <a:solidFill>
                  <a:prstClr val="black"/>
                </a:solidFill>
              </a:rPr>
              <a:pPr/>
              <a:t>33</a:t>
            </a:fld>
            <a:endParaRPr lang="fr-FR">
              <a:solidFill>
                <a:prstClr val="black"/>
              </a:solidFill>
            </a:endParaRPr>
          </a:p>
        </p:txBody>
      </p:sp>
    </p:spTree>
    <p:extLst>
      <p:ext uri="{BB962C8B-B14F-4D97-AF65-F5344CB8AC3E}">
        <p14:creationId xmlns:p14="http://schemas.microsoft.com/office/powerpoint/2010/main" val="228893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 de production attendue avec </a:t>
            </a:r>
            <a:r>
              <a:rPr lang="fr-FR" dirty="0" err="1"/>
              <a:t>Edugéo</a:t>
            </a:r>
            <a:r>
              <a:rPr lang="fr-FR" baseline="0" dirty="0"/>
              <a:t> pour cartographier un projet. On peut proposer des productions sans recours au numérique. On pourra notamment suggérer que les élèves produisent un croquis collectif sur des grands formats papiers A3. les élèves, après validation, y apposeront leur </a:t>
            </a:r>
            <a:r>
              <a:rPr lang="fr-FR" baseline="0" dirty="0" err="1"/>
              <a:t>localisation.Avec</a:t>
            </a:r>
            <a:r>
              <a:rPr lang="fr-FR" baseline="0" dirty="0"/>
              <a:t> </a:t>
            </a:r>
            <a:r>
              <a:rPr lang="fr-FR" baseline="0" dirty="0" err="1"/>
              <a:t>Edugéo</a:t>
            </a:r>
            <a:r>
              <a:rPr lang="fr-FR" baseline="0" dirty="0"/>
              <a:t>, on peut assembler plusieurs productions différentes. Il est donc possible de produire une carte collaborative.</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34</a:t>
            </a:fld>
            <a:endParaRPr lang="fr-FR"/>
          </a:p>
        </p:txBody>
      </p:sp>
    </p:spTree>
    <p:extLst>
      <p:ext uri="{BB962C8B-B14F-4D97-AF65-F5344CB8AC3E}">
        <p14:creationId xmlns:p14="http://schemas.microsoft.com/office/powerpoint/2010/main" val="1920495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Il s’agit d’un exemple de production écrite d’un groupe d’élève avec un outil</a:t>
            </a:r>
            <a:r>
              <a:rPr lang="fr-FR" baseline="0" dirty="0"/>
              <a:t> de texte collaboratif. En dehors </a:t>
            </a:r>
            <a:r>
              <a:rPr lang="fr-FR" strike="noStrike" baseline="0" dirty="0"/>
              <a:t>de la </a:t>
            </a:r>
            <a:r>
              <a:rPr lang="fr-FR" baseline="0" dirty="0"/>
              <a:t>dimension numérique du travail, il s’agira surtout de souligner la dimension collective du travail dans l’EPI et de la nécessité de travailler autrement en évaluant d’autres compétences. </a:t>
            </a:r>
          </a:p>
          <a:p>
            <a:r>
              <a:rPr lang="fr-FR" baseline="0" dirty="0"/>
              <a:t>Cette production  a pour but de faire travailler les élèves sur l’argumentation. </a:t>
            </a:r>
          </a:p>
          <a:p>
            <a:r>
              <a:rPr lang="fr-FR" baseline="0" dirty="0"/>
              <a:t>On peut envisager de travailler cette compétence sur un format papier. Le numérique n’est pas exclusif. </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35</a:t>
            </a:fld>
            <a:endParaRPr lang="fr-FR"/>
          </a:p>
        </p:txBody>
      </p:sp>
    </p:spTree>
    <p:extLst>
      <p:ext uri="{BB962C8B-B14F-4D97-AF65-F5344CB8AC3E}">
        <p14:creationId xmlns:p14="http://schemas.microsoft.com/office/powerpoint/2010/main" val="1346221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PRODUCTION CAROTGRAPHIQUE COLLABORATIVE –</a:t>
            </a:r>
            <a:r>
              <a:rPr lang="fr-FR" baseline="0" dirty="0"/>
              <a:t> intérêt de la démarche prospective outre la dimension collaborative est de favoriser la gestion de projet</a:t>
            </a:r>
            <a:endParaRPr lang="fr-FR" dirty="0"/>
          </a:p>
        </p:txBody>
      </p:sp>
      <p:sp>
        <p:nvSpPr>
          <p:cNvPr id="4" name="Espace réservé du numéro de diapositive 3"/>
          <p:cNvSpPr>
            <a:spLocks noGrp="1"/>
          </p:cNvSpPr>
          <p:nvPr>
            <p:ph type="sldNum" sz="quarter" idx="10"/>
          </p:nvPr>
        </p:nvSpPr>
        <p:spPr/>
        <p:txBody>
          <a:bodyPr/>
          <a:lstStyle/>
          <a:p>
            <a:fld id="{8C283CA9-CBE1-4A58-85F7-CD75E1B61F77}" type="slidenum">
              <a:rPr lang="fr-FR" smtClean="0">
                <a:solidFill>
                  <a:prstClr val="black"/>
                </a:solidFill>
              </a:rPr>
              <a:pPr/>
              <a:t>36</a:t>
            </a:fld>
            <a:endParaRPr lang="fr-FR">
              <a:solidFill>
                <a:prstClr val="black"/>
              </a:solidFill>
            </a:endParaRPr>
          </a:p>
        </p:txBody>
      </p:sp>
    </p:spTree>
    <p:extLst>
      <p:ext uri="{BB962C8B-B14F-4D97-AF65-F5344CB8AC3E}">
        <p14:creationId xmlns:p14="http://schemas.microsoft.com/office/powerpoint/2010/main" val="4033847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Intégrer les </a:t>
            </a:r>
            <a:r>
              <a:rPr lang="fr-FR" dirty="0" err="1"/>
              <a:t>audios</a:t>
            </a:r>
            <a:r>
              <a:rPr lang="fr-FR" baseline="0" dirty="0"/>
              <a:t> des débats – FAIRE DES ETUDES D’IMPACT </a:t>
            </a:r>
          </a:p>
          <a:p>
            <a:r>
              <a:rPr lang="fr-FR" baseline="0" dirty="0"/>
              <a:t>Ce passage montre comment le débat – une des productions finales – est conduit. Il s’agit de montrer ici que les 3 disciplines se </a:t>
            </a:r>
            <a:r>
              <a:rPr lang="fr-FR" strike="noStrike" baseline="0" dirty="0"/>
              <a:t>retrouvent</a:t>
            </a:r>
            <a:r>
              <a:rPr lang="fr-FR" baseline="0" dirty="0"/>
              <a:t> dans la production finale car les élèves invoqueront dans leurs argumentations des éléments relatifs aux trois disciplines. </a:t>
            </a:r>
            <a:endParaRPr lang="fr-FR" dirty="0"/>
          </a:p>
        </p:txBody>
      </p:sp>
      <p:sp>
        <p:nvSpPr>
          <p:cNvPr id="4" name="Espace réservé du numéro de diapositive 3"/>
          <p:cNvSpPr>
            <a:spLocks noGrp="1"/>
          </p:cNvSpPr>
          <p:nvPr>
            <p:ph type="sldNum" sz="quarter" idx="10"/>
          </p:nvPr>
        </p:nvSpPr>
        <p:spPr/>
        <p:txBody>
          <a:bodyPr/>
          <a:lstStyle/>
          <a:p>
            <a:fld id="{8C283CA9-CBE1-4A58-85F7-CD75E1B61F77}" type="slidenum">
              <a:rPr lang="fr-FR" smtClean="0"/>
              <a:t>37</a:t>
            </a:fld>
            <a:endParaRPr lang="fr-FR"/>
          </a:p>
        </p:txBody>
      </p:sp>
    </p:spTree>
    <p:extLst>
      <p:ext uri="{BB962C8B-B14F-4D97-AF65-F5344CB8AC3E}">
        <p14:creationId xmlns:p14="http://schemas.microsoft.com/office/powerpoint/2010/main" val="319284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On abordera ultérieurement</a:t>
            </a:r>
            <a:r>
              <a:rPr lang="fr-FR" baseline="0" dirty="0"/>
              <a:t> dans une diapositive les programmes des deux autres disciplines. Dans cette diapositive, on met évidence l’identité disciplinaire. La discipline dans un projet interdisciplinaire est toujours présente. La démarche de projet n’efface pas l’aspect disciplinaire.</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180085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 passage</a:t>
            </a:r>
            <a:r>
              <a:rPr lang="fr-FR" baseline="0" dirty="0"/>
              <a:t> montre que l’EPI s’adosse aux compétences du socle. Tous les domaines sont abordés, des capacités ont été sélectionnés en fonction du projet. </a:t>
            </a:r>
          </a:p>
          <a:p>
            <a:r>
              <a:rPr lang="fr-FR" dirty="0"/>
              <a:t>Tous les domaines du</a:t>
            </a:r>
            <a:r>
              <a:rPr lang="fr-FR" baseline="0" dirty="0"/>
              <a:t> socle sont représentés. Néanmoins, un ou deux objectifs par item ont été sélectionnés. Pour le domaine 5 ,qui se rapporte plus spécifiquement à la géographie, l’intérêt de l’item  2 est de montrer que l’application d’une démarche scientifique dans cette discipline est possible. </a:t>
            </a:r>
          </a:p>
          <a:p>
            <a:r>
              <a:rPr lang="fr-FR" baseline="0" dirty="0"/>
              <a:t>Pour ces domaines cités, nous appliquerons les démarches pédagogiques suivantes : </a:t>
            </a:r>
          </a:p>
          <a:p>
            <a:r>
              <a:rPr lang="fr-FR" dirty="0"/>
              <a:t>- </a:t>
            </a:r>
            <a:r>
              <a:rPr lang="fr-FR" b="1" i="1" dirty="0"/>
              <a:t>Pratiquer une démarche d’investigation</a:t>
            </a:r>
          </a:p>
          <a:p>
            <a:r>
              <a:rPr lang="fr-FR" b="1" i="1" dirty="0"/>
              <a:t>- Travailler dans une démarche de projet</a:t>
            </a:r>
          </a:p>
          <a:p>
            <a:r>
              <a:rPr lang="fr-FR" b="1" i="1" dirty="0"/>
              <a:t>- Emettre des hypothèses</a:t>
            </a:r>
          </a:p>
          <a:p>
            <a:r>
              <a:rPr lang="fr-FR" b="1" i="1" dirty="0"/>
              <a:t>- Travailler par situations problèmes </a:t>
            </a:r>
          </a:p>
          <a:p>
            <a:r>
              <a:rPr lang="fr-FR" b="1" i="1" dirty="0"/>
              <a:t>- Rechercher des solutions pour une résolution de problème</a:t>
            </a:r>
          </a:p>
          <a:p>
            <a:pPr marL="171450" indent="-171450">
              <a:buFontTx/>
              <a:buChar char="-"/>
            </a:pPr>
            <a:r>
              <a:rPr lang="fr-FR" b="1" i="1" dirty="0"/>
              <a:t>Pratiquer un jeu sérieux « </a:t>
            </a:r>
            <a:r>
              <a:rPr lang="fr-FR" b="1" i="1" dirty="0" err="1"/>
              <a:t>serious</a:t>
            </a:r>
            <a:r>
              <a:rPr lang="fr-FR" b="1" i="1" dirty="0"/>
              <a:t> </a:t>
            </a:r>
            <a:r>
              <a:rPr lang="fr-FR" b="1" i="1" dirty="0" err="1"/>
              <a:t>game</a:t>
            </a:r>
            <a:r>
              <a:rPr lang="fr-FR" b="1" i="1" dirty="0"/>
              <a:t> » à travers des jeux de rôle</a:t>
            </a:r>
          </a:p>
          <a:p>
            <a:pPr marL="171450" indent="-171450">
              <a:buFontTx/>
              <a:buChar char="-"/>
            </a:pPr>
            <a:endParaRPr lang="fr-FR" b="1" i="1" dirty="0"/>
          </a:p>
          <a:p>
            <a:pPr marL="0" indent="0">
              <a:buFontTx/>
              <a:buNone/>
            </a:pPr>
            <a:r>
              <a:rPr lang="fr-FR" b="1" i="1" dirty="0"/>
              <a:t>Les</a:t>
            </a:r>
            <a:r>
              <a:rPr lang="fr-FR" b="1" i="1" baseline="0" dirty="0"/>
              <a:t> domaines seront déclinés davantage dans la diapo 15</a:t>
            </a:r>
            <a:endParaRPr lang="fr-FR" b="1" i="1" dirty="0"/>
          </a:p>
          <a:p>
            <a:pPr marL="171450" indent="-171450">
              <a:buFontTx/>
              <a:buChar char="-"/>
            </a:pPr>
            <a:endParaRPr lang="fr-FR" b="1" i="1" dirty="0"/>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8</a:t>
            </a:fld>
            <a:endParaRPr lang="fr-FR"/>
          </a:p>
        </p:txBody>
      </p:sp>
    </p:spTree>
    <p:extLst>
      <p:ext uri="{BB962C8B-B14F-4D97-AF65-F5344CB8AC3E}">
        <p14:creationId xmlns:p14="http://schemas.microsoft.com/office/powerpoint/2010/main" val="2132000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 de la problématique. Conduire un travail de prospective sur Paris 2040 .</a:t>
            </a:r>
          </a:p>
          <a:p>
            <a:r>
              <a:rPr lang="fr-FR" dirty="0"/>
              <a:t> Ce travail comportera plusieurs productions. </a:t>
            </a:r>
          </a:p>
          <a:p>
            <a:r>
              <a:rPr lang="fr-FR" dirty="0"/>
              <a:t>La première production  demandée est une étude d’impact dans laquelle on se prononcera sur la faisabilité d’un projet de transport, d’architecture ou d’énergie durable. Une carte collaborative ( format papier ou numérique) sera réalisée par les élèves. Elle contiendra l’ensemble des projets sur lesquels ils travailleront. Elle représentera l’organisation spatiale de paris en 2040 du point des transports et de l’énergie durable. Les échanges entre élèves feront l’objet de débats argumentés. Les élèves prépareront préalablement leur argumentation en mobilisant des connaissances et compétences acquises dans les trois disciplines. Ces débats seront enregistrés .</a:t>
            </a:r>
          </a:p>
          <a:p>
            <a:r>
              <a:rPr lang="fr-FR" dirty="0"/>
              <a:t>L’ensemble des productions des élèves ( croquis , productions écrites, diaporamas, enregistrements sonores) seront utilisées pour organiser une exposition au CDI du collège. </a:t>
            </a:r>
          </a:p>
          <a:p>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9</a:t>
            </a:fld>
            <a:endParaRPr lang="fr-FR"/>
          </a:p>
        </p:txBody>
      </p:sp>
    </p:spTree>
    <p:extLst>
      <p:ext uri="{BB962C8B-B14F-4D97-AF65-F5344CB8AC3E}">
        <p14:creationId xmlns:p14="http://schemas.microsoft.com/office/powerpoint/2010/main" val="381914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a:t>
            </a:r>
            <a:r>
              <a:rPr lang="fr-FR" baseline="0" dirty="0"/>
              <a:t> cette partie, nous allons voir comment les domaines du socle peuvent déclinées en démarches pédagogiques.</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12</a:t>
            </a:fld>
            <a:endParaRPr lang="fr-FR"/>
          </a:p>
        </p:txBody>
      </p:sp>
    </p:spTree>
    <p:extLst>
      <p:ext uri="{BB962C8B-B14F-4D97-AF65-F5344CB8AC3E}">
        <p14:creationId xmlns:p14="http://schemas.microsoft.com/office/powerpoint/2010/main" val="2090375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Dans les diapositives qui</a:t>
            </a:r>
            <a:r>
              <a:rPr lang="fr-FR" baseline="0" dirty="0"/>
              <a:t> vont suivre, on montre comment peut émerger un projet, comment </a:t>
            </a:r>
            <a:r>
              <a:rPr lang="fr-FR" strike="noStrike" baseline="0" dirty="0"/>
              <a:t>peut </a:t>
            </a:r>
            <a:r>
              <a:rPr lang="fr-FR" baseline="0" dirty="0"/>
              <a:t>se concevoir Il s’agit de proposer un modèle pour élaborer une démarche de gestion de projet. </a:t>
            </a:r>
          </a:p>
          <a:p>
            <a:r>
              <a:rPr lang="fr-FR" baseline="0" dirty="0"/>
              <a:t>Les différentes étapes, de l’émergence de l’idée, à la conception des productions seront formalisées dans les diapositives qui vont suivre.</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13</a:t>
            </a:fld>
            <a:endParaRPr lang="fr-FR"/>
          </a:p>
        </p:txBody>
      </p:sp>
    </p:spTree>
    <p:extLst>
      <p:ext uri="{BB962C8B-B14F-4D97-AF65-F5344CB8AC3E}">
        <p14:creationId xmlns:p14="http://schemas.microsoft.com/office/powerpoint/2010/main" val="3831029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Présentation</a:t>
            </a:r>
            <a:r>
              <a:rPr lang="fr-FR" baseline="0" dirty="0"/>
              <a:t> de la démarche inhérente à chaque discipline .  Les démarches adoptées s’inspirent donc du socle et de ses domaines. Ce projet constitue donc une forme de déclinaison des domaines du socle commun. La diversité des démarche montre que l’ancrage disciplinaire reste important dans une démarche de projet même s’il ne s’agit pas de juxtaposer des disciplines.</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14</a:t>
            </a:fld>
            <a:endParaRPr lang="fr-FR"/>
          </a:p>
        </p:txBody>
      </p:sp>
    </p:spTree>
    <p:extLst>
      <p:ext uri="{BB962C8B-B14F-4D97-AF65-F5344CB8AC3E}">
        <p14:creationId xmlns:p14="http://schemas.microsoft.com/office/powerpoint/2010/main" val="216626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Cette partie est </a:t>
            </a:r>
            <a:r>
              <a:rPr lang="fr-FR" strike="noStrike" dirty="0">
                <a:solidFill>
                  <a:srgbClr val="7030A0"/>
                </a:solidFill>
              </a:rPr>
              <a:t>consacrée</a:t>
            </a:r>
            <a:r>
              <a:rPr lang="fr-FR" strike="noStrike" baseline="0" dirty="0">
                <a:solidFill>
                  <a:srgbClr val="7030A0"/>
                </a:solidFill>
              </a:rPr>
              <a:t> </a:t>
            </a:r>
            <a:r>
              <a:rPr lang="fr-FR" dirty="0"/>
              <a:t>au décryptage du socle</a:t>
            </a:r>
            <a:r>
              <a:rPr lang="fr-FR" baseline="0" dirty="0"/>
              <a:t> et des programmes. C’est à partir de l’analyse des deux supports que l’on peut concevoir une démarche commune. </a:t>
            </a:r>
            <a:r>
              <a:rPr lang="fr-FR" dirty="0"/>
              <a:t>Les éléments</a:t>
            </a:r>
            <a:r>
              <a:rPr lang="fr-FR" strike="noStrike" baseline="0" dirty="0"/>
              <a:t> communs </a:t>
            </a:r>
            <a:r>
              <a:rPr lang="fr-FR" baseline="0" dirty="0"/>
              <a:t>à chaque discipline ont été </a:t>
            </a:r>
            <a:r>
              <a:rPr lang="fr-FR" strike="noStrike" baseline="0" dirty="0"/>
              <a:t>rassemb</a:t>
            </a:r>
            <a:r>
              <a:rPr lang="fr-FR" strike="noStrike" baseline="0" dirty="0">
                <a:solidFill>
                  <a:srgbClr val="00B050"/>
                </a:solidFill>
              </a:rPr>
              <a:t>lés</a:t>
            </a:r>
            <a:r>
              <a:rPr lang="fr-FR" strike="sngStrike" baseline="0" dirty="0">
                <a:solidFill>
                  <a:srgbClr val="00B050"/>
                </a:solidFill>
              </a:rPr>
              <a:t> </a:t>
            </a:r>
            <a:r>
              <a:rPr lang="fr-FR" baseline="0" dirty="0"/>
              <a:t>dans ce tableau pour plus de cohérence. Il s’agit de montrer comment peut émerger un projet collectif, à partir de la mise en avant des aspects communs ou des démarches communes aux différentes disciplines. </a:t>
            </a:r>
            <a:endParaRPr lang="fr-FR" dirty="0"/>
          </a:p>
        </p:txBody>
      </p:sp>
      <p:sp>
        <p:nvSpPr>
          <p:cNvPr id="4" name="Espace réservé du numéro de diapositive 3"/>
          <p:cNvSpPr>
            <a:spLocks noGrp="1"/>
          </p:cNvSpPr>
          <p:nvPr>
            <p:ph type="sldNum" sz="quarter" idx="10"/>
          </p:nvPr>
        </p:nvSpPr>
        <p:spPr/>
        <p:txBody>
          <a:bodyPr/>
          <a:lstStyle/>
          <a:p>
            <a:fld id="{602A64BB-1796-4C4E-845F-E9C4DCF04051}" type="slidenum">
              <a:rPr lang="fr-FR" smtClean="0"/>
              <a:t>15</a:t>
            </a:fld>
            <a:endParaRPr lang="fr-FR"/>
          </a:p>
        </p:txBody>
      </p:sp>
    </p:spTree>
    <p:extLst>
      <p:ext uri="{BB962C8B-B14F-4D97-AF65-F5344CB8AC3E}">
        <p14:creationId xmlns:p14="http://schemas.microsoft.com/office/powerpoint/2010/main" val="27647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3936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88934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01923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5" name="Espace réservé du numéro de diapositive 4"/>
          <p:cNvSpPr>
            <a:spLocks noGrp="1"/>
          </p:cNvSpPr>
          <p:nvPr>
            <p:ph type="sldNum" sz="quarter" idx="4"/>
          </p:nvPr>
        </p:nvSpPr>
        <p:spPr>
          <a:xfrm>
            <a:off x="10992544" y="6356351"/>
            <a:ext cx="589856" cy="365125"/>
          </a:xfrm>
          <a:prstGeom prst="rect">
            <a:avLst/>
          </a:prstGeom>
        </p:spPr>
        <p:txBody>
          <a:bodyPr/>
          <a:lstStyle>
            <a:lvl1pPr algn="r">
              <a:defRPr sz="1400"/>
            </a:lvl1pPr>
          </a:lstStyle>
          <a:p>
            <a:fld id="{89531EC0-B798-4995-8E33-B058E19697DB}"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3381987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Espace réservé du numéro de diapositive 4"/>
          <p:cNvSpPr>
            <a:spLocks noGrp="1"/>
          </p:cNvSpPr>
          <p:nvPr>
            <p:ph type="sldNum" sz="quarter" idx="4"/>
          </p:nvPr>
        </p:nvSpPr>
        <p:spPr>
          <a:xfrm>
            <a:off x="10992544" y="6356351"/>
            <a:ext cx="589856" cy="365125"/>
          </a:xfrm>
          <a:prstGeom prst="rect">
            <a:avLst/>
          </a:prstGeom>
        </p:spPr>
        <p:txBody>
          <a:bodyPr/>
          <a:lstStyle>
            <a:lvl1pPr algn="r">
              <a:defRPr sz="1400"/>
            </a:lvl1pPr>
          </a:lstStyle>
          <a:p>
            <a:fld id="{89531EC0-B798-4995-8E33-B058E19697DB}"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897428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609600" y="6356351"/>
            <a:ext cx="2844800" cy="365125"/>
          </a:xfrm>
          <a:prstGeom prst="rect">
            <a:avLst/>
          </a:prstGeom>
        </p:spPr>
        <p:txBody>
          <a:bodyPr/>
          <a:lstStyle>
            <a:lvl1pPr>
              <a:defRPr sz="1400"/>
            </a:lvl1pPr>
          </a:lstStyle>
          <a:p>
            <a:fld id="{62B5F40B-FF3F-4727-8912-7954D5457108}" type="datetime1">
              <a:rPr lang="fr-FR" smtClean="0">
                <a:solidFill>
                  <a:prstClr val="black"/>
                </a:solidFill>
              </a:rPr>
              <a:pPr/>
              <a:t>01/04/2016</a:t>
            </a:fld>
            <a:endParaRPr lang="fr-FR" dirty="0">
              <a:solidFill>
                <a:prstClr val="black"/>
              </a:solidFill>
            </a:endParaRPr>
          </a:p>
        </p:txBody>
      </p:sp>
      <p:sp>
        <p:nvSpPr>
          <p:cNvPr id="4" name="Espace réservé du pied de page 3"/>
          <p:cNvSpPr>
            <a:spLocks noGrp="1"/>
          </p:cNvSpPr>
          <p:nvPr>
            <p:ph type="ftr" sz="quarter" idx="11"/>
          </p:nvPr>
        </p:nvSpPr>
        <p:spPr>
          <a:xfrm>
            <a:off x="4165600" y="6356351"/>
            <a:ext cx="3860800" cy="365125"/>
          </a:xfrm>
          <a:prstGeom prst="rect">
            <a:avLst/>
          </a:prstGeom>
        </p:spPr>
        <p:txBody>
          <a:bodyPr/>
          <a:lstStyle>
            <a:lvl1pPr>
              <a:defRPr sz="1400"/>
            </a:lvl1pPr>
          </a:lstStyle>
          <a:p>
            <a:endParaRPr lang="fr-FR" dirty="0">
              <a:solidFill>
                <a:prstClr val="black"/>
              </a:solidFill>
            </a:endParaRPr>
          </a:p>
        </p:txBody>
      </p:sp>
      <p:sp>
        <p:nvSpPr>
          <p:cNvPr id="6" name="Espace réservé du numéro de diapositive 4"/>
          <p:cNvSpPr>
            <a:spLocks noGrp="1"/>
          </p:cNvSpPr>
          <p:nvPr>
            <p:ph type="sldNum" sz="quarter" idx="4"/>
          </p:nvPr>
        </p:nvSpPr>
        <p:spPr>
          <a:xfrm>
            <a:off x="10992544" y="6356351"/>
            <a:ext cx="589856" cy="365125"/>
          </a:xfrm>
          <a:prstGeom prst="rect">
            <a:avLst/>
          </a:prstGeom>
        </p:spPr>
        <p:txBody>
          <a:bodyPr/>
          <a:lstStyle>
            <a:lvl1pPr algn="r">
              <a:defRPr sz="1400"/>
            </a:lvl1pPr>
          </a:lstStyle>
          <a:p>
            <a:fld id="{89531EC0-B798-4995-8E33-B058E19697DB}"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3876030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609600" y="1600202"/>
            <a:ext cx="109728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2"/>
            <a:ext cx="2844800" cy="365125"/>
          </a:xfrm>
          <a:prstGeom prst="rect">
            <a:avLst/>
          </a:prstGeom>
        </p:spPr>
        <p:txBody>
          <a:bodyPr/>
          <a:lstStyle/>
          <a:p>
            <a:fld id="{5D875A72-895C-0540-B306-32D3FCDBC9B6}" type="datetimeFigureOut">
              <a:rPr lang="fr-FR">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a:xfrm>
            <a:off x="4165600" y="6356352"/>
            <a:ext cx="3860800" cy="365125"/>
          </a:xfrm>
          <a:prstGeom prst="rect">
            <a:avLst/>
          </a:prstGeom>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BFE49F0-C909-CC4B-A938-A8C4A877D5C2}"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7979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68533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4711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4363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04045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6738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245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25553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9894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60F8C-A3F5-4C16-86F0-9CDF7BC358BA}" type="datetimeFigureOut">
              <a:rPr lang="fr-FR" smtClean="0">
                <a:solidFill>
                  <a:prstClr val="black">
                    <a:tint val="75000"/>
                  </a:prstClr>
                </a:solidFill>
              </a:rPr>
              <a:pPr/>
              <a:t>01/04/2016</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72AE4D-5B50-408F-8376-987F410349E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9692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Espace réservé du pied de page 4"/>
          <p:cNvSpPr txBox="1">
            <a:spLocks/>
          </p:cNvSpPr>
          <p:nvPr userDrawn="1"/>
        </p:nvSpPr>
        <p:spPr>
          <a:xfrm>
            <a:off x="871321" y="6309321"/>
            <a:ext cx="8680459" cy="192544"/>
          </a:xfrm>
          <a:prstGeom prst="rect">
            <a:avLst/>
          </a:prstGeom>
        </p:spPr>
        <p:txBody>
          <a:bodyPr vert="horz" lIns="91440" tIns="45720" rIns="91440" bIns="45720" rtlCol="0" anchor="ctr"/>
          <a:lstStyle>
            <a:defPPr>
              <a:defRPr lang="fr-FR"/>
            </a:defPPr>
            <a:lvl1pPr marL="0" algn="l" defTabSz="914400" rtl="0" eaLnBrk="1" latinLnBrk="0" hangingPunct="1">
              <a:defRPr sz="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prstClr val="white"/>
                </a:solidFill>
              </a:rPr>
              <a:t>CREATEURS DE SOLUTIONS HUMAINES © 2013 Altedia - reproduction interdite sauf autorisation écrite préalable</a:t>
            </a:r>
          </a:p>
        </p:txBody>
      </p:sp>
      <p:sp>
        <p:nvSpPr>
          <p:cNvPr id="23" name="Rectangle à coins arrondis 21"/>
          <p:cNvSpPr/>
          <p:nvPr userDrawn="1"/>
        </p:nvSpPr>
        <p:spPr>
          <a:xfrm rot="10800000">
            <a:off x="5017255" y="845763"/>
            <a:ext cx="6624736" cy="287189"/>
          </a:xfrm>
          <a:custGeom>
            <a:avLst/>
            <a:gdLst>
              <a:gd name="connsiteX0" fmla="*/ 0 w 2952328"/>
              <a:gd name="connsiteY0" fmla="*/ 51527 h 309156"/>
              <a:gd name="connsiteX1" fmla="*/ 51527 w 2952328"/>
              <a:gd name="connsiteY1" fmla="*/ 0 h 309156"/>
              <a:gd name="connsiteX2" fmla="*/ 2900801 w 2952328"/>
              <a:gd name="connsiteY2" fmla="*/ 0 h 309156"/>
              <a:gd name="connsiteX3" fmla="*/ 2952328 w 2952328"/>
              <a:gd name="connsiteY3" fmla="*/ 51527 h 309156"/>
              <a:gd name="connsiteX4" fmla="*/ 2952328 w 2952328"/>
              <a:gd name="connsiteY4" fmla="*/ 257629 h 309156"/>
              <a:gd name="connsiteX5" fmla="*/ 2900801 w 2952328"/>
              <a:gd name="connsiteY5" fmla="*/ 309156 h 309156"/>
              <a:gd name="connsiteX6" fmla="*/ 51527 w 2952328"/>
              <a:gd name="connsiteY6" fmla="*/ 309156 h 309156"/>
              <a:gd name="connsiteX7" fmla="*/ 0 w 2952328"/>
              <a:gd name="connsiteY7" fmla="*/ 257629 h 309156"/>
              <a:gd name="connsiteX8" fmla="*/ 0 w 2952328"/>
              <a:gd name="connsiteY8" fmla="*/ 51527 h 309156"/>
              <a:gd name="connsiteX0" fmla="*/ 0 w 2952328"/>
              <a:gd name="connsiteY0" fmla="*/ 51527 h 309156"/>
              <a:gd name="connsiteX1" fmla="*/ 51527 w 2952328"/>
              <a:gd name="connsiteY1" fmla="*/ 0 h 309156"/>
              <a:gd name="connsiteX2" fmla="*/ 2719647 w 2952328"/>
              <a:gd name="connsiteY2" fmla="*/ 25879 h 309156"/>
              <a:gd name="connsiteX3" fmla="*/ 2952328 w 2952328"/>
              <a:gd name="connsiteY3" fmla="*/ 51527 h 309156"/>
              <a:gd name="connsiteX4" fmla="*/ 2952328 w 2952328"/>
              <a:gd name="connsiteY4" fmla="*/ 257629 h 309156"/>
              <a:gd name="connsiteX5" fmla="*/ 2900801 w 2952328"/>
              <a:gd name="connsiteY5" fmla="*/ 309156 h 309156"/>
              <a:gd name="connsiteX6" fmla="*/ 51527 w 2952328"/>
              <a:gd name="connsiteY6" fmla="*/ 309156 h 309156"/>
              <a:gd name="connsiteX7" fmla="*/ 0 w 2952328"/>
              <a:gd name="connsiteY7" fmla="*/ 257629 h 309156"/>
              <a:gd name="connsiteX8" fmla="*/ 0 w 2952328"/>
              <a:gd name="connsiteY8" fmla="*/ 51527 h 309156"/>
              <a:gd name="connsiteX0" fmla="*/ 0 w 2952328"/>
              <a:gd name="connsiteY0" fmla="*/ 51527 h 309156"/>
              <a:gd name="connsiteX1" fmla="*/ 51527 w 2952328"/>
              <a:gd name="connsiteY1" fmla="*/ 0 h 309156"/>
              <a:gd name="connsiteX2" fmla="*/ 2719647 w 2952328"/>
              <a:gd name="connsiteY2" fmla="*/ 25879 h 309156"/>
              <a:gd name="connsiteX3" fmla="*/ 2814305 w 2952328"/>
              <a:gd name="connsiteY3" fmla="*/ 42900 h 309156"/>
              <a:gd name="connsiteX4" fmla="*/ 2952328 w 2952328"/>
              <a:gd name="connsiteY4" fmla="*/ 257629 h 309156"/>
              <a:gd name="connsiteX5" fmla="*/ 2900801 w 2952328"/>
              <a:gd name="connsiteY5" fmla="*/ 309156 h 309156"/>
              <a:gd name="connsiteX6" fmla="*/ 51527 w 2952328"/>
              <a:gd name="connsiteY6" fmla="*/ 309156 h 309156"/>
              <a:gd name="connsiteX7" fmla="*/ 0 w 2952328"/>
              <a:gd name="connsiteY7" fmla="*/ 257629 h 309156"/>
              <a:gd name="connsiteX8" fmla="*/ 0 w 2952328"/>
              <a:gd name="connsiteY8" fmla="*/ 51527 h 309156"/>
              <a:gd name="connsiteX0" fmla="*/ 0 w 3064471"/>
              <a:gd name="connsiteY0" fmla="*/ 51527 h 309156"/>
              <a:gd name="connsiteX1" fmla="*/ 51527 w 3064471"/>
              <a:gd name="connsiteY1" fmla="*/ 0 h 309156"/>
              <a:gd name="connsiteX2" fmla="*/ 2719647 w 3064471"/>
              <a:gd name="connsiteY2" fmla="*/ 25879 h 309156"/>
              <a:gd name="connsiteX3" fmla="*/ 2814305 w 3064471"/>
              <a:gd name="connsiteY3" fmla="*/ 42900 h 309156"/>
              <a:gd name="connsiteX4" fmla="*/ 3064471 w 3064471"/>
              <a:gd name="connsiteY4" fmla="*/ 257629 h 309156"/>
              <a:gd name="connsiteX5" fmla="*/ 2900801 w 3064471"/>
              <a:gd name="connsiteY5" fmla="*/ 309156 h 309156"/>
              <a:gd name="connsiteX6" fmla="*/ 51527 w 3064471"/>
              <a:gd name="connsiteY6" fmla="*/ 309156 h 309156"/>
              <a:gd name="connsiteX7" fmla="*/ 0 w 3064471"/>
              <a:gd name="connsiteY7" fmla="*/ 257629 h 309156"/>
              <a:gd name="connsiteX8" fmla="*/ 0 w 3064471"/>
              <a:gd name="connsiteY8" fmla="*/ 51527 h 309156"/>
              <a:gd name="connsiteX0" fmla="*/ 0 w 3064471"/>
              <a:gd name="connsiteY0" fmla="*/ 51527 h 309156"/>
              <a:gd name="connsiteX1" fmla="*/ 51527 w 3064471"/>
              <a:gd name="connsiteY1" fmla="*/ 0 h 309156"/>
              <a:gd name="connsiteX2" fmla="*/ 2719647 w 3064471"/>
              <a:gd name="connsiteY2" fmla="*/ 25879 h 309156"/>
              <a:gd name="connsiteX3" fmla="*/ 2915905 w 3064471"/>
              <a:gd name="connsiteY3" fmla="*/ 42900 h 309156"/>
              <a:gd name="connsiteX4" fmla="*/ 3064471 w 3064471"/>
              <a:gd name="connsiteY4" fmla="*/ 257629 h 309156"/>
              <a:gd name="connsiteX5" fmla="*/ 2900801 w 3064471"/>
              <a:gd name="connsiteY5" fmla="*/ 309156 h 309156"/>
              <a:gd name="connsiteX6" fmla="*/ 51527 w 3064471"/>
              <a:gd name="connsiteY6" fmla="*/ 309156 h 309156"/>
              <a:gd name="connsiteX7" fmla="*/ 0 w 3064471"/>
              <a:gd name="connsiteY7" fmla="*/ 257629 h 309156"/>
              <a:gd name="connsiteX8" fmla="*/ 0 w 3064471"/>
              <a:gd name="connsiteY8" fmla="*/ 51527 h 309156"/>
              <a:gd name="connsiteX0" fmla="*/ 0 w 3070821"/>
              <a:gd name="connsiteY0" fmla="*/ 51527 h 310402"/>
              <a:gd name="connsiteX1" fmla="*/ 51527 w 3070821"/>
              <a:gd name="connsiteY1" fmla="*/ 0 h 310402"/>
              <a:gd name="connsiteX2" fmla="*/ 2719647 w 3070821"/>
              <a:gd name="connsiteY2" fmla="*/ 25879 h 310402"/>
              <a:gd name="connsiteX3" fmla="*/ 2915905 w 3070821"/>
              <a:gd name="connsiteY3" fmla="*/ 42900 h 310402"/>
              <a:gd name="connsiteX4" fmla="*/ 3070821 w 3070821"/>
              <a:gd name="connsiteY4" fmla="*/ 289379 h 310402"/>
              <a:gd name="connsiteX5" fmla="*/ 2900801 w 3070821"/>
              <a:gd name="connsiteY5" fmla="*/ 309156 h 310402"/>
              <a:gd name="connsiteX6" fmla="*/ 51527 w 3070821"/>
              <a:gd name="connsiteY6" fmla="*/ 309156 h 310402"/>
              <a:gd name="connsiteX7" fmla="*/ 0 w 3070821"/>
              <a:gd name="connsiteY7" fmla="*/ 257629 h 310402"/>
              <a:gd name="connsiteX8" fmla="*/ 0 w 3070821"/>
              <a:gd name="connsiteY8" fmla="*/ 51527 h 310402"/>
              <a:gd name="connsiteX0" fmla="*/ 381848 w 3452669"/>
              <a:gd name="connsiteY0" fmla="*/ 51527 h 314766"/>
              <a:gd name="connsiteX1" fmla="*/ 433375 w 3452669"/>
              <a:gd name="connsiteY1" fmla="*/ 0 h 314766"/>
              <a:gd name="connsiteX2" fmla="*/ 3101495 w 3452669"/>
              <a:gd name="connsiteY2" fmla="*/ 25879 h 314766"/>
              <a:gd name="connsiteX3" fmla="*/ 3297753 w 3452669"/>
              <a:gd name="connsiteY3" fmla="*/ 42900 h 314766"/>
              <a:gd name="connsiteX4" fmla="*/ 3452669 w 3452669"/>
              <a:gd name="connsiteY4" fmla="*/ 289379 h 314766"/>
              <a:gd name="connsiteX5" fmla="*/ 3282649 w 3452669"/>
              <a:gd name="connsiteY5" fmla="*/ 309156 h 314766"/>
              <a:gd name="connsiteX6" fmla="*/ 1419 w 3452669"/>
              <a:gd name="connsiteY6" fmla="*/ 314766 h 314766"/>
              <a:gd name="connsiteX7" fmla="*/ 381848 w 3452669"/>
              <a:gd name="connsiteY7" fmla="*/ 257629 h 314766"/>
              <a:gd name="connsiteX8" fmla="*/ 381848 w 3452669"/>
              <a:gd name="connsiteY8" fmla="*/ 51527 h 314766"/>
              <a:gd name="connsiteX0" fmla="*/ 448786 w 3519607"/>
              <a:gd name="connsiteY0" fmla="*/ 51527 h 314766"/>
              <a:gd name="connsiteX1" fmla="*/ 500313 w 3519607"/>
              <a:gd name="connsiteY1" fmla="*/ 0 h 314766"/>
              <a:gd name="connsiteX2" fmla="*/ 3168433 w 3519607"/>
              <a:gd name="connsiteY2" fmla="*/ 25879 h 314766"/>
              <a:gd name="connsiteX3" fmla="*/ 3364691 w 3519607"/>
              <a:gd name="connsiteY3" fmla="*/ 42900 h 314766"/>
              <a:gd name="connsiteX4" fmla="*/ 3519607 w 3519607"/>
              <a:gd name="connsiteY4" fmla="*/ 289379 h 314766"/>
              <a:gd name="connsiteX5" fmla="*/ 3349587 w 3519607"/>
              <a:gd name="connsiteY5" fmla="*/ 309156 h 314766"/>
              <a:gd name="connsiteX6" fmla="*/ 68357 w 3519607"/>
              <a:gd name="connsiteY6" fmla="*/ 314766 h 314766"/>
              <a:gd name="connsiteX7" fmla="*/ 0 w 3519607"/>
              <a:gd name="connsiteY7" fmla="*/ 240799 h 314766"/>
              <a:gd name="connsiteX8" fmla="*/ 448786 w 3519607"/>
              <a:gd name="connsiteY8" fmla="*/ 51527 h 314766"/>
              <a:gd name="connsiteX0" fmla="*/ 56098 w 3519607"/>
              <a:gd name="connsiteY0" fmla="*/ 34698 h 314766"/>
              <a:gd name="connsiteX1" fmla="*/ 500313 w 3519607"/>
              <a:gd name="connsiteY1" fmla="*/ 0 h 314766"/>
              <a:gd name="connsiteX2" fmla="*/ 3168433 w 3519607"/>
              <a:gd name="connsiteY2" fmla="*/ 25879 h 314766"/>
              <a:gd name="connsiteX3" fmla="*/ 3364691 w 3519607"/>
              <a:gd name="connsiteY3" fmla="*/ 42900 h 314766"/>
              <a:gd name="connsiteX4" fmla="*/ 3519607 w 3519607"/>
              <a:gd name="connsiteY4" fmla="*/ 289379 h 314766"/>
              <a:gd name="connsiteX5" fmla="*/ 3349587 w 3519607"/>
              <a:gd name="connsiteY5" fmla="*/ 309156 h 314766"/>
              <a:gd name="connsiteX6" fmla="*/ 68357 w 3519607"/>
              <a:gd name="connsiteY6" fmla="*/ 314766 h 314766"/>
              <a:gd name="connsiteX7" fmla="*/ 0 w 3519607"/>
              <a:gd name="connsiteY7" fmla="*/ 240799 h 314766"/>
              <a:gd name="connsiteX8" fmla="*/ 56098 w 3519607"/>
              <a:gd name="connsiteY8" fmla="*/ 34698 h 314766"/>
              <a:gd name="connsiteX0" fmla="*/ 0 w 3463509"/>
              <a:gd name="connsiteY0" fmla="*/ 34698 h 314766"/>
              <a:gd name="connsiteX1" fmla="*/ 444215 w 3463509"/>
              <a:gd name="connsiteY1" fmla="*/ 0 h 314766"/>
              <a:gd name="connsiteX2" fmla="*/ 3112335 w 3463509"/>
              <a:gd name="connsiteY2" fmla="*/ 25879 h 314766"/>
              <a:gd name="connsiteX3" fmla="*/ 3308593 w 3463509"/>
              <a:gd name="connsiteY3" fmla="*/ 42900 h 314766"/>
              <a:gd name="connsiteX4" fmla="*/ 3463509 w 3463509"/>
              <a:gd name="connsiteY4" fmla="*/ 289379 h 314766"/>
              <a:gd name="connsiteX5" fmla="*/ 3293489 w 3463509"/>
              <a:gd name="connsiteY5" fmla="*/ 309156 h 314766"/>
              <a:gd name="connsiteX6" fmla="*/ 12259 w 3463509"/>
              <a:gd name="connsiteY6" fmla="*/ 314766 h 314766"/>
              <a:gd name="connsiteX7" fmla="*/ 72928 w 3463509"/>
              <a:gd name="connsiteY7" fmla="*/ 167872 h 314766"/>
              <a:gd name="connsiteX8" fmla="*/ 0 w 3463509"/>
              <a:gd name="connsiteY8" fmla="*/ 34698 h 314766"/>
              <a:gd name="connsiteX0" fmla="*/ 0 w 3463509"/>
              <a:gd name="connsiteY0" fmla="*/ 34698 h 310402"/>
              <a:gd name="connsiteX1" fmla="*/ 444215 w 3463509"/>
              <a:gd name="connsiteY1" fmla="*/ 0 h 310402"/>
              <a:gd name="connsiteX2" fmla="*/ 3112335 w 3463509"/>
              <a:gd name="connsiteY2" fmla="*/ 25879 h 310402"/>
              <a:gd name="connsiteX3" fmla="*/ 3308593 w 3463509"/>
              <a:gd name="connsiteY3" fmla="*/ 42900 h 310402"/>
              <a:gd name="connsiteX4" fmla="*/ 3463509 w 3463509"/>
              <a:gd name="connsiteY4" fmla="*/ 289379 h 310402"/>
              <a:gd name="connsiteX5" fmla="*/ 3293489 w 3463509"/>
              <a:gd name="connsiteY5" fmla="*/ 309156 h 310402"/>
              <a:gd name="connsiteX6" fmla="*/ 90797 w 3463509"/>
              <a:gd name="connsiteY6" fmla="*/ 286717 h 310402"/>
              <a:gd name="connsiteX7" fmla="*/ 72928 w 3463509"/>
              <a:gd name="connsiteY7" fmla="*/ 167872 h 310402"/>
              <a:gd name="connsiteX8" fmla="*/ 0 w 3463509"/>
              <a:gd name="connsiteY8" fmla="*/ 34698 h 310402"/>
              <a:gd name="connsiteX0" fmla="*/ 0 w 3463509"/>
              <a:gd name="connsiteY0" fmla="*/ 34698 h 302839"/>
              <a:gd name="connsiteX1" fmla="*/ 444215 w 3463509"/>
              <a:gd name="connsiteY1" fmla="*/ 0 h 302839"/>
              <a:gd name="connsiteX2" fmla="*/ 3112335 w 3463509"/>
              <a:gd name="connsiteY2" fmla="*/ 25879 h 302839"/>
              <a:gd name="connsiteX3" fmla="*/ 3308593 w 3463509"/>
              <a:gd name="connsiteY3" fmla="*/ 42900 h 302839"/>
              <a:gd name="connsiteX4" fmla="*/ 3463509 w 3463509"/>
              <a:gd name="connsiteY4" fmla="*/ 289379 h 302839"/>
              <a:gd name="connsiteX5" fmla="*/ 3276660 w 3463509"/>
              <a:gd name="connsiteY5" fmla="*/ 292326 h 302839"/>
              <a:gd name="connsiteX6" fmla="*/ 90797 w 3463509"/>
              <a:gd name="connsiteY6" fmla="*/ 286717 h 302839"/>
              <a:gd name="connsiteX7" fmla="*/ 72928 w 3463509"/>
              <a:gd name="connsiteY7" fmla="*/ 167872 h 302839"/>
              <a:gd name="connsiteX8" fmla="*/ 0 w 3463509"/>
              <a:gd name="connsiteY8" fmla="*/ 34698 h 302839"/>
              <a:gd name="connsiteX0" fmla="*/ 29977 w 3392509"/>
              <a:gd name="connsiteY0" fmla="*/ 23812 h 303173"/>
              <a:gd name="connsiteX1" fmla="*/ 373215 w 3392509"/>
              <a:gd name="connsiteY1" fmla="*/ 334 h 303173"/>
              <a:gd name="connsiteX2" fmla="*/ 3041335 w 3392509"/>
              <a:gd name="connsiteY2" fmla="*/ 26213 h 303173"/>
              <a:gd name="connsiteX3" fmla="*/ 3237593 w 3392509"/>
              <a:gd name="connsiteY3" fmla="*/ 43234 h 303173"/>
              <a:gd name="connsiteX4" fmla="*/ 3392509 w 3392509"/>
              <a:gd name="connsiteY4" fmla="*/ 289713 h 303173"/>
              <a:gd name="connsiteX5" fmla="*/ 3205660 w 3392509"/>
              <a:gd name="connsiteY5" fmla="*/ 292660 h 303173"/>
              <a:gd name="connsiteX6" fmla="*/ 19797 w 3392509"/>
              <a:gd name="connsiteY6" fmla="*/ 287051 h 303173"/>
              <a:gd name="connsiteX7" fmla="*/ 1928 w 3392509"/>
              <a:gd name="connsiteY7" fmla="*/ 168206 h 303173"/>
              <a:gd name="connsiteX8" fmla="*/ 29977 w 3392509"/>
              <a:gd name="connsiteY8" fmla="*/ 23812 h 303173"/>
              <a:gd name="connsiteX0" fmla="*/ 28049 w 3390581"/>
              <a:gd name="connsiteY0" fmla="*/ 23812 h 303173"/>
              <a:gd name="connsiteX1" fmla="*/ 371287 w 3390581"/>
              <a:gd name="connsiteY1" fmla="*/ 334 h 303173"/>
              <a:gd name="connsiteX2" fmla="*/ 3039407 w 3390581"/>
              <a:gd name="connsiteY2" fmla="*/ 26213 h 303173"/>
              <a:gd name="connsiteX3" fmla="*/ 3235665 w 3390581"/>
              <a:gd name="connsiteY3" fmla="*/ 43234 h 303173"/>
              <a:gd name="connsiteX4" fmla="*/ 3390581 w 3390581"/>
              <a:gd name="connsiteY4" fmla="*/ 289713 h 303173"/>
              <a:gd name="connsiteX5" fmla="*/ 3203732 w 3390581"/>
              <a:gd name="connsiteY5" fmla="*/ 292660 h 303173"/>
              <a:gd name="connsiteX6" fmla="*/ 62747 w 3390581"/>
              <a:gd name="connsiteY6" fmla="*/ 281441 h 303173"/>
              <a:gd name="connsiteX7" fmla="*/ 0 w 3390581"/>
              <a:gd name="connsiteY7" fmla="*/ 168206 h 303173"/>
              <a:gd name="connsiteX8" fmla="*/ 28049 w 3390581"/>
              <a:gd name="connsiteY8" fmla="*/ 23812 h 303173"/>
              <a:gd name="connsiteX0" fmla="*/ 1723908 w 5086440"/>
              <a:gd name="connsiteY0" fmla="*/ 23812 h 311130"/>
              <a:gd name="connsiteX1" fmla="*/ 2067146 w 5086440"/>
              <a:gd name="connsiteY1" fmla="*/ 334 h 311130"/>
              <a:gd name="connsiteX2" fmla="*/ 4735266 w 5086440"/>
              <a:gd name="connsiteY2" fmla="*/ 26213 h 311130"/>
              <a:gd name="connsiteX3" fmla="*/ 4931524 w 5086440"/>
              <a:gd name="connsiteY3" fmla="*/ 43234 h 311130"/>
              <a:gd name="connsiteX4" fmla="*/ 5086440 w 5086440"/>
              <a:gd name="connsiteY4" fmla="*/ 289713 h 311130"/>
              <a:gd name="connsiteX5" fmla="*/ 4899591 w 5086440"/>
              <a:gd name="connsiteY5" fmla="*/ 292660 h 311130"/>
              <a:gd name="connsiteX6" fmla="*/ 348 w 5086440"/>
              <a:gd name="connsiteY6" fmla="*/ 311130 h 311130"/>
              <a:gd name="connsiteX7" fmla="*/ 1695859 w 5086440"/>
              <a:gd name="connsiteY7" fmla="*/ 168206 h 311130"/>
              <a:gd name="connsiteX8" fmla="*/ 1723908 w 5086440"/>
              <a:gd name="connsiteY8" fmla="*/ 23812 h 311130"/>
              <a:gd name="connsiteX0" fmla="*/ 1729123 w 5091655"/>
              <a:gd name="connsiteY0" fmla="*/ 23812 h 311130"/>
              <a:gd name="connsiteX1" fmla="*/ 2072361 w 5091655"/>
              <a:gd name="connsiteY1" fmla="*/ 334 h 311130"/>
              <a:gd name="connsiteX2" fmla="*/ 4740481 w 5091655"/>
              <a:gd name="connsiteY2" fmla="*/ 26213 h 311130"/>
              <a:gd name="connsiteX3" fmla="*/ 4936739 w 5091655"/>
              <a:gd name="connsiteY3" fmla="*/ 43234 h 311130"/>
              <a:gd name="connsiteX4" fmla="*/ 5091655 w 5091655"/>
              <a:gd name="connsiteY4" fmla="*/ 289713 h 311130"/>
              <a:gd name="connsiteX5" fmla="*/ 4904806 w 5091655"/>
              <a:gd name="connsiteY5" fmla="*/ 292660 h 311130"/>
              <a:gd name="connsiteX6" fmla="*/ 5563 w 5091655"/>
              <a:gd name="connsiteY6" fmla="*/ 311130 h 311130"/>
              <a:gd name="connsiteX7" fmla="*/ 67075 w 5091655"/>
              <a:gd name="connsiteY7" fmla="*/ 55390 h 311130"/>
              <a:gd name="connsiteX8" fmla="*/ 1729123 w 5091655"/>
              <a:gd name="connsiteY8" fmla="*/ 23812 h 311130"/>
              <a:gd name="connsiteX0" fmla="*/ 1729458 w 5091990"/>
              <a:gd name="connsiteY0" fmla="*/ 23812 h 311130"/>
              <a:gd name="connsiteX1" fmla="*/ 2072696 w 5091990"/>
              <a:gd name="connsiteY1" fmla="*/ 334 h 311130"/>
              <a:gd name="connsiteX2" fmla="*/ 4740816 w 5091990"/>
              <a:gd name="connsiteY2" fmla="*/ 26213 h 311130"/>
              <a:gd name="connsiteX3" fmla="*/ 4937074 w 5091990"/>
              <a:gd name="connsiteY3" fmla="*/ 43234 h 311130"/>
              <a:gd name="connsiteX4" fmla="*/ 5091990 w 5091990"/>
              <a:gd name="connsiteY4" fmla="*/ 289713 h 311130"/>
              <a:gd name="connsiteX5" fmla="*/ 4905141 w 5091990"/>
              <a:gd name="connsiteY5" fmla="*/ 292660 h 311130"/>
              <a:gd name="connsiteX6" fmla="*/ 5898 w 5091990"/>
              <a:gd name="connsiteY6" fmla="*/ 311130 h 311130"/>
              <a:gd name="connsiteX7" fmla="*/ 61196 w 5091990"/>
              <a:gd name="connsiteY7" fmla="*/ 13827 h 311130"/>
              <a:gd name="connsiteX8" fmla="*/ 1729458 w 5091990"/>
              <a:gd name="connsiteY8" fmla="*/ 23812 h 311130"/>
              <a:gd name="connsiteX0" fmla="*/ 1350469 w 5091990"/>
              <a:gd name="connsiteY0" fmla="*/ 23812 h 311130"/>
              <a:gd name="connsiteX1" fmla="*/ 2072696 w 5091990"/>
              <a:gd name="connsiteY1" fmla="*/ 334 h 311130"/>
              <a:gd name="connsiteX2" fmla="*/ 4740816 w 5091990"/>
              <a:gd name="connsiteY2" fmla="*/ 26213 h 311130"/>
              <a:gd name="connsiteX3" fmla="*/ 4937074 w 5091990"/>
              <a:gd name="connsiteY3" fmla="*/ 43234 h 311130"/>
              <a:gd name="connsiteX4" fmla="*/ 5091990 w 5091990"/>
              <a:gd name="connsiteY4" fmla="*/ 289713 h 311130"/>
              <a:gd name="connsiteX5" fmla="*/ 4905141 w 5091990"/>
              <a:gd name="connsiteY5" fmla="*/ 292660 h 311130"/>
              <a:gd name="connsiteX6" fmla="*/ 5898 w 5091990"/>
              <a:gd name="connsiteY6" fmla="*/ 311130 h 311130"/>
              <a:gd name="connsiteX7" fmla="*/ 61196 w 5091990"/>
              <a:gd name="connsiteY7" fmla="*/ 13827 h 311130"/>
              <a:gd name="connsiteX8" fmla="*/ 1350469 w 5091990"/>
              <a:gd name="connsiteY8" fmla="*/ 23812 h 311130"/>
              <a:gd name="connsiteX0" fmla="*/ 61196 w 5091990"/>
              <a:gd name="connsiteY0" fmla="*/ 13493 h 310796"/>
              <a:gd name="connsiteX1" fmla="*/ 2072696 w 5091990"/>
              <a:gd name="connsiteY1" fmla="*/ 0 h 310796"/>
              <a:gd name="connsiteX2" fmla="*/ 4740816 w 5091990"/>
              <a:gd name="connsiteY2" fmla="*/ 25879 h 310796"/>
              <a:gd name="connsiteX3" fmla="*/ 4937074 w 5091990"/>
              <a:gd name="connsiteY3" fmla="*/ 42900 h 310796"/>
              <a:gd name="connsiteX4" fmla="*/ 5091990 w 5091990"/>
              <a:gd name="connsiteY4" fmla="*/ 289379 h 310796"/>
              <a:gd name="connsiteX5" fmla="*/ 4905141 w 5091990"/>
              <a:gd name="connsiteY5" fmla="*/ 292326 h 310796"/>
              <a:gd name="connsiteX6" fmla="*/ 5898 w 5091990"/>
              <a:gd name="connsiteY6" fmla="*/ 310796 h 310796"/>
              <a:gd name="connsiteX7" fmla="*/ 61196 w 5091990"/>
              <a:gd name="connsiteY7" fmla="*/ 13493 h 310796"/>
              <a:gd name="connsiteX0" fmla="*/ 61196 w 5091990"/>
              <a:gd name="connsiteY0" fmla="*/ 0 h 297303"/>
              <a:gd name="connsiteX1" fmla="*/ 4740816 w 5091990"/>
              <a:gd name="connsiteY1" fmla="*/ 12386 h 297303"/>
              <a:gd name="connsiteX2" fmla="*/ 4937074 w 5091990"/>
              <a:gd name="connsiteY2" fmla="*/ 29407 h 297303"/>
              <a:gd name="connsiteX3" fmla="*/ 5091990 w 5091990"/>
              <a:gd name="connsiteY3" fmla="*/ 275886 h 297303"/>
              <a:gd name="connsiteX4" fmla="*/ 4905141 w 5091990"/>
              <a:gd name="connsiteY4" fmla="*/ 278833 h 297303"/>
              <a:gd name="connsiteX5" fmla="*/ 5898 w 5091990"/>
              <a:gd name="connsiteY5" fmla="*/ 297303 h 297303"/>
              <a:gd name="connsiteX6" fmla="*/ 61196 w 5091990"/>
              <a:gd name="connsiteY6" fmla="*/ 0 h 297303"/>
              <a:gd name="connsiteX0" fmla="*/ 55362 w 5092368"/>
              <a:gd name="connsiteY0" fmla="*/ 1761 h 287189"/>
              <a:gd name="connsiteX1" fmla="*/ 4741194 w 5092368"/>
              <a:gd name="connsiteY1" fmla="*/ 2272 h 287189"/>
              <a:gd name="connsiteX2" fmla="*/ 4937452 w 5092368"/>
              <a:gd name="connsiteY2" fmla="*/ 19293 h 287189"/>
              <a:gd name="connsiteX3" fmla="*/ 5092368 w 5092368"/>
              <a:gd name="connsiteY3" fmla="*/ 265772 h 287189"/>
              <a:gd name="connsiteX4" fmla="*/ 4905519 w 5092368"/>
              <a:gd name="connsiteY4" fmla="*/ 268719 h 287189"/>
              <a:gd name="connsiteX5" fmla="*/ 6276 w 5092368"/>
              <a:gd name="connsiteY5" fmla="*/ 287189 h 287189"/>
              <a:gd name="connsiteX6" fmla="*/ 55362 w 5092368"/>
              <a:gd name="connsiteY6" fmla="*/ 1761 h 287189"/>
              <a:gd name="connsiteX0" fmla="*/ 0 w 5037006"/>
              <a:gd name="connsiteY0" fmla="*/ 1761 h 287189"/>
              <a:gd name="connsiteX1" fmla="*/ 4685832 w 5037006"/>
              <a:gd name="connsiteY1" fmla="*/ 2272 h 287189"/>
              <a:gd name="connsiteX2" fmla="*/ 4882090 w 5037006"/>
              <a:gd name="connsiteY2" fmla="*/ 19293 h 287189"/>
              <a:gd name="connsiteX3" fmla="*/ 5037006 w 5037006"/>
              <a:gd name="connsiteY3" fmla="*/ 265772 h 287189"/>
              <a:gd name="connsiteX4" fmla="*/ 4850157 w 5037006"/>
              <a:gd name="connsiteY4" fmla="*/ 268719 h 287189"/>
              <a:gd name="connsiteX5" fmla="*/ 180793 w 5037006"/>
              <a:gd name="connsiteY5" fmla="*/ 287189 h 287189"/>
              <a:gd name="connsiteX6" fmla="*/ 0 w 5037006"/>
              <a:gd name="connsiteY6" fmla="*/ 1761 h 287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006" h="287189">
                <a:moveTo>
                  <a:pt x="0" y="1761"/>
                </a:moveTo>
                <a:lnTo>
                  <a:pt x="4685832" y="2272"/>
                </a:lnTo>
                <a:cubicBezTo>
                  <a:pt x="4714290" y="2272"/>
                  <a:pt x="4882090" y="-9165"/>
                  <a:pt x="4882090" y="19293"/>
                </a:cubicBezTo>
                <a:lnTo>
                  <a:pt x="5037006" y="265772"/>
                </a:lnTo>
                <a:cubicBezTo>
                  <a:pt x="5037006" y="294230"/>
                  <a:pt x="4878615" y="268719"/>
                  <a:pt x="4850157" y="268719"/>
                </a:cubicBezTo>
                <a:lnTo>
                  <a:pt x="180793" y="287189"/>
                </a:lnTo>
                <a:cubicBezTo>
                  <a:pt x="152335" y="287189"/>
                  <a:pt x="0" y="30219"/>
                  <a:pt x="0" y="1761"/>
                </a:cubicBezTo>
                <a:close/>
              </a:path>
            </a:pathLst>
          </a:cu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27" name="Titre 1"/>
          <p:cNvSpPr txBox="1">
            <a:spLocks/>
          </p:cNvSpPr>
          <p:nvPr userDrawn="1"/>
        </p:nvSpPr>
        <p:spPr>
          <a:xfrm>
            <a:off x="335360" y="332656"/>
            <a:ext cx="11521280" cy="54697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lstStyle>
            <a:lvl1pPr algn="l" defTabSz="914400" rtl="0" eaLnBrk="1" latinLnBrk="0" hangingPunct="1">
              <a:spcBef>
                <a:spcPct val="0"/>
              </a:spcBef>
              <a:buNone/>
              <a:defRPr sz="2200" kern="1200">
                <a:solidFill>
                  <a:schemeClr val="bg1"/>
                </a:solidFill>
                <a:latin typeface="+mj-lt"/>
                <a:ea typeface="+mj-ea"/>
                <a:cs typeface="+mj-cs"/>
              </a:defRPr>
            </a:lvl1pPr>
          </a:lstStyle>
          <a:p>
            <a:endParaRPr lang="fr-FR" dirty="0">
              <a:solidFill>
                <a:prstClr val="white"/>
              </a:solidFill>
            </a:endParaRPr>
          </a:p>
        </p:txBody>
      </p:sp>
      <p:sp>
        <p:nvSpPr>
          <p:cNvPr id="28" name="Espace réservé du numéro de diapositive 4"/>
          <p:cNvSpPr>
            <a:spLocks noGrp="1"/>
          </p:cNvSpPr>
          <p:nvPr>
            <p:ph type="sldNum" sz="quarter" idx="4"/>
          </p:nvPr>
        </p:nvSpPr>
        <p:spPr>
          <a:xfrm>
            <a:off x="10992544" y="6356351"/>
            <a:ext cx="589856" cy="365125"/>
          </a:xfrm>
          <a:prstGeom prst="rect">
            <a:avLst/>
          </a:prstGeom>
        </p:spPr>
        <p:txBody>
          <a:bodyPr/>
          <a:lstStyle>
            <a:lvl1pPr algn="r">
              <a:defRPr sz="1400"/>
            </a:lvl1pPr>
          </a:lstStyle>
          <a:p>
            <a:fld id="{89531EC0-B798-4995-8E33-B058E19697DB}" type="slidenum">
              <a:rPr lang="fr-FR" smtClean="0">
                <a:solidFill>
                  <a:prstClr val="black"/>
                </a:solidFill>
              </a:rPr>
              <a:pPr/>
              <a:t>‹N°›</a:t>
            </a:fld>
            <a:endParaRPr lang="fr-FR" dirty="0">
              <a:solidFill>
                <a:prstClr val="black"/>
              </a:solidFill>
            </a:endParaRPr>
          </a:p>
        </p:txBody>
      </p:sp>
    </p:spTree>
    <p:extLst>
      <p:ext uri="{BB962C8B-B14F-4D97-AF65-F5344CB8AC3E}">
        <p14:creationId xmlns:p14="http://schemas.microsoft.com/office/powerpoint/2010/main" val="958182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algn="l" defTabSz="914400" rtl="0" eaLnBrk="1" latinLnBrk="0" hangingPunct="1">
        <a:spcBef>
          <a:spcPct val="0"/>
        </a:spcBef>
        <a:buNone/>
        <a:defRPr sz="2200" kern="1200">
          <a:solidFill>
            <a:schemeClr val="bg1"/>
          </a:solidFill>
          <a:latin typeface="+mj-lt"/>
          <a:ea typeface="+mj-ea"/>
          <a:cs typeface="+mj-cs"/>
        </a:defRPr>
      </a:lvl1pPr>
    </p:titleStyle>
    <p:bodyStyle>
      <a:lvl1pPr marL="342900" indent="-342900" algn="l" defTabSz="914400" rtl="0" eaLnBrk="1" latinLnBrk="0" hangingPunct="1">
        <a:spcBef>
          <a:spcPct val="20000"/>
        </a:spcBef>
        <a:buSzPct val="150000"/>
        <a:buFontTx/>
        <a:buBlip>
          <a:blip r:embed="rId6"/>
        </a:buBlip>
        <a:defRPr sz="1600" kern="1200">
          <a:solidFill>
            <a:schemeClr val="tx1"/>
          </a:solidFill>
          <a:latin typeface="+mn-lt"/>
          <a:ea typeface="+mn-ea"/>
          <a:cs typeface="+mn-cs"/>
        </a:defRPr>
      </a:lvl1pPr>
      <a:lvl2pPr marL="742950" indent="-285750" algn="l" defTabSz="914400" rtl="0" eaLnBrk="1" latinLnBrk="0" hangingPunct="1">
        <a:spcBef>
          <a:spcPct val="20000"/>
        </a:spcBef>
        <a:buSzPct val="150000"/>
        <a:buFontTx/>
        <a:buBlip>
          <a:blip r:embed="rId6"/>
        </a:buBlip>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5.JPG"/><Relationship Id="rId7" Type="http://schemas.openxmlformats.org/officeDocument/2006/relationships/diagramColors" Target="../diagrams/colors15.xm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slideLayout" Target="../slideLayouts/slideLayout14.xml"/><Relationship Id="rId7" Type="http://schemas.openxmlformats.org/officeDocument/2006/relationships/diagramLayout" Target="../diagrams/layout1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diagramData" Target="../diagrams/data16.xml"/><Relationship Id="rId5" Type="http://schemas.openxmlformats.org/officeDocument/2006/relationships/image" Target="../media/image12.png"/><Relationship Id="rId10" Type="http://schemas.microsoft.com/office/2007/relationships/diagramDrawing" Target="../diagrams/drawing16.xml"/><Relationship Id="rId4" Type="http://schemas.openxmlformats.org/officeDocument/2006/relationships/notesSlide" Target="../notesSlides/notesSlide26.xml"/><Relationship Id="rId9" Type="http://schemas.openxmlformats.org/officeDocument/2006/relationships/diagramColors" Target="../diagrams/colors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3600" dirty="0"/>
              <a:t>EPI TRANSITION ECOLOGIQUE ET DEVELOPPEMENT DURABLE CLASSE DE 3èME</a:t>
            </a:r>
          </a:p>
        </p:txBody>
      </p:sp>
      <p:sp>
        <p:nvSpPr>
          <p:cNvPr id="3" name="Sous-titre 2"/>
          <p:cNvSpPr>
            <a:spLocks noGrp="1"/>
          </p:cNvSpPr>
          <p:nvPr>
            <p:ph type="subTitle" idx="1"/>
          </p:nvPr>
        </p:nvSpPr>
        <p:spPr/>
        <p:txBody>
          <a:bodyPr>
            <a:normAutofit lnSpcReduction="10000"/>
          </a:bodyPr>
          <a:lstStyle/>
          <a:p>
            <a:r>
              <a:rPr lang="fr-FR" b="1" dirty="0"/>
              <a:t>Collège Jean Moulin, Chaville</a:t>
            </a:r>
          </a:p>
          <a:p>
            <a:r>
              <a:rPr lang="fr-FR" dirty="0"/>
              <a:t>Laura Huez, SVT</a:t>
            </a:r>
          </a:p>
          <a:p>
            <a:r>
              <a:rPr lang="fr-FR" dirty="0"/>
              <a:t>David Perron, Technologie</a:t>
            </a:r>
          </a:p>
          <a:p>
            <a:r>
              <a:rPr lang="fr-FR" dirty="0"/>
              <a:t>Sami Cherif, Histoire-géographie-EMC</a:t>
            </a:r>
          </a:p>
          <a:p>
            <a:endParaRPr lang="fr-FR" dirty="0"/>
          </a:p>
        </p:txBody>
      </p:sp>
      <p:sp>
        <p:nvSpPr>
          <p:cNvPr id="8" name="ZoneTexte 7"/>
          <p:cNvSpPr txBox="1"/>
          <p:nvPr/>
        </p:nvSpPr>
        <p:spPr>
          <a:xfrm>
            <a:off x="2838204" y="210419"/>
            <a:ext cx="5379522" cy="1107996"/>
          </a:xfrm>
          <a:prstGeom prst="rect">
            <a:avLst/>
          </a:prstGeom>
          <a:noFill/>
        </p:spPr>
        <p:txBody>
          <a:bodyPr wrap="square" rtlCol="0">
            <a:spAutoFit/>
          </a:bodyPr>
          <a:lstStyle/>
          <a:p>
            <a:r>
              <a:rPr lang="fr-FR" sz="6600" b="1" dirty="0">
                <a:solidFill>
                  <a:schemeClr val="accent4">
                    <a:lumMod val="50000"/>
                  </a:schemeClr>
                </a:solidFill>
              </a:rPr>
              <a:t>PARIS 2040</a:t>
            </a:r>
          </a:p>
        </p:txBody>
      </p:sp>
    </p:spTree>
    <p:extLst>
      <p:ext uri="{BB962C8B-B14F-4D97-AF65-F5344CB8AC3E}">
        <p14:creationId xmlns:p14="http://schemas.microsoft.com/office/powerpoint/2010/main" val="4151019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t>Réalisations du projet </a:t>
            </a:r>
          </a:p>
        </p:txBody>
      </p:sp>
      <p:sp>
        <p:nvSpPr>
          <p:cNvPr id="3" name="Espace réservé du contenu 2"/>
          <p:cNvSpPr>
            <a:spLocks noGrp="1"/>
          </p:cNvSpPr>
          <p:nvPr>
            <p:ph idx="1"/>
          </p:nvPr>
        </p:nvSpPr>
        <p:spPr/>
        <p:txBody>
          <a:bodyPr/>
          <a:lstStyle/>
          <a:p>
            <a:r>
              <a:rPr lang="fr-FR" sz="3200" dirty="0"/>
              <a:t>Réaliser une exposition virtuelle ou physique ( au CDI) </a:t>
            </a:r>
          </a:p>
          <a:p>
            <a:r>
              <a:rPr lang="fr-FR" sz="3200" dirty="0"/>
              <a:t>Organiser des débats argumentés en lien avec le parcours citoyen</a:t>
            </a:r>
          </a:p>
          <a:p>
            <a:r>
              <a:rPr lang="fr-FR" sz="3200" dirty="0"/>
              <a:t>Enregistrement audio des élèves sous forme de brèves interviews </a:t>
            </a:r>
          </a:p>
          <a:p>
            <a:r>
              <a:rPr lang="fr-FR" sz="3200" dirty="0"/>
              <a:t>Voie : animer des débats – faire un panneau collectif avec des cartes affichées dans la classe ou au CDI – organiser une conférence débat </a:t>
            </a:r>
          </a:p>
          <a:p>
            <a:endParaRPr lang="fr-FR" dirty="0"/>
          </a:p>
          <a:p>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10</a:t>
            </a:fld>
            <a:endParaRPr lang="fr-FR">
              <a:solidFill>
                <a:prstClr val="black">
                  <a:tint val="75000"/>
                </a:prstClr>
              </a:solidFill>
            </a:endParaRPr>
          </a:p>
        </p:txBody>
      </p:sp>
    </p:spTree>
    <p:extLst>
      <p:ext uri="{BB962C8B-B14F-4D97-AF65-F5344CB8AC3E}">
        <p14:creationId xmlns:p14="http://schemas.microsoft.com/office/powerpoint/2010/main" val="104402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Remarque sur l’organisation matérielle : </a:t>
            </a:r>
          </a:p>
        </p:txBody>
      </p:sp>
      <p:sp>
        <p:nvSpPr>
          <p:cNvPr id="3" name="Espace réservé du contenu 2"/>
          <p:cNvSpPr>
            <a:spLocks noGrp="1"/>
          </p:cNvSpPr>
          <p:nvPr>
            <p:ph idx="1"/>
          </p:nvPr>
        </p:nvSpPr>
        <p:spPr/>
        <p:txBody>
          <a:bodyPr/>
          <a:lstStyle/>
          <a:p>
            <a:r>
              <a:rPr lang="fr-FR" sz="2800" dirty="0"/>
              <a:t>Ce projet n’est pas exclusivement tourné vers le numérique. </a:t>
            </a:r>
          </a:p>
          <a:p>
            <a:pPr marL="0" indent="0">
              <a:buNone/>
            </a:pPr>
            <a:endParaRPr lang="fr-FR" sz="2800" dirty="0"/>
          </a:p>
          <a:p>
            <a:r>
              <a:rPr lang="fr-FR" sz="2800" dirty="0"/>
              <a:t>Le projet repose en grande partie sur l’utilisation de ressources cartographiques : cartes topographiques IGN – </a:t>
            </a:r>
          </a:p>
          <a:p>
            <a:pPr marL="0" indent="0">
              <a:buNone/>
            </a:pPr>
            <a:endParaRPr lang="fr-FR" sz="2800" dirty="0"/>
          </a:p>
          <a:p>
            <a:r>
              <a:rPr lang="fr-FR" sz="2800" dirty="0"/>
              <a:t>La Co-intervention peut être envisagée pour certaines productions</a:t>
            </a:r>
          </a:p>
          <a:p>
            <a:pPr marL="0" indent="0">
              <a:buNone/>
            </a:pPr>
            <a:endParaRPr lang="fr-FR" sz="2800"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11</a:t>
            </a:fld>
            <a:endParaRPr lang="fr-FR">
              <a:solidFill>
                <a:prstClr val="black">
                  <a:tint val="75000"/>
                </a:prstClr>
              </a:solidFill>
            </a:endParaRPr>
          </a:p>
        </p:txBody>
      </p:sp>
    </p:spTree>
    <p:extLst>
      <p:ext uri="{BB962C8B-B14F-4D97-AF65-F5344CB8AC3E}">
        <p14:creationId xmlns:p14="http://schemas.microsoft.com/office/powerpoint/2010/main" val="164727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12</a:t>
            </a:fld>
            <a:endParaRPr lang="fr-FR">
              <a:solidFill>
                <a:prstClr val="black">
                  <a:tint val="75000"/>
                </a:prstClr>
              </a:solidFill>
            </a:endParaRPr>
          </a:p>
        </p:txBody>
      </p:sp>
      <p:sp>
        <p:nvSpPr>
          <p:cNvPr id="6" name="ZoneTexte 5"/>
          <p:cNvSpPr txBox="1"/>
          <p:nvPr/>
        </p:nvSpPr>
        <p:spPr>
          <a:xfrm>
            <a:off x="2373086" y="2438400"/>
            <a:ext cx="9383274" cy="1569660"/>
          </a:xfrm>
          <a:prstGeom prst="rect">
            <a:avLst/>
          </a:prstGeom>
          <a:noFill/>
        </p:spPr>
        <p:txBody>
          <a:bodyPr wrap="none" rtlCol="0">
            <a:spAutoFit/>
          </a:bodyPr>
          <a:lstStyle/>
          <a:p>
            <a:r>
              <a:rPr lang="fr-FR" sz="4800" b="1" dirty="0">
                <a:solidFill>
                  <a:prstClr val="black"/>
                </a:solidFill>
              </a:rPr>
              <a:t>Partie 2- concevoir une planification</a:t>
            </a:r>
          </a:p>
          <a:p>
            <a:r>
              <a:rPr lang="fr-FR" sz="4800" b="1" dirty="0">
                <a:solidFill>
                  <a:prstClr val="black"/>
                </a:solidFill>
              </a:rPr>
              <a:t> pédagogique du projet</a:t>
            </a:r>
          </a:p>
        </p:txBody>
      </p:sp>
    </p:spTree>
    <p:extLst>
      <p:ext uri="{BB962C8B-B14F-4D97-AF65-F5344CB8AC3E}">
        <p14:creationId xmlns:p14="http://schemas.microsoft.com/office/powerpoint/2010/main" val="1481034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13</a:t>
            </a:fld>
            <a:endParaRPr lang="fr-FR" dirty="0">
              <a:solidFill>
                <a:prstClr val="black"/>
              </a:solidFill>
            </a:endParaRPr>
          </a:p>
        </p:txBody>
      </p:sp>
      <p:sp>
        <p:nvSpPr>
          <p:cNvPr id="4" name="ZoneTexte 3"/>
          <p:cNvSpPr txBox="1"/>
          <p:nvPr/>
        </p:nvSpPr>
        <p:spPr>
          <a:xfrm>
            <a:off x="3450771" y="2536371"/>
            <a:ext cx="5384103" cy="523220"/>
          </a:xfrm>
          <a:prstGeom prst="rect">
            <a:avLst/>
          </a:prstGeom>
          <a:noFill/>
        </p:spPr>
        <p:txBody>
          <a:bodyPr wrap="none" rtlCol="0">
            <a:spAutoFit/>
          </a:bodyPr>
          <a:lstStyle/>
          <a:p>
            <a:r>
              <a:rPr lang="fr-FR" sz="2800" b="1" dirty="0"/>
              <a:t> Partir des attendus du programme</a:t>
            </a:r>
          </a:p>
        </p:txBody>
      </p:sp>
    </p:spTree>
    <p:extLst>
      <p:ext uri="{BB962C8B-B14F-4D97-AF65-F5344CB8AC3E}">
        <p14:creationId xmlns:p14="http://schemas.microsoft.com/office/powerpoint/2010/main" val="332181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14</a:t>
            </a:fld>
            <a:endParaRPr lang="fr-FR" dirty="0">
              <a:solidFill>
                <a:prstClr val="black"/>
              </a:solidFill>
            </a:endParaRPr>
          </a:p>
        </p:txBody>
      </p:sp>
      <p:graphicFrame>
        <p:nvGraphicFramePr>
          <p:cNvPr id="5" name="Espace réservé du contenu 3"/>
          <p:cNvGraphicFramePr>
            <a:graphicFrameLocks/>
          </p:cNvGraphicFramePr>
          <p:nvPr>
            <p:extLst>
              <p:ext uri="{D42A27DB-BD31-4B8C-83A1-F6EECF244321}">
                <p14:modId xmlns:p14="http://schemas.microsoft.com/office/powerpoint/2010/main" val="1991577141"/>
              </p:ext>
            </p:extLst>
          </p:nvPr>
        </p:nvGraphicFramePr>
        <p:xfrm>
          <a:off x="304800" y="2394859"/>
          <a:ext cx="11582400" cy="1992086"/>
        </p:xfrm>
        <a:graphic>
          <a:graphicData uri="http://schemas.openxmlformats.org/drawingml/2006/table">
            <a:tbl>
              <a:tblPr firstRow="1" bandRow="1"/>
              <a:tblGrid>
                <a:gridCol w="3860800">
                  <a:extLst>
                    <a:ext uri="{9D8B030D-6E8A-4147-A177-3AD203B41FA5}">
                      <a16:colId xmlns:a16="http://schemas.microsoft.com/office/drawing/2014/main" val="20000"/>
                    </a:ext>
                  </a:extLst>
                </a:gridCol>
                <a:gridCol w="3860800">
                  <a:extLst>
                    <a:ext uri="{9D8B030D-6E8A-4147-A177-3AD203B41FA5}">
                      <a16:colId xmlns:a16="http://schemas.microsoft.com/office/drawing/2014/main" val="20001"/>
                    </a:ext>
                  </a:extLst>
                </a:gridCol>
                <a:gridCol w="3860800">
                  <a:extLst>
                    <a:ext uri="{9D8B030D-6E8A-4147-A177-3AD203B41FA5}">
                      <a16:colId xmlns:a16="http://schemas.microsoft.com/office/drawing/2014/main" val="20002"/>
                    </a:ext>
                  </a:extLst>
                </a:gridCol>
              </a:tblGrid>
              <a:tr h="66725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800" dirty="0"/>
                        <a:t>GÉOGRAPHIE </a:t>
                      </a:r>
                    </a:p>
                  </a:txBody>
                  <a:tcPr marL="91434" marR="91434" marT="45735" marB="4573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800" dirty="0"/>
                        <a:t>SVT</a:t>
                      </a:r>
                    </a:p>
                  </a:txBody>
                  <a:tcPr marL="91434" marR="91434" marT="45735" marB="4573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800" dirty="0"/>
                        <a:t>TECHNOLOGIE </a:t>
                      </a:r>
                    </a:p>
                  </a:txBody>
                  <a:tcPr marL="91434" marR="91434" marT="45735" marB="4573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000"/>
                  </a:ext>
                </a:extLst>
              </a:tr>
              <a:tr h="132483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800" b="1" dirty="0">
                          <a:solidFill>
                            <a:srgbClr val="FF0000"/>
                          </a:solidFill>
                        </a:rPr>
                        <a:t>DÉMARCHE PROSPECTIVE</a:t>
                      </a:r>
                    </a:p>
                  </a:txBody>
                  <a:tcPr marL="91434" marR="91434" marT="45735" marB="4573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800" b="1" dirty="0">
                          <a:solidFill>
                            <a:srgbClr val="00B050"/>
                          </a:solidFill>
                        </a:rPr>
                        <a:t>DÉMARCHE</a:t>
                      </a:r>
                      <a:r>
                        <a:rPr lang="fr-FR" sz="2800" b="1" baseline="0" dirty="0">
                          <a:solidFill>
                            <a:srgbClr val="00B050"/>
                          </a:solidFill>
                        </a:rPr>
                        <a:t> D’INVESTIGATION </a:t>
                      </a:r>
                      <a:endParaRPr lang="fr-FR" sz="2800" b="1" dirty="0">
                        <a:solidFill>
                          <a:srgbClr val="00B050"/>
                        </a:solidFill>
                      </a:endParaRPr>
                    </a:p>
                  </a:txBody>
                  <a:tcPr marL="91434" marR="91434" marT="45735" marB="4573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800" b="1" dirty="0"/>
                        <a:t>« DÉMARCHE DÉSIGN »</a:t>
                      </a:r>
                    </a:p>
                  </a:txBody>
                  <a:tcPr marL="91434" marR="91434" marT="45735" marB="4573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6" name="ZoneTexte 5"/>
          <p:cNvSpPr txBox="1"/>
          <p:nvPr/>
        </p:nvSpPr>
        <p:spPr>
          <a:xfrm>
            <a:off x="1864659" y="340659"/>
            <a:ext cx="7343164" cy="523220"/>
          </a:xfrm>
          <a:prstGeom prst="rect">
            <a:avLst/>
          </a:prstGeom>
          <a:noFill/>
        </p:spPr>
        <p:txBody>
          <a:bodyPr wrap="none" rtlCol="0">
            <a:spAutoFit/>
          </a:bodyPr>
          <a:lstStyle/>
          <a:p>
            <a:r>
              <a:rPr lang="fr-FR" sz="2800" b="1" dirty="0">
                <a:solidFill>
                  <a:schemeClr val="bg1"/>
                </a:solidFill>
              </a:rPr>
              <a:t>SCENARIO 1 SVT – GEOGRAPHIE - TECHNOLOGIE</a:t>
            </a:r>
          </a:p>
        </p:txBody>
      </p:sp>
      <p:sp>
        <p:nvSpPr>
          <p:cNvPr id="4" name="ZoneTexte 3"/>
          <p:cNvSpPr txBox="1"/>
          <p:nvPr/>
        </p:nvSpPr>
        <p:spPr>
          <a:xfrm>
            <a:off x="3924300" y="1299487"/>
            <a:ext cx="4343400" cy="369332"/>
          </a:xfrm>
          <a:prstGeom prst="rect">
            <a:avLst/>
          </a:prstGeom>
          <a:solidFill>
            <a:schemeClr val="accent3">
              <a:lumMod val="75000"/>
            </a:schemeClr>
          </a:solidFill>
        </p:spPr>
        <p:txBody>
          <a:bodyPr wrap="square" rtlCol="0">
            <a:spAutoFit/>
          </a:bodyPr>
          <a:lstStyle/>
          <a:p>
            <a:r>
              <a:rPr lang="fr-FR" b="1" dirty="0">
                <a:solidFill>
                  <a:schemeClr val="bg1"/>
                </a:solidFill>
              </a:rPr>
              <a:t>QUELLES DEMARCHES DISCIPLINAIRES ? </a:t>
            </a:r>
          </a:p>
        </p:txBody>
      </p:sp>
    </p:spTree>
    <p:extLst>
      <p:ext uri="{BB962C8B-B14F-4D97-AF65-F5344CB8AC3E}">
        <p14:creationId xmlns:p14="http://schemas.microsoft.com/office/powerpoint/2010/main" val="27945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15</a:t>
            </a:fld>
            <a:endParaRPr lang="fr-FR" dirty="0">
              <a:solidFill>
                <a:prstClr val="black"/>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2484645992"/>
              </p:ext>
            </p:extLst>
          </p:nvPr>
        </p:nvGraphicFramePr>
        <p:xfrm>
          <a:off x="322730" y="1474379"/>
          <a:ext cx="11528610" cy="5225390"/>
        </p:xfrm>
        <a:graphic>
          <a:graphicData uri="http://schemas.openxmlformats.org/drawingml/2006/table">
            <a:tbl>
              <a:tblPr firstRow="1" bandRow="1"/>
              <a:tblGrid>
                <a:gridCol w="3842870">
                  <a:extLst>
                    <a:ext uri="{9D8B030D-6E8A-4147-A177-3AD203B41FA5}">
                      <a16:colId xmlns:a16="http://schemas.microsoft.com/office/drawing/2014/main" val="20000"/>
                    </a:ext>
                  </a:extLst>
                </a:gridCol>
                <a:gridCol w="3842870">
                  <a:extLst>
                    <a:ext uri="{9D8B030D-6E8A-4147-A177-3AD203B41FA5}">
                      <a16:colId xmlns:a16="http://schemas.microsoft.com/office/drawing/2014/main" val="20001"/>
                    </a:ext>
                  </a:extLst>
                </a:gridCol>
                <a:gridCol w="3842870">
                  <a:extLst>
                    <a:ext uri="{9D8B030D-6E8A-4147-A177-3AD203B41FA5}">
                      <a16:colId xmlns:a16="http://schemas.microsoft.com/office/drawing/2014/main" val="20002"/>
                    </a:ext>
                  </a:extLst>
                </a:gridCol>
              </a:tblGrid>
              <a:tr h="40321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400" dirty="0"/>
                        <a:t>GEOGRAPHIE</a:t>
                      </a: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400" dirty="0"/>
                        <a:t>SVT</a:t>
                      </a: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2400" dirty="0"/>
                        <a:t>TECHNOLOGIE</a:t>
                      </a: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16952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FF0000"/>
                          </a:solidFill>
                        </a:rPr>
                        <a:t>aménager le territoire:</a:t>
                      </a:r>
                    </a:p>
                    <a:p>
                      <a:r>
                        <a:rPr lang="fr-FR" sz="2400" b="1" dirty="0">
                          <a:solidFill>
                            <a:srgbClr val="FF0000"/>
                          </a:solidFill>
                        </a:rPr>
                        <a:t>Approches de prospective territoriale</a:t>
                      </a:r>
                    </a:p>
                    <a:p>
                      <a:endParaRPr lang="fr-FR" sz="1800" b="1" dirty="0">
                        <a:solidFill>
                          <a:srgbClr val="FF0000"/>
                        </a:solidFill>
                      </a:endParaRPr>
                    </a:p>
                  </a:txBody>
                  <a:tcPr marT="45711" marB="4571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00B050"/>
                          </a:solidFill>
                        </a:rPr>
                        <a:t>Les risques naturels </a:t>
                      </a:r>
                    </a:p>
                    <a:p>
                      <a:endParaRPr lang="fr-FR" sz="2400" b="1" dirty="0">
                        <a:solidFill>
                          <a:srgbClr val="00B050"/>
                        </a:solidFill>
                      </a:endParaRPr>
                    </a:p>
                  </a:txBody>
                  <a:tcPr marT="45711" marB="4571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Participer à l’organisation de projets , la planifications, la définition</a:t>
                      </a:r>
                      <a:r>
                        <a:rPr lang="fr-FR" sz="2400" b="1" baseline="0" dirty="0"/>
                        <a:t> des rôles </a:t>
                      </a:r>
                      <a:endParaRPr lang="fr-FR" sz="2400" b="1" dirty="0"/>
                    </a:p>
                  </a:txBody>
                  <a:tcPr marT="45711" marB="4571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15185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FF0000"/>
                          </a:solidFill>
                        </a:rPr>
                        <a:t>Étude de cas d’un aménagement local ou et régional</a:t>
                      </a:r>
                    </a:p>
                    <a:p>
                      <a:endParaRPr lang="fr-FR" sz="2400" b="1" dirty="0">
                        <a:solidFill>
                          <a:srgbClr val="FF0000"/>
                        </a:solidFill>
                      </a:endParaRP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00B050"/>
                          </a:solidFill>
                        </a:rPr>
                        <a:t>Etudier les interactions des activités humaines  sur l’environnement</a:t>
                      </a:r>
                    </a:p>
                    <a:p>
                      <a:endParaRPr lang="fr-FR" sz="2400" b="1" dirty="0">
                        <a:solidFill>
                          <a:srgbClr val="00B050"/>
                        </a:solidFill>
                      </a:endParaRP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Imaginer des solutions pour produire</a:t>
                      </a:r>
                      <a:r>
                        <a:rPr lang="fr-FR" sz="2400" b="1" baseline="0" dirty="0"/>
                        <a:t> des objets </a:t>
                      </a:r>
                      <a:endParaRPr lang="fr-FR" sz="2400" b="1" dirty="0"/>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15185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FF0000"/>
                          </a:solidFill>
                        </a:rPr>
                        <a:t>Les espaces productifs et leur évolution</a:t>
                      </a:r>
                    </a:p>
                    <a:p>
                      <a:endParaRPr lang="fr-FR" sz="2400" b="1" dirty="0">
                        <a:solidFill>
                          <a:srgbClr val="FF0000"/>
                        </a:solidFill>
                      </a:endParaRP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solidFill>
                            <a:srgbClr val="00B050"/>
                          </a:solidFill>
                        </a:rPr>
                        <a:t>impacts – actions de l’être humain sur l’environnement </a:t>
                      </a:r>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Présenter</a:t>
                      </a:r>
                      <a:r>
                        <a:rPr lang="fr-FR" sz="2400" b="1" baseline="0" dirty="0"/>
                        <a:t> à l’aide de supports numériques des solutions techniques</a:t>
                      </a:r>
                      <a:endParaRPr lang="fr-FR" sz="2400" b="1" dirty="0"/>
                    </a:p>
                  </a:txBody>
                  <a:tcPr marT="45711" marB="4571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3"/>
                  </a:ext>
                </a:extLst>
              </a:tr>
            </a:tbl>
          </a:graphicData>
        </a:graphic>
      </p:graphicFrame>
      <p:sp>
        <p:nvSpPr>
          <p:cNvPr id="5" name="Rectangle 2"/>
          <p:cNvSpPr txBox="1">
            <a:spLocks/>
          </p:cNvSpPr>
          <p:nvPr/>
        </p:nvSpPr>
        <p:spPr>
          <a:xfrm>
            <a:off x="525780" y="396000"/>
            <a:ext cx="11121934" cy="440712"/>
          </a:xfrm>
          <a:prstGeom prst="rect">
            <a:avLst/>
          </a:prstGeom>
        </p:spPr>
        <p:txBody>
          <a:bodyPr>
            <a:noAutofit/>
          </a:bodyPr>
          <a:lstStyle>
            <a:lvl1pPr algn="l" defTabSz="914400" rtl="0" eaLnBrk="1" latinLnBrk="0" hangingPunct="1">
              <a:spcBef>
                <a:spcPct val="0"/>
              </a:spcBef>
              <a:buNone/>
              <a:defRPr sz="2200" kern="1200">
                <a:solidFill>
                  <a:schemeClr val="bg1"/>
                </a:solidFill>
                <a:latin typeface="+mj-lt"/>
                <a:ea typeface="+mj-ea"/>
                <a:cs typeface="+mj-cs"/>
              </a:defRPr>
            </a:lvl1pPr>
          </a:lstStyle>
          <a:p>
            <a:pPr>
              <a:defRPr/>
            </a:pPr>
            <a:r>
              <a:rPr lang="fr-FR" sz="2400" b="1" dirty="0">
                <a:solidFill>
                  <a:prstClr val="white"/>
                </a:solidFill>
              </a:rPr>
              <a:t>SCENARIO 1 : LES SOUS THEMES  EN SVT – TECHNOLOGIE - GEOGRAPHIE</a:t>
            </a:r>
          </a:p>
        </p:txBody>
      </p:sp>
    </p:spTree>
    <p:extLst>
      <p:ext uri="{BB962C8B-B14F-4D97-AF65-F5344CB8AC3E}">
        <p14:creationId xmlns:p14="http://schemas.microsoft.com/office/powerpoint/2010/main" val="3154075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16</a:t>
            </a:fld>
            <a:endParaRPr lang="fr-FR" dirty="0">
              <a:solidFill>
                <a:prstClr val="black"/>
              </a:solidFill>
            </a:endParaRPr>
          </a:p>
        </p:txBody>
      </p:sp>
      <p:sp>
        <p:nvSpPr>
          <p:cNvPr id="4" name="ZoneTexte 3"/>
          <p:cNvSpPr txBox="1"/>
          <p:nvPr/>
        </p:nvSpPr>
        <p:spPr>
          <a:xfrm>
            <a:off x="3450771" y="2536371"/>
            <a:ext cx="4835747" cy="523220"/>
          </a:xfrm>
          <a:prstGeom prst="rect">
            <a:avLst/>
          </a:prstGeom>
          <a:noFill/>
        </p:spPr>
        <p:txBody>
          <a:bodyPr wrap="none" rtlCol="0">
            <a:spAutoFit/>
          </a:bodyPr>
          <a:lstStyle/>
          <a:p>
            <a:r>
              <a:rPr lang="fr-FR" sz="2800" b="1" dirty="0">
                <a:solidFill>
                  <a:prstClr val="black"/>
                </a:solidFill>
              </a:rPr>
              <a:t> Les attendus du socle commun</a:t>
            </a:r>
          </a:p>
        </p:txBody>
      </p:sp>
    </p:spTree>
    <p:extLst>
      <p:ext uri="{BB962C8B-B14F-4D97-AF65-F5344CB8AC3E}">
        <p14:creationId xmlns:p14="http://schemas.microsoft.com/office/powerpoint/2010/main" val="1588696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17</a:t>
            </a:fld>
            <a:endParaRPr lang="fr-FR" dirty="0">
              <a:solidFill>
                <a:prstClr val="black"/>
              </a:solidFill>
            </a:endParaRPr>
          </a:p>
        </p:txBody>
      </p:sp>
      <p:graphicFrame>
        <p:nvGraphicFramePr>
          <p:cNvPr id="4" name="Espace réservé du contenu 3"/>
          <p:cNvGraphicFramePr>
            <a:graphicFrameLocks/>
          </p:cNvGraphicFramePr>
          <p:nvPr>
            <p:extLst>
              <p:ext uri="{D42A27DB-BD31-4B8C-83A1-F6EECF244321}">
                <p14:modId xmlns:p14="http://schemas.microsoft.com/office/powerpoint/2010/main" val="471737159"/>
              </p:ext>
            </p:extLst>
          </p:nvPr>
        </p:nvGraphicFramePr>
        <p:xfrm>
          <a:off x="304799" y="950258"/>
          <a:ext cx="11887201" cy="5796882"/>
        </p:xfrm>
        <a:graphic>
          <a:graphicData uri="http://schemas.openxmlformats.org/drawingml/2006/table">
            <a:tbl>
              <a:tblPr firstRow="1" bandRow="1"/>
              <a:tblGrid>
                <a:gridCol w="2531427">
                  <a:extLst>
                    <a:ext uri="{9D8B030D-6E8A-4147-A177-3AD203B41FA5}">
                      <a16:colId xmlns:a16="http://schemas.microsoft.com/office/drawing/2014/main" val="20000"/>
                    </a:ext>
                  </a:extLst>
                </a:gridCol>
                <a:gridCol w="3044710">
                  <a:extLst>
                    <a:ext uri="{9D8B030D-6E8A-4147-A177-3AD203B41FA5}">
                      <a16:colId xmlns:a16="http://schemas.microsoft.com/office/drawing/2014/main" val="20001"/>
                    </a:ext>
                  </a:extLst>
                </a:gridCol>
                <a:gridCol w="3339264">
                  <a:extLst>
                    <a:ext uri="{9D8B030D-6E8A-4147-A177-3AD203B41FA5}">
                      <a16:colId xmlns:a16="http://schemas.microsoft.com/office/drawing/2014/main" val="20002"/>
                    </a:ext>
                  </a:extLst>
                </a:gridCol>
                <a:gridCol w="2971800">
                  <a:extLst>
                    <a:ext uri="{9D8B030D-6E8A-4147-A177-3AD203B41FA5}">
                      <a16:colId xmlns:a16="http://schemas.microsoft.com/office/drawing/2014/main" val="20003"/>
                    </a:ext>
                  </a:extLst>
                </a:gridCol>
              </a:tblGrid>
              <a:tr h="5835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800" dirty="0"/>
                        <a:t>COMPETENCES</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800" dirty="0"/>
                        <a:t>GEOGRAPHIE</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800" dirty="0"/>
                        <a:t>SVT </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r-FR" sz="1800" dirty="0"/>
                        <a:t>TECHNOLOGIE</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20345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Pratiquer</a:t>
                      </a:r>
                      <a:r>
                        <a:rPr lang="fr-FR" sz="2400" b="1" baseline="0" dirty="0"/>
                        <a:t> des démarches scientifiques</a:t>
                      </a:r>
                      <a:endParaRPr lang="fr-FR" sz="2400" b="1" dirty="0"/>
                    </a:p>
                  </a:txBody>
                  <a:tcPr marL="91434" marR="91434" marT="45716" marB="4571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Poser des questions</a:t>
                      </a:r>
                      <a:r>
                        <a:rPr lang="fr-FR" sz="2000" b="1" baseline="0" dirty="0">
                          <a:solidFill>
                            <a:schemeClr val="tx1"/>
                          </a:solidFill>
                        </a:rPr>
                        <a:t> – construire des hypothèses d’interprétation des phénomènes géographiques – justifier une démarche</a:t>
                      </a:r>
                      <a:endParaRPr lang="fr-FR" sz="2000" b="1" dirty="0">
                        <a:solidFill>
                          <a:schemeClr val="tx1"/>
                        </a:solidFill>
                      </a:endParaRPr>
                    </a:p>
                  </a:txBody>
                  <a:tcPr marL="91434" marR="91434" marT="45716" marB="4571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Proposer</a:t>
                      </a:r>
                      <a:r>
                        <a:rPr lang="fr-FR" sz="2000" b="1" baseline="0" dirty="0">
                          <a:solidFill>
                            <a:schemeClr val="tx1"/>
                          </a:solidFill>
                        </a:rPr>
                        <a:t> une ou des hypothèses pour résoudre un problème</a:t>
                      </a:r>
                      <a:endParaRPr lang="fr-FR" sz="2000" b="1" dirty="0">
                        <a:solidFill>
                          <a:schemeClr val="tx1"/>
                        </a:solidFill>
                      </a:endParaRPr>
                    </a:p>
                  </a:txBody>
                  <a:tcPr marL="91434" marR="91434" marT="45716" marB="4571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lumOff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t>Imaginer</a:t>
                      </a:r>
                      <a:r>
                        <a:rPr lang="fr-FR" sz="2000" b="1" baseline="0" dirty="0"/>
                        <a:t> , formaliser et respecter une procédure , un protocole</a:t>
                      </a:r>
                      <a:endParaRPr lang="fr-FR" sz="2000" b="1" dirty="0"/>
                    </a:p>
                  </a:txBody>
                  <a:tcPr marL="91434" marR="91434" marT="45716" marB="4571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23558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Adopter</a:t>
                      </a:r>
                      <a:r>
                        <a:rPr lang="fr-FR" sz="2400" b="1" baseline="0" dirty="0"/>
                        <a:t> un comportement éthique et responsable</a:t>
                      </a:r>
                      <a:endParaRPr lang="fr-FR" sz="2400" b="1" dirty="0"/>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Exercer</a:t>
                      </a:r>
                      <a:r>
                        <a:rPr lang="fr-FR" sz="2000" b="1" baseline="0" dirty="0">
                          <a:solidFill>
                            <a:schemeClr val="tx1"/>
                          </a:solidFill>
                        </a:rPr>
                        <a:t> son esprit critique</a:t>
                      </a:r>
                    </a:p>
                    <a:p>
                      <a:r>
                        <a:rPr lang="fr-FR" sz="2000" b="1" baseline="0" dirty="0">
                          <a:solidFill>
                            <a:schemeClr val="tx1"/>
                          </a:solidFill>
                        </a:rPr>
                        <a:t>Exercer une citoyenneté responsable</a:t>
                      </a:r>
                      <a:endParaRPr lang="fr-FR" sz="2000" b="1" dirty="0">
                        <a:solidFill>
                          <a:schemeClr val="tx1"/>
                        </a:solidFill>
                      </a:endParaRP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Exercer</a:t>
                      </a:r>
                      <a:r>
                        <a:rPr lang="fr-FR" sz="2000" b="1" baseline="0" dirty="0">
                          <a:solidFill>
                            <a:schemeClr val="tx1"/>
                          </a:solidFill>
                        </a:rPr>
                        <a:t> un citoyenneté responsable </a:t>
                      </a:r>
                    </a:p>
                    <a:p>
                      <a:r>
                        <a:rPr lang="fr-FR" sz="2000" b="1" baseline="0" dirty="0">
                          <a:solidFill>
                            <a:schemeClr val="tx1"/>
                          </a:solidFill>
                        </a:rPr>
                        <a:t>Intégrer les évolutions économiques et technologiques , assumer les responsabilités sociales et éthiques</a:t>
                      </a:r>
                      <a:endParaRPr lang="fr-FR" sz="2000" b="1" dirty="0">
                        <a:solidFill>
                          <a:schemeClr val="tx1"/>
                        </a:solidFill>
                      </a:endParaRP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lumOff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t>Analyser l’impact environnemental d’un objet et de</a:t>
                      </a:r>
                      <a:r>
                        <a:rPr lang="fr-FR" sz="2000" b="1" baseline="0" dirty="0"/>
                        <a:t> ses constituants</a:t>
                      </a:r>
                      <a:endParaRPr lang="fr-FR" sz="2000" b="1" dirty="0"/>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2"/>
                  </a:ext>
                </a:extLst>
              </a:tr>
              <a:tr h="7972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400" b="1" dirty="0"/>
                        <a:t>Utiliser</a:t>
                      </a:r>
                      <a:r>
                        <a:rPr lang="fr-FR" sz="2400" b="1" baseline="0" dirty="0"/>
                        <a:t> des outils numériques</a:t>
                      </a:r>
                      <a:endParaRPr lang="fr-FR" sz="2400" b="1" dirty="0"/>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Trouver , sélectionner</a:t>
                      </a:r>
                      <a:r>
                        <a:rPr lang="fr-FR" sz="2000" b="1" baseline="0" dirty="0">
                          <a:solidFill>
                            <a:schemeClr val="tx1"/>
                          </a:solidFill>
                        </a:rPr>
                        <a:t> des informations</a:t>
                      </a:r>
                      <a:endParaRPr lang="fr-FR" sz="2000" b="1" dirty="0">
                        <a:solidFill>
                          <a:schemeClr val="tx1"/>
                        </a:solidFill>
                      </a:endParaRP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solidFill>
                            <a:schemeClr val="tx1"/>
                          </a:solidFill>
                        </a:rPr>
                        <a:t>Utiliser des logiciels d’acquisition des données</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50000"/>
                        <a:lumOff val="5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FR" sz="2000" b="1" dirty="0"/>
                        <a:t>Simuler numériquement la structure d’un objet</a:t>
                      </a:r>
                    </a:p>
                  </a:txBody>
                  <a:tcPr marL="91434" marR="91434" marT="45716" marB="45716">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3"/>
                  </a:ext>
                </a:extLst>
              </a:tr>
            </a:tbl>
          </a:graphicData>
        </a:graphic>
      </p:graphicFrame>
      <p:sp>
        <p:nvSpPr>
          <p:cNvPr id="5" name="ZoneTexte 4"/>
          <p:cNvSpPr txBox="1"/>
          <p:nvPr/>
        </p:nvSpPr>
        <p:spPr>
          <a:xfrm>
            <a:off x="1326776" y="352070"/>
            <a:ext cx="3991542" cy="461665"/>
          </a:xfrm>
          <a:prstGeom prst="rect">
            <a:avLst/>
          </a:prstGeom>
          <a:noFill/>
        </p:spPr>
        <p:txBody>
          <a:bodyPr wrap="none" rtlCol="0">
            <a:spAutoFit/>
          </a:bodyPr>
          <a:lstStyle/>
          <a:p>
            <a:r>
              <a:rPr lang="fr-FR" sz="2400" b="1" dirty="0">
                <a:solidFill>
                  <a:prstClr val="white"/>
                </a:solidFill>
              </a:rPr>
              <a:t>LES COMPÉTENCES DU SOCLE </a:t>
            </a:r>
          </a:p>
        </p:txBody>
      </p:sp>
    </p:spTree>
    <p:extLst>
      <p:ext uri="{BB962C8B-B14F-4D97-AF65-F5344CB8AC3E}">
        <p14:creationId xmlns:p14="http://schemas.microsoft.com/office/powerpoint/2010/main" val="206930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18</a:t>
            </a:fld>
            <a:endParaRPr lang="fr-FR" dirty="0">
              <a:solidFill>
                <a:prstClr val="black"/>
              </a:solidFill>
            </a:endParaRPr>
          </a:p>
        </p:txBody>
      </p:sp>
      <p:sp>
        <p:nvSpPr>
          <p:cNvPr id="4" name="ZoneTexte 3"/>
          <p:cNvSpPr txBox="1"/>
          <p:nvPr/>
        </p:nvSpPr>
        <p:spPr>
          <a:xfrm>
            <a:off x="330626" y="3040742"/>
            <a:ext cx="9482852" cy="954107"/>
          </a:xfrm>
          <a:prstGeom prst="rect">
            <a:avLst/>
          </a:prstGeom>
          <a:noFill/>
        </p:spPr>
        <p:txBody>
          <a:bodyPr wrap="none" rtlCol="0">
            <a:spAutoFit/>
          </a:bodyPr>
          <a:lstStyle/>
          <a:p>
            <a:r>
              <a:rPr lang="fr-FR" sz="2800" b="1" dirty="0"/>
              <a:t>PARTIE 3- PLANIFICATION DE PROJET : CONCEVOIR  l’EPI ET LES </a:t>
            </a:r>
          </a:p>
          <a:p>
            <a:r>
              <a:rPr lang="fr-FR" sz="2800" b="1" dirty="0"/>
              <a:t>PRODUCTIONS DES ELEVES</a:t>
            </a:r>
          </a:p>
        </p:txBody>
      </p:sp>
    </p:spTree>
    <p:extLst>
      <p:ext uri="{BB962C8B-B14F-4D97-AF65-F5344CB8AC3E}">
        <p14:creationId xmlns:p14="http://schemas.microsoft.com/office/powerpoint/2010/main" val="2802022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19</a:t>
            </a:fld>
            <a:endParaRPr lang="fr-FR">
              <a:solidFill>
                <a:prstClr val="black">
                  <a:tint val="75000"/>
                </a:prstClr>
              </a:solidFill>
            </a:endParaRPr>
          </a:p>
        </p:txBody>
      </p:sp>
      <p:sp>
        <p:nvSpPr>
          <p:cNvPr id="8" name="Titre 7"/>
          <p:cNvSpPr>
            <a:spLocks noGrp="1"/>
          </p:cNvSpPr>
          <p:nvPr>
            <p:ph type="title"/>
          </p:nvPr>
        </p:nvSpPr>
        <p:spPr/>
        <p:txBody>
          <a:bodyPr/>
          <a:lstStyle/>
          <a:p>
            <a:r>
              <a:rPr lang="fr-FR" b="1" dirty="0"/>
              <a:t>Concevoir collectivement un EPI: planification du travail </a:t>
            </a:r>
          </a:p>
        </p:txBody>
      </p:sp>
      <p:graphicFrame>
        <p:nvGraphicFramePr>
          <p:cNvPr id="10" name="Diagramme 9"/>
          <p:cNvGraphicFramePr/>
          <p:nvPr>
            <p:extLst>
              <p:ext uri="{D42A27DB-BD31-4B8C-83A1-F6EECF244321}">
                <p14:modId xmlns:p14="http://schemas.microsoft.com/office/powerpoint/2010/main" val="3392342568"/>
              </p:ext>
            </p:extLst>
          </p:nvPr>
        </p:nvGraphicFramePr>
        <p:xfrm>
          <a:off x="491319" y="1241947"/>
          <a:ext cx="11259403" cy="1146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me 11"/>
          <p:cNvGraphicFramePr/>
          <p:nvPr>
            <p:extLst>
              <p:ext uri="{D42A27DB-BD31-4B8C-83A1-F6EECF244321}">
                <p14:modId xmlns:p14="http://schemas.microsoft.com/office/powerpoint/2010/main" val="2492162102"/>
              </p:ext>
            </p:extLst>
          </p:nvPr>
        </p:nvGraphicFramePr>
        <p:xfrm>
          <a:off x="609600" y="2315251"/>
          <a:ext cx="10854519" cy="37907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084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54648"/>
            <a:ext cx="10972800" cy="1143000"/>
          </a:xfrm>
        </p:spPr>
        <p:txBody>
          <a:bodyPr/>
          <a:lstStyle/>
          <a:p>
            <a:r>
              <a:rPr lang="fr-FR" sz="3200" dirty="0"/>
              <a:t>Sommaire : scenario de prospective , Paris 2040</a:t>
            </a:r>
          </a:p>
        </p:txBody>
      </p:sp>
      <p:sp>
        <p:nvSpPr>
          <p:cNvPr id="3" name="Espace réservé du contenu 2"/>
          <p:cNvSpPr>
            <a:spLocks noGrp="1"/>
          </p:cNvSpPr>
          <p:nvPr>
            <p:ph idx="1"/>
          </p:nvPr>
        </p:nvSpPr>
        <p:spPr>
          <a:ln>
            <a:solidFill>
              <a:schemeClr val="bg1"/>
            </a:solidFill>
          </a:ln>
        </p:spPr>
        <p:txBody>
          <a:bodyPr/>
          <a:lstStyle/>
          <a:p>
            <a:pPr marL="0" indent="0">
              <a:buNone/>
            </a:pPr>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a:t>
            </a:fld>
            <a:endParaRPr lang="fr-FR">
              <a:solidFill>
                <a:prstClr val="black">
                  <a:tint val="75000"/>
                </a:prstClr>
              </a:solidFill>
            </a:endParaRPr>
          </a:p>
        </p:txBody>
      </p:sp>
      <p:sp>
        <p:nvSpPr>
          <p:cNvPr id="6" name="ZoneTexte 5"/>
          <p:cNvSpPr txBox="1"/>
          <p:nvPr/>
        </p:nvSpPr>
        <p:spPr>
          <a:xfrm>
            <a:off x="0" y="1497648"/>
            <a:ext cx="1219200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dirty="0">
                <a:solidFill>
                  <a:schemeClr val="accent2">
                    <a:lumMod val="50000"/>
                  </a:schemeClr>
                </a:solidFill>
              </a:rPr>
              <a:t>1. Présentation de deux scénarii</a:t>
            </a:r>
          </a:p>
        </p:txBody>
      </p:sp>
      <p:sp>
        <p:nvSpPr>
          <p:cNvPr id="8" name="ZoneTexte 7"/>
          <p:cNvSpPr txBox="1"/>
          <p:nvPr/>
        </p:nvSpPr>
        <p:spPr>
          <a:xfrm>
            <a:off x="0" y="2246533"/>
            <a:ext cx="1219200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dirty="0">
                <a:solidFill>
                  <a:schemeClr val="accent2">
                    <a:lumMod val="50000"/>
                  </a:schemeClr>
                </a:solidFill>
              </a:rPr>
              <a:t>2. Attendus des programmes et </a:t>
            </a:r>
            <a:r>
              <a:rPr lang="fr-FR" sz="3600" dirty="0">
                <a:solidFill>
                  <a:schemeClr val="tx1"/>
                </a:solidFill>
              </a:rPr>
              <a:t>compétences</a:t>
            </a:r>
            <a:r>
              <a:rPr lang="fr-FR" sz="3600" dirty="0">
                <a:solidFill>
                  <a:srgbClr val="7030A0"/>
                </a:solidFill>
              </a:rPr>
              <a:t>:</a:t>
            </a:r>
            <a:endParaRPr lang="fr-FR" sz="2400" i="1" dirty="0">
              <a:solidFill>
                <a:schemeClr val="tx1"/>
              </a:solidFill>
            </a:endParaRPr>
          </a:p>
        </p:txBody>
      </p:sp>
      <p:sp>
        <p:nvSpPr>
          <p:cNvPr id="9" name="ZoneTexte 8"/>
          <p:cNvSpPr txBox="1"/>
          <p:nvPr/>
        </p:nvSpPr>
        <p:spPr>
          <a:xfrm>
            <a:off x="0" y="3263018"/>
            <a:ext cx="12192000" cy="120032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dirty="0">
                <a:solidFill>
                  <a:schemeClr val="accent2">
                    <a:lumMod val="50000"/>
                  </a:schemeClr>
                </a:solidFill>
              </a:rPr>
              <a:t>3. Planification de projet : conception d’un EPI – travail individuel de l’élève et articulation au projet collectif</a:t>
            </a:r>
          </a:p>
        </p:txBody>
      </p:sp>
      <p:sp>
        <p:nvSpPr>
          <p:cNvPr id="10" name="ZoneTexte 9"/>
          <p:cNvSpPr txBox="1"/>
          <p:nvPr/>
        </p:nvSpPr>
        <p:spPr>
          <a:xfrm>
            <a:off x="0" y="4833501"/>
            <a:ext cx="12192000" cy="64633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sz="3600" dirty="0">
                <a:solidFill>
                  <a:schemeClr val="accent2">
                    <a:lumMod val="50000"/>
                  </a:schemeClr>
                </a:solidFill>
              </a:rPr>
              <a:t>4. Proposition de mise en œuvre</a:t>
            </a:r>
          </a:p>
        </p:txBody>
      </p:sp>
    </p:spTree>
    <p:extLst>
      <p:ext uri="{BB962C8B-B14F-4D97-AF65-F5344CB8AC3E}">
        <p14:creationId xmlns:p14="http://schemas.microsoft.com/office/powerpoint/2010/main" val="400597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377190"/>
            <a:ext cx="10972800" cy="1040448"/>
          </a:xfrm>
        </p:spPr>
        <p:txBody>
          <a:bodyPr/>
          <a:lstStyle/>
          <a:p>
            <a:r>
              <a:rPr lang="fr-FR" b="1" dirty="0"/>
              <a:t>Planification du travail du professeur dans sa discipline</a:t>
            </a: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20</a:t>
            </a:fld>
            <a:endParaRPr lang="fr-FR">
              <a:solidFill>
                <a:prstClr val="black">
                  <a:tint val="75000"/>
                </a:prstClr>
              </a:solidFill>
            </a:endParaRP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619439979"/>
              </p:ext>
            </p:extLst>
          </p:nvPr>
        </p:nvGraphicFramePr>
        <p:xfrm>
          <a:off x="283029" y="1534885"/>
          <a:ext cx="11569065" cy="4331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251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356260" y="377190"/>
            <a:ext cx="11291454" cy="459522"/>
          </a:xfrm>
          <a:prstGeom prst="rect">
            <a:avLst/>
          </a:prstGeom>
        </p:spPr>
        <p:txBody>
          <a:bodyPr>
            <a:normAutofit/>
          </a:bodyPr>
          <a:lstStyle/>
          <a:p>
            <a:pPr>
              <a:defRPr/>
            </a:pPr>
            <a:r>
              <a:rPr lang="fr-FR" sz="2400" b="1" dirty="0"/>
              <a:t>LE SCENARIO GEOGRAPHIQUE INITIAL</a:t>
            </a:r>
          </a:p>
        </p:txBody>
      </p:sp>
      <p:sp>
        <p:nvSpPr>
          <p:cNvPr id="17412" name="Rectangle 3"/>
          <p:cNvSpPr>
            <a:spLocks noGrp="1"/>
          </p:cNvSpPr>
          <p:nvPr>
            <p:ph type="body" idx="4294967295"/>
          </p:nvPr>
        </p:nvSpPr>
        <p:spPr>
          <a:xfrm>
            <a:off x="2244000" y="1805760"/>
            <a:ext cx="7920000" cy="4941328"/>
          </a:xfrm>
          <a:prstGeom prst="rect">
            <a:avLst/>
          </a:prstGeom>
          <a:noFill/>
        </p:spPr>
        <p:txBody>
          <a:bodyPr>
            <a:noAutofit/>
          </a:bodyPr>
          <a:lstStyle/>
          <a:p>
            <a:pPr algn="just">
              <a:spcAft>
                <a:spcPts val="600"/>
              </a:spcAft>
              <a:buClr>
                <a:schemeClr val="accent3">
                  <a:lumMod val="75000"/>
                </a:schemeClr>
              </a:buClr>
              <a:buFont typeface="Wingdings" panose="05000000000000000000" pitchFamily="2" charset="2"/>
              <a:buChar char="§"/>
            </a:pPr>
            <a:endParaRPr lang="fr-FR" sz="1400" dirty="0"/>
          </a:p>
          <a:p>
            <a:pPr marL="457200" lvl="1" indent="0" algn="just">
              <a:spcBef>
                <a:spcPts val="0"/>
              </a:spcBef>
              <a:buClr>
                <a:schemeClr val="accent3">
                  <a:lumMod val="75000"/>
                </a:schemeClr>
              </a:buClr>
              <a:buSzPct val="100000"/>
              <a:buNone/>
              <a:defRPr/>
            </a:pPr>
            <a:endParaRPr lang="fr-FR" sz="2800" dirty="0"/>
          </a:p>
        </p:txBody>
      </p:sp>
      <p:graphicFrame>
        <p:nvGraphicFramePr>
          <p:cNvPr id="14" name="Diagramme 13"/>
          <p:cNvGraphicFramePr/>
          <p:nvPr>
            <p:extLst/>
          </p:nvPr>
        </p:nvGraphicFramePr>
        <p:xfrm>
          <a:off x="2329642" y="1667435"/>
          <a:ext cx="9567454" cy="490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me 14"/>
          <p:cNvGraphicFramePr/>
          <p:nvPr>
            <p:extLst/>
          </p:nvPr>
        </p:nvGraphicFramePr>
        <p:xfrm>
          <a:off x="356260" y="2061882"/>
          <a:ext cx="1887740" cy="43840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21287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525780" y="396000"/>
            <a:ext cx="11121934" cy="440712"/>
          </a:xfrm>
          <a:prstGeom prst="rect">
            <a:avLst/>
          </a:prstGeom>
        </p:spPr>
        <p:txBody>
          <a:bodyPr>
            <a:noAutofit/>
          </a:bodyPr>
          <a:lstStyle/>
          <a:p>
            <a:pPr>
              <a:defRPr/>
            </a:pPr>
            <a:r>
              <a:rPr lang="fr-FR" sz="2400" b="1" dirty="0"/>
              <a:t>SCENARIO ADAPATE A  L’EPI :   SVT – TECHNOLOGIE - GEOGRAPHIE</a:t>
            </a:r>
          </a:p>
        </p:txBody>
      </p:sp>
      <p:sp>
        <p:nvSpPr>
          <p:cNvPr id="17412" name="Rectangle 3"/>
          <p:cNvSpPr>
            <a:spLocks noGrp="1"/>
          </p:cNvSpPr>
          <p:nvPr>
            <p:ph type="body" idx="4294967295"/>
          </p:nvPr>
        </p:nvSpPr>
        <p:spPr>
          <a:xfrm>
            <a:off x="2244000" y="1920060"/>
            <a:ext cx="7920000" cy="4941328"/>
          </a:xfrm>
          <a:prstGeom prst="rect">
            <a:avLst/>
          </a:prstGeom>
          <a:noFill/>
        </p:spPr>
        <p:txBody>
          <a:bodyPr>
            <a:noAutofit/>
          </a:bodyPr>
          <a:lstStyle/>
          <a:p>
            <a:pPr algn="just">
              <a:spcAft>
                <a:spcPts val="600"/>
              </a:spcAft>
              <a:buClr>
                <a:schemeClr val="accent3">
                  <a:lumMod val="75000"/>
                </a:schemeClr>
              </a:buClr>
              <a:buFont typeface="Wingdings" panose="05000000000000000000" pitchFamily="2" charset="2"/>
              <a:buChar char="§"/>
            </a:pPr>
            <a:endParaRPr lang="fr-FR" sz="1400" dirty="0"/>
          </a:p>
          <a:p>
            <a:pPr marL="457200" lvl="1" indent="0" algn="just">
              <a:spcBef>
                <a:spcPts val="0"/>
              </a:spcBef>
              <a:buClr>
                <a:schemeClr val="accent3">
                  <a:lumMod val="75000"/>
                </a:schemeClr>
              </a:buClr>
              <a:buSzPct val="100000"/>
              <a:buNone/>
              <a:defRPr/>
            </a:pPr>
            <a:endParaRPr lang="fr-FR" sz="2800" dirty="0"/>
          </a:p>
        </p:txBody>
      </p:sp>
      <p:graphicFrame>
        <p:nvGraphicFramePr>
          <p:cNvPr id="14" name="Diagramme 13"/>
          <p:cNvGraphicFramePr/>
          <p:nvPr>
            <p:extLst/>
          </p:nvPr>
        </p:nvGraphicFramePr>
        <p:xfrm>
          <a:off x="2329642" y="1560715"/>
          <a:ext cx="9567454" cy="5130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me 14"/>
          <p:cNvGraphicFramePr/>
          <p:nvPr>
            <p:extLst/>
          </p:nvPr>
        </p:nvGraphicFramePr>
        <p:xfrm>
          <a:off x="356260" y="1560715"/>
          <a:ext cx="1887740" cy="4999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ZoneTexte 2"/>
          <p:cNvSpPr txBox="1"/>
          <p:nvPr/>
        </p:nvSpPr>
        <p:spPr>
          <a:xfrm>
            <a:off x="2725272" y="998073"/>
            <a:ext cx="5181600" cy="369332"/>
          </a:xfrm>
          <a:prstGeom prst="rect">
            <a:avLst/>
          </a:prstGeom>
          <a:noFill/>
        </p:spPr>
        <p:txBody>
          <a:bodyPr wrap="square" rtlCol="0">
            <a:spAutoFit/>
          </a:bodyPr>
          <a:lstStyle/>
          <a:p>
            <a:r>
              <a:rPr lang="fr-FR" dirty="0">
                <a:solidFill>
                  <a:prstClr val="black"/>
                </a:solidFill>
              </a:rPr>
              <a:t>ETUDIER LA FAISABILITE D’UN PROJET D’ECO CITE</a:t>
            </a:r>
          </a:p>
        </p:txBody>
      </p:sp>
    </p:spTree>
    <p:extLst>
      <p:ext uri="{BB962C8B-B14F-4D97-AF65-F5344CB8AC3E}">
        <p14:creationId xmlns:p14="http://schemas.microsoft.com/office/powerpoint/2010/main" val="374775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3136923829"/>
              </p:ext>
            </p:extLst>
          </p:nvPr>
        </p:nvGraphicFramePr>
        <p:xfrm>
          <a:off x="365760" y="1613810"/>
          <a:ext cx="11488782" cy="5091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re 1"/>
          <p:cNvSpPr>
            <a:spLocks noGrp="1"/>
          </p:cNvSpPr>
          <p:nvPr>
            <p:ph type="title"/>
          </p:nvPr>
        </p:nvSpPr>
        <p:spPr>
          <a:xfrm>
            <a:off x="365760" y="354330"/>
            <a:ext cx="11488781" cy="434340"/>
          </a:xfrm>
        </p:spPr>
        <p:txBody>
          <a:bodyPr/>
          <a:lstStyle/>
          <a:p>
            <a:pPr>
              <a:defRPr/>
            </a:pPr>
            <a:r>
              <a:rPr lang="fr-FR" sz="2400" b="1" dirty="0"/>
              <a:t>Définir des thématiques et productions communes aux trois disciplines </a:t>
            </a:r>
          </a:p>
        </p:txBody>
      </p:sp>
      <p:sp>
        <p:nvSpPr>
          <p:cNvPr id="2" name="ZoneTexte 1"/>
          <p:cNvSpPr txBox="1"/>
          <p:nvPr/>
        </p:nvSpPr>
        <p:spPr>
          <a:xfrm>
            <a:off x="9624060" y="4375510"/>
            <a:ext cx="1360170" cy="861774"/>
          </a:xfrm>
          <a:prstGeom prst="rect">
            <a:avLst/>
          </a:prstGeom>
          <a:noFill/>
        </p:spPr>
        <p:txBody>
          <a:bodyPr wrap="square" rtlCol="0">
            <a:spAutoFit/>
          </a:bodyPr>
          <a:lstStyle/>
          <a:p>
            <a:r>
              <a:rPr lang="fr-FR" sz="1200" b="1" dirty="0">
                <a:solidFill>
                  <a:prstClr val="black"/>
                </a:solidFill>
              </a:rPr>
              <a:t>GESTION RESSOURCES NATURELLES</a:t>
            </a:r>
          </a:p>
          <a:p>
            <a:endParaRPr lang="fr-FR" sz="1400" dirty="0">
              <a:solidFill>
                <a:prstClr val="black"/>
              </a:solidFill>
            </a:endParaRPr>
          </a:p>
        </p:txBody>
      </p:sp>
      <p:sp>
        <p:nvSpPr>
          <p:cNvPr id="4" name="Ellipse 3"/>
          <p:cNvSpPr/>
          <p:nvPr/>
        </p:nvSpPr>
        <p:spPr>
          <a:xfrm>
            <a:off x="610159" y="1048066"/>
            <a:ext cx="432000" cy="432000"/>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 name="Ellipse 7"/>
          <p:cNvSpPr/>
          <p:nvPr/>
        </p:nvSpPr>
        <p:spPr>
          <a:xfrm>
            <a:off x="2853638" y="959998"/>
            <a:ext cx="432000" cy="432000"/>
          </a:xfrm>
          <a:prstGeom prst="ellipse">
            <a:avLst/>
          </a:prstGeom>
          <a:solidFill>
            <a:schemeClr val="accent2">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9" name="Ellipse 8"/>
          <p:cNvSpPr/>
          <p:nvPr/>
        </p:nvSpPr>
        <p:spPr>
          <a:xfrm>
            <a:off x="4694250" y="985240"/>
            <a:ext cx="432000" cy="4320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 name="ZoneTexte 5"/>
          <p:cNvSpPr txBox="1"/>
          <p:nvPr/>
        </p:nvSpPr>
        <p:spPr>
          <a:xfrm>
            <a:off x="1151268" y="1022666"/>
            <a:ext cx="1288879" cy="369332"/>
          </a:xfrm>
          <a:prstGeom prst="rect">
            <a:avLst/>
          </a:prstGeom>
          <a:noFill/>
        </p:spPr>
        <p:txBody>
          <a:bodyPr wrap="none" rtlCol="0">
            <a:spAutoFit/>
          </a:bodyPr>
          <a:lstStyle/>
          <a:p>
            <a:r>
              <a:rPr lang="fr-FR" b="1" dirty="0"/>
              <a:t>Géographie</a:t>
            </a:r>
          </a:p>
        </p:txBody>
      </p:sp>
      <p:sp>
        <p:nvSpPr>
          <p:cNvPr id="7" name="ZoneTexte 6"/>
          <p:cNvSpPr txBox="1"/>
          <p:nvPr/>
        </p:nvSpPr>
        <p:spPr>
          <a:xfrm>
            <a:off x="3404515" y="1048066"/>
            <a:ext cx="541367" cy="369332"/>
          </a:xfrm>
          <a:prstGeom prst="rect">
            <a:avLst/>
          </a:prstGeom>
          <a:noFill/>
        </p:spPr>
        <p:txBody>
          <a:bodyPr wrap="none" rtlCol="0">
            <a:spAutoFit/>
          </a:bodyPr>
          <a:lstStyle/>
          <a:p>
            <a:r>
              <a:rPr lang="fr-FR" b="1" dirty="0"/>
              <a:t>SVT</a:t>
            </a:r>
          </a:p>
        </p:txBody>
      </p:sp>
      <p:sp>
        <p:nvSpPr>
          <p:cNvPr id="10" name="ZoneTexte 9"/>
          <p:cNvSpPr txBox="1"/>
          <p:nvPr/>
        </p:nvSpPr>
        <p:spPr>
          <a:xfrm>
            <a:off x="5214373" y="994961"/>
            <a:ext cx="1320490" cy="369332"/>
          </a:xfrm>
          <a:prstGeom prst="rect">
            <a:avLst/>
          </a:prstGeom>
          <a:noFill/>
        </p:spPr>
        <p:txBody>
          <a:bodyPr wrap="none" rtlCol="0">
            <a:spAutoFit/>
          </a:bodyPr>
          <a:lstStyle/>
          <a:p>
            <a:r>
              <a:rPr lang="fr-FR" b="1" dirty="0"/>
              <a:t>Technologie</a:t>
            </a:r>
          </a:p>
        </p:txBody>
      </p:sp>
    </p:spTree>
    <p:extLst>
      <p:ext uri="{BB962C8B-B14F-4D97-AF65-F5344CB8AC3E}">
        <p14:creationId xmlns:p14="http://schemas.microsoft.com/office/powerpoint/2010/main" val="141419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idx="4294967295"/>
          </p:nvPr>
        </p:nvSpPr>
        <p:spPr>
          <a:xfrm>
            <a:off x="525780" y="396000"/>
            <a:ext cx="11121934" cy="440712"/>
          </a:xfrm>
          <a:prstGeom prst="rect">
            <a:avLst/>
          </a:prstGeom>
        </p:spPr>
        <p:txBody>
          <a:bodyPr>
            <a:noAutofit/>
          </a:bodyPr>
          <a:lstStyle/>
          <a:p>
            <a:pPr>
              <a:defRPr/>
            </a:pPr>
            <a:r>
              <a:rPr lang="fr-FR" sz="2400" b="1" dirty="0"/>
              <a:t>Le travail du professeur : la préparation d’une séance </a:t>
            </a:r>
          </a:p>
        </p:txBody>
      </p:sp>
      <p:sp>
        <p:nvSpPr>
          <p:cNvPr id="17412" name="Rectangle 3"/>
          <p:cNvSpPr>
            <a:spLocks noGrp="1"/>
          </p:cNvSpPr>
          <p:nvPr>
            <p:ph type="body" idx="4294967295"/>
          </p:nvPr>
        </p:nvSpPr>
        <p:spPr>
          <a:xfrm>
            <a:off x="2244000" y="1920060"/>
            <a:ext cx="7920000" cy="4941328"/>
          </a:xfrm>
          <a:prstGeom prst="rect">
            <a:avLst/>
          </a:prstGeom>
          <a:noFill/>
        </p:spPr>
        <p:txBody>
          <a:bodyPr>
            <a:noAutofit/>
          </a:bodyPr>
          <a:lstStyle/>
          <a:p>
            <a:pPr algn="just">
              <a:spcAft>
                <a:spcPts val="600"/>
              </a:spcAft>
              <a:buClr>
                <a:schemeClr val="accent3">
                  <a:lumMod val="75000"/>
                </a:schemeClr>
              </a:buClr>
              <a:buFont typeface="Wingdings" panose="05000000000000000000" pitchFamily="2" charset="2"/>
              <a:buChar char="§"/>
            </a:pPr>
            <a:endParaRPr lang="fr-FR" sz="1400" dirty="0"/>
          </a:p>
          <a:p>
            <a:pPr marL="457200" lvl="1" indent="0" algn="just">
              <a:spcBef>
                <a:spcPts val="0"/>
              </a:spcBef>
              <a:buClr>
                <a:schemeClr val="accent3">
                  <a:lumMod val="75000"/>
                </a:schemeClr>
              </a:buClr>
              <a:buSzPct val="100000"/>
              <a:buNone/>
              <a:defRPr/>
            </a:pPr>
            <a:endParaRPr lang="fr-FR" sz="2800" dirty="0"/>
          </a:p>
        </p:txBody>
      </p:sp>
      <p:graphicFrame>
        <p:nvGraphicFramePr>
          <p:cNvPr id="14" name="Diagramme 13"/>
          <p:cNvGraphicFramePr/>
          <p:nvPr>
            <p:extLst>
              <p:ext uri="{D42A27DB-BD31-4B8C-83A1-F6EECF244321}">
                <p14:modId xmlns:p14="http://schemas.microsoft.com/office/powerpoint/2010/main" val="2283474284"/>
              </p:ext>
            </p:extLst>
          </p:nvPr>
        </p:nvGraphicFramePr>
        <p:xfrm>
          <a:off x="2329642" y="1316771"/>
          <a:ext cx="9567454" cy="5374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me 14"/>
          <p:cNvGraphicFramePr/>
          <p:nvPr>
            <p:extLst/>
          </p:nvPr>
        </p:nvGraphicFramePr>
        <p:xfrm>
          <a:off x="356260" y="1560715"/>
          <a:ext cx="1887740" cy="4999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6232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314" y="334599"/>
            <a:ext cx="10972800" cy="1143000"/>
          </a:xfrm>
        </p:spPr>
        <p:txBody>
          <a:bodyPr/>
          <a:lstStyle/>
          <a:p>
            <a:r>
              <a:rPr lang="fr-FR" b="1" dirty="0"/>
              <a:t>Exemple de planification et de mise en œuvre d’un projet </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773696358"/>
              </p:ext>
            </p:extLst>
          </p:nvPr>
        </p:nvGraphicFramePr>
        <p:xfrm>
          <a:off x="359229" y="1208314"/>
          <a:ext cx="11440885" cy="4974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25</a:t>
            </a:fld>
            <a:endParaRPr lang="fr-FR">
              <a:solidFill>
                <a:prstClr val="black">
                  <a:tint val="75000"/>
                </a:prstClr>
              </a:solidFill>
            </a:endParaRPr>
          </a:p>
        </p:txBody>
      </p:sp>
    </p:spTree>
    <p:extLst>
      <p:ext uri="{BB962C8B-B14F-4D97-AF65-F5344CB8AC3E}">
        <p14:creationId xmlns:p14="http://schemas.microsoft.com/office/powerpoint/2010/main" val="2786707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Exemple de planification et de mise en </a:t>
            </a:r>
            <a:r>
              <a:rPr lang="fr-FR" b="1" dirty="0" err="1"/>
              <a:t>oeuvre</a:t>
            </a:r>
            <a:r>
              <a:rPr lang="fr-FR" b="1" dirty="0"/>
              <a:t> du projet</a:t>
            </a: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26</a:t>
            </a:fld>
            <a:endParaRPr lang="fr-FR">
              <a:solidFill>
                <a:prstClr val="black">
                  <a:tint val="75000"/>
                </a:prstClr>
              </a:solidFill>
            </a:endParaRPr>
          </a:p>
        </p:txBody>
      </p:sp>
      <p:graphicFrame>
        <p:nvGraphicFramePr>
          <p:cNvPr id="6" name="Espace réservé du contenu 5"/>
          <p:cNvGraphicFramePr>
            <a:graphicFrameLocks/>
          </p:cNvGraphicFramePr>
          <p:nvPr>
            <p:extLst>
              <p:ext uri="{D42A27DB-BD31-4B8C-83A1-F6EECF244321}">
                <p14:modId xmlns:p14="http://schemas.microsoft.com/office/powerpoint/2010/main" val="1004752072"/>
              </p:ext>
            </p:extLst>
          </p:nvPr>
        </p:nvGraphicFramePr>
        <p:xfrm>
          <a:off x="101601" y="957943"/>
          <a:ext cx="11698514" cy="5225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6287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463" y="403210"/>
            <a:ext cx="10972800" cy="394394"/>
          </a:xfrm>
        </p:spPr>
        <p:txBody>
          <a:bodyPr/>
          <a:lstStyle/>
          <a:p>
            <a:r>
              <a:rPr lang="fr-FR" b="1" dirty="0"/>
              <a:t>Les différentes étapes du travail de l’élève </a:t>
            </a:r>
          </a:p>
        </p:txBody>
      </p:sp>
      <p:graphicFrame>
        <p:nvGraphicFramePr>
          <p:cNvPr id="22" name="Espace réservé du contenu 3"/>
          <p:cNvGraphicFramePr>
            <a:graphicFrameLocks/>
          </p:cNvGraphicFramePr>
          <p:nvPr>
            <p:extLst>
              <p:ext uri="{D42A27DB-BD31-4B8C-83A1-F6EECF244321}">
                <p14:modId xmlns:p14="http://schemas.microsoft.com/office/powerpoint/2010/main" val="1002734155"/>
              </p:ext>
            </p:extLst>
          </p:nvPr>
        </p:nvGraphicFramePr>
        <p:xfrm>
          <a:off x="0" y="1064525"/>
          <a:ext cx="11332029" cy="579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e 3"/>
          <p:cNvGrpSpPr/>
          <p:nvPr/>
        </p:nvGrpSpPr>
        <p:grpSpPr>
          <a:xfrm>
            <a:off x="8116164" y="4878346"/>
            <a:ext cx="3278101" cy="1783714"/>
            <a:chOff x="10049695" y="4712758"/>
            <a:chExt cx="2284244" cy="1870712"/>
          </a:xfrm>
        </p:grpSpPr>
        <p:sp>
          <p:nvSpPr>
            <p:cNvPr id="7" name="Triangle isocèle 6"/>
            <p:cNvSpPr/>
            <p:nvPr/>
          </p:nvSpPr>
          <p:spPr>
            <a:xfrm>
              <a:off x="10049695" y="4712758"/>
              <a:ext cx="432048" cy="43204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Triangle isocèle 20"/>
            <p:cNvSpPr/>
            <p:nvPr/>
          </p:nvSpPr>
          <p:spPr>
            <a:xfrm>
              <a:off x="10069926" y="5231478"/>
              <a:ext cx="432048" cy="432048"/>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Triangle isocèle 22"/>
            <p:cNvSpPr/>
            <p:nvPr/>
          </p:nvSpPr>
          <p:spPr>
            <a:xfrm>
              <a:off x="10069926" y="5783346"/>
              <a:ext cx="460501" cy="466390"/>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ZoneTexte 7"/>
            <p:cNvSpPr txBox="1"/>
            <p:nvPr/>
          </p:nvSpPr>
          <p:spPr>
            <a:xfrm>
              <a:off x="10530426" y="4743580"/>
              <a:ext cx="1803513" cy="1839890"/>
            </a:xfrm>
            <a:prstGeom prst="rect">
              <a:avLst/>
            </a:prstGeom>
            <a:noFill/>
          </p:spPr>
          <p:txBody>
            <a:bodyPr wrap="square" rtlCol="0">
              <a:spAutoFit/>
            </a:bodyPr>
            <a:lstStyle/>
            <a:p>
              <a:r>
                <a:rPr lang="fr-FR" dirty="0">
                  <a:solidFill>
                    <a:prstClr val="black"/>
                  </a:solidFill>
                </a:rPr>
                <a:t>Production collective</a:t>
              </a:r>
            </a:p>
            <a:p>
              <a:endParaRPr lang="fr-FR" dirty="0">
                <a:solidFill>
                  <a:prstClr val="black"/>
                </a:solidFill>
              </a:endParaRPr>
            </a:p>
            <a:p>
              <a:r>
                <a:rPr lang="fr-FR" dirty="0">
                  <a:solidFill>
                    <a:prstClr val="black"/>
                  </a:solidFill>
                </a:rPr>
                <a:t>Production individuelle</a:t>
              </a:r>
            </a:p>
            <a:p>
              <a:endParaRPr lang="fr-FR" dirty="0">
                <a:solidFill>
                  <a:prstClr val="black"/>
                </a:solidFill>
              </a:endParaRPr>
            </a:p>
            <a:p>
              <a:r>
                <a:rPr lang="fr-FR" dirty="0">
                  <a:solidFill>
                    <a:prstClr val="black"/>
                  </a:solidFill>
                </a:rPr>
                <a:t>Oral </a:t>
              </a:r>
            </a:p>
            <a:p>
              <a:endParaRPr lang="fr-FR" dirty="0">
                <a:solidFill>
                  <a:prstClr val="black"/>
                </a:solidFill>
              </a:endParaRPr>
            </a:p>
          </p:txBody>
        </p:sp>
      </p:grpSp>
    </p:spTree>
    <p:extLst>
      <p:ext uri="{BB962C8B-B14F-4D97-AF65-F5344CB8AC3E}">
        <p14:creationId xmlns:p14="http://schemas.microsoft.com/office/powerpoint/2010/main" val="3774058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28</a:t>
            </a:fld>
            <a:endParaRPr lang="fr-FR">
              <a:solidFill>
                <a:prstClr val="black">
                  <a:tint val="75000"/>
                </a:prstClr>
              </a:solidFill>
            </a:endParaRPr>
          </a:p>
        </p:txBody>
      </p:sp>
      <p:sp>
        <p:nvSpPr>
          <p:cNvPr id="6" name="ZoneTexte 5"/>
          <p:cNvSpPr txBox="1"/>
          <p:nvPr/>
        </p:nvSpPr>
        <p:spPr>
          <a:xfrm>
            <a:off x="2688771" y="2841171"/>
            <a:ext cx="6185668" cy="523220"/>
          </a:xfrm>
          <a:prstGeom prst="rect">
            <a:avLst/>
          </a:prstGeom>
          <a:noFill/>
        </p:spPr>
        <p:txBody>
          <a:bodyPr wrap="none" rtlCol="0">
            <a:spAutoFit/>
          </a:bodyPr>
          <a:lstStyle/>
          <a:p>
            <a:r>
              <a:rPr lang="fr-FR" sz="2800" b="1" dirty="0"/>
              <a:t>PARTIE 4- EXEMPLE DE MISE EN OEUVRE</a:t>
            </a:r>
          </a:p>
        </p:txBody>
      </p:sp>
    </p:spTree>
    <p:extLst>
      <p:ext uri="{BB962C8B-B14F-4D97-AF65-F5344CB8AC3E}">
        <p14:creationId xmlns:p14="http://schemas.microsoft.com/office/powerpoint/2010/main" val="281938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Proposition de mise en œuvre</a:t>
            </a:r>
          </a:p>
        </p:txBody>
      </p:sp>
      <p:sp>
        <p:nvSpPr>
          <p:cNvPr id="3" name="Espace réservé du contenu 2"/>
          <p:cNvSpPr>
            <a:spLocks noGrp="1"/>
          </p:cNvSpPr>
          <p:nvPr>
            <p:ph idx="1"/>
          </p:nvPr>
        </p:nvSpPr>
        <p:spPr>
          <a:xfrm>
            <a:off x="493486" y="990602"/>
            <a:ext cx="11088914" cy="5627912"/>
          </a:xfrm>
        </p:spPr>
        <p:txBody>
          <a:bodyPr/>
          <a:lstStyle/>
          <a:p>
            <a:pPr lvl="0">
              <a:lnSpc>
                <a:spcPct val="107000"/>
              </a:lnSpc>
              <a:buFont typeface="+mj-lt"/>
              <a:buAutoNum type="arabicPeriod"/>
            </a:pPr>
            <a:r>
              <a:rPr lang="fr-FR" sz="2000" b="1" dirty="0">
                <a:latin typeface="Calibri" panose="020F0502020204030204" pitchFamily="34" charset="0"/>
                <a:ea typeface="Calibri" panose="020F0502020204030204" pitchFamily="34" charset="0"/>
                <a:cs typeface="Times New Roman" panose="02020603050405020304" pitchFamily="18" charset="0"/>
              </a:rPr>
              <a:t>Energie et développement durable </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Eoliennes ou alternatives : Construire des arbres à vent – travailler sur le lieu en géographie – travailler sur l’impact bio diversité en SVT- </a:t>
            </a: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cartographier les emplacements dans la ville – </a:t>
            </a:r>
          </a:p>
          <a:p>
            <a:pPr lvl="0">
              <a:lnSpc>
                <a:spcPct val="107000"/>
              </a:lnSpc>
              <a:spcAft>
                <a:spcPts val="800"/>
              </a:spcAft>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dessiner et modéliser en techno –– localiser les arbres à vent </a:t>
            </a:r>
          </a:p>
          <a:p>
            <a:pPr marL="0" lvl="0" indent="0">
              <a:lnSpc>
                <a:spcPct val="107000"/>
              </a:lnSpc>
              <a:buNone/>
            </a:pPr>
            <a:r>
              <a:rPr lang="fr-FR" sz="2400" b="1" dirty="0">
                <a:latin typeface="Calibri" panose="020F0502020204030204" pitchFamily="34" charset="0"/>
                <a:ea typeface="Calibri" panose="020F0502020204030204" pitchFamily="34" charset="0"/>
                <a:cs typeface="Times New Roman" panose="02020603050405020304" pitchFamily="18" charset="0"/>
              </a:rPr>
              <a:t>2</a:t>
            </a:r>
            <a:r>
              <a:rPr lang="fr-FR" sz="1800" b="1" dirty="0">
                <a:latin typeface="Calibri" panose="020F0502020204030204" pitchFamily="34" charset="0"/>
                <a:ea typeface="Calibri" panose="020F0502020204030204" pitchFamily="34" charset="0"/>
                <a:cs typeface="Times New Roman" panose="02020603050405020304" pitchFamily="18" charset="0"/>
              </a:rPr>
              <a:t>. </a:t>
            </a:r>
            <a:r>
              <a:rPr lang="fr-FR" sz="2400" b="1" dirty="0">
                <a:latin typeface="Calibri" panose="020F0502020204030204" pitchFamily="34" charset="0"/>
                <a:ea typeface="Calibri" panose="020F0502020204030204" pitchFamily="34" charset="0"/>
                <a:cs typeface="Times New Roman" panose="02020603050405020304" pitchFamily="18" charset="0"/>
              </a:rPr>
              <a:t>Les transports</a:t>
            </a:r>
            <a:r>
              <a:rPr lang="fr-FR" sz="1800" dirty="0">
                <a:latin typeface="Calibri" panose="020F0502020204030204" pitchFamily="34" charset="0"/>
                <a:ea typeface="Calibri" panose="020F0502020204030204" pitchFamily="34" charset="0"/>
                <a:cs typeface="Times New Roman" panose="02020603050405020304" pitchFamily="18" charset="0"/>
              </a:rPr>
              <a:t> : réalisation d’un tramway ou bus en TSCP – ou du prolongement d’une ligne de métro – </a:t>
            </a: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Tracer l’itinéraire en géographie en prenant en compte le cahier des charges - dessiner sur une carte topographique</a:t>
            </a: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Etudier les risques les sols et  la biodiversité en SVT</a:t>
            </a:r>
          </a:p>
          <a:p>
            <a:pPr lvl="0">
              <a:lnSpc>
                <a:spcPct val="107000"/>
              </a:lnSpc>
              <a:spcAft>
                <a:spcPts val="800"/>
              </a:spcAft>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Dessiner le transport , penser son ergonomie en technologie </a:t>
            </a:r>
          </a:p>
          <a:p>
            <a:pPr marL="0" lvl="0" indent="0">
              <a:lnSpc>
                <a:spcPct val="107000"/>
              </a:lnSpc>
              <a:buNone/>
            </a:pPr>
            <a:r>
              <a:rPr lang="fr-FR" sz="2400" b="1" dirty="0">
                <a:latin typeface="Calibri" panose="020F0502020204030204" pitchFamily="34" charset="0"/>
                <a:ea typeface="Calibri" panose="020F0502020204030204" pitchFamily="34" charset="0"/>
                <a:cs typeface="Times New Roman" panose="02020603050405020304" pitchFamily="18" charset="0"/>
              </a:rPr>
              <a:t>3. La construction d’un éco-quartier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Localiser l’éco-quartier – cartographier les équipements , les bâtiments , les moyens de transports</a:t>
            </a:r>
          </a:p>
          <a:p>
            <a:pPr lvl="0">
              <a:lnSpc>
                <a:spcPct val="107000"/>
              </a:lnSpc>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Etude d’impact en SVT </a:t>
            </a:r>
          </a:p>
          <a:p>
            <a:pPr lvl="0">
              <a:lnSpc>
                <a:spcPct val="107000"/>
              </a:lnSpc>
              <a:spcAft>
                <a:spcPts val="800"/>
              </a:spcAft>
              <a:buFont typeface="+mj-lt"/>
              <a:buAutoNum type="alphaLcPeriod"/>
            </a:pPr>
            <a:r>
              <a:rPr lang="fr-FR" sz="1800" dirty="0">
                <a:latin typeface="Calibri" panose="020F0502020204030204" pitchFamily="34" charset="0"/>
                <a:ea typeface="Calibri" panose="020F0502020204030204" pitchFamily="34" charset="0"/>
                <a:cs typeface="Times New Roman" panose="02020603050405020304" pitchFamily="18" charset="0"/>
              </a:rPr>
              <a:t>Modéliser le mobilier urbain en technologie</a:t>
            </a:r>
          </a:p>
          <a:p>
            <a:pPr marL="0" lvl="0" indent="0">
              <a:lnSpc>
                <a:spcPct val="107000"/>
              </a:lnSpc>
              <a:spcAft>
                <a:spcPts val="8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29</a:t>
            </a:fld>
            <a:endParaRPr lang="fr-FR">
              <a:solidFill>
                <a:prstClr val="black">
                  <a:tint val="75000"/>
                </a:prstClr>
              </a:solidFill>
            </a:endParaRPr>
          </a:p>
        </p:txBody>
      </p:sp>
    </p:spTree>
    <p:extLst>
      <p:ext uri="{BB962C8B-B14F-4D97-AF65-F5344CB8AC3E}">
        <p14:creationId xmlns:p14="http://schemas.microsoft.com/office/powerpoint/2010/main" val="30617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Thème du projet</a:t>
            </a:r>
          </a:p>
        </p:txBody>
      </p:sp>
      <p:sp>
        <p:nvSpPr>
          <p:cNvPr id="3" name="Espace réservé du contenu 2"/>
          <p:cNvSpPr>
            <a:spLocks noGrp="1"/>
          </p:cNvSpPr>
          <p:nvPr>
            <p:ph idx="1"/>
          </p:nvPr>
        </p:nvSpPr>
        <p:spPr/>
        <p:txBody>
          <a:bodyPr/>
          <a:lstStyle/>
          <a:p>
            <a:pPr marL="0" indent="0">
              <a:buNone/>
            </a:pPr>
            <a:r>
              <a:rPr lang="fr-FR" sz="4800" b="1" dirty="0">
                <a:solidFill>
                  <a:prstClr val="black"/>
                </a:solidFill>
                <a:latin typeface="Calibri Light" panose="020F0302020204030204"/>
                <a:ea typeface="+mj-ea"/>
                <a:cs typeface="+mj-cs"/>
              </a:rPr>
              <a:t>EPI sur la ville : Transition écologique et Développement durable Paris 2040</a:t>
            </a:r>
          </a:p>
          <a:p>
            <a:pPr marL="0" indent="0">
              <a:buNone/>
            </a:pPr>
            <a:endParaRPr lang="fr-FR" altLang="fr-FR" sz="3200" dirty="0">
              <a:solidFill>
                <a:prstClr val="black"/>
              </a:solidFill>
              <a:latin typeface="Calibri Light" panose="020F0302020204030204"/>
              <a:ea typeface="+mj-ea"/>
              <a:cs typeface="+mj-cs"/>
            </a:endParaRPr>
          </a:p>
          <a:p>
            <a:pPr marL="0" indent="0">
              <a:buNone/>
            </a:pPr>
            <a:r>
              <a:rPr lang="fr-FR" altLang="fr-FR" sz="3200" dirty="0">
                <a:solidFill>
                  <a:prstClr val="black"/>
                </a:solidFill>
                <a:latin typeface="Calibri Light" panose="020F0302020204030204"/>
                <a:ea typeface="+mj-ea"/>
                <a:cs typeface="+mj-cs"/>
              </a:rPr>
              <a:t>Problématique : Thématiques étudiées : habitat, architecture, énergies et transport</a:t>
            </a:r>
          </a:p>
          <a:p>
            <a:pPr marL="0" indent="0">
              <a:buNone/>
            </a:pPr>
            <a:r>
              <a:rPr lang="fr-FR" altLang="fr-FR" sz="3200" dirty="0">
                <a:solidFill>
                  <a:prstClr val="black"/>
                </a:solidFill>
                <a:latin typeface="Calibri Light" panose="020F0302020204030204"/>
                <a:ea typeface="+mj-ea"/>
                <a:cs typeface="+mj-cs"/>
              </a:rPr>
              <a:t>Classe de 3</a:t>
            </a:r>
            <a:r>
              <a:rPr lang="fr-FR" altLang="fr-FR" sz="3200" baseline="30000" dirty="0">
                <a:solidFill>
                  <a:prstClr val="black"/>
                </a:solidFill>
                <a:latin typeface="Calibri Light" panose="020F0302020204030204"/>
                <a:ea typeface="+mj-ea"/>
                <a:cs typeface="+mj-cs"/>
              </a:rPr>
              <a:t>ème</a:t>
            </a:r>
            <a:r>
              <a:rPr lang="fr-FR" altLang="fr-FR" sz="3200" dirty="0">
                <a:solidFill>
                  <a:prstClr val="black"/>
                </a:solidFill>
                <a:latin typeface="Calibri Light" panose="020F0302020204030204"/>
                <a:ea typeface="+mj-ea"/>
                <a:cs typeface="+mj-cs"/>
              </a:rPr>
              <a:t> </a:t>
            </a:r>
          </a:p>
          <a:p>
            <a:pPr marL="0" indent="0">
              <a:buNone/>
            </a:pPr>
            <a:r>
              <a:rPr lang="fr-FR" altLang="fr-FR" sz="3200" i="1" dirty="0">
                <a:solidFill>
                  <a:prstClr val="black"/>
                </a:solidFill>
                <a:latin typeface="Calibri Light" panose="020F0302020204030204"/>
                <a:ea typeface="+mj-ea"/>
                <a:cs typeface="+mj-cs"/>
              </a:rPr>
              <a:t>Nb: possibilité d’adapter l’EPI à la classe de 5</a:t>
            </a:r>
            <a:r>
              <a:rPr lang="fr-FR" altLang="fr-FR" sz="3200" i="1" baseline="30000" dirty="0">
                <a:solidFill>
                  <a:prstClr val="black"/>
                </a:solidFill>
                <a:latin typeface="Calibri Light" panose="020F0302020204030204"/>
                <a:ea typeface="+mj-ea"/>
                <a:cs typeface="+mj-cs"/>
              </a:rPr>
              <a:t>ème</a:t>
            </a:r>
            <a:r>
              <a:rPr lang="fr-FR" altLang="fr-FR" sz="3200" i="1" dirty="0">
                <a:solidFill>
                  <a:prstClr val="black"/>
                </a:solidFill>
                <a:latin typeface="Calibri Light" panose="020F0302020204030204"/>
                <a:ea typeface="+mj-ea"/>
                <a:cs typeface="+mj-cs"/>
              </a:rPr>
              <a:t>  </a:t>
            </a:r>
            <a:endParaRPr lang="fr-FR" sz="3200" b="1" i="1"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a:t>
            </a:fld>
            <a:endParaRPr lang="fr-FR">
              <a:solidFill>
                <a:prstClr val="black">
                  <a:tint val="75000"/>
                </a:prstClr>
              </a:solidFill>
            </a:endParaRPr>
          </a:p>
        </p:txBody>
      </p:sp>
    </p:spTree>
    <p:extLst>
      <p:ext uri="{BB962C8B-B14F-4D97-AF65-F5344CB8AC3E}">
        <p14:creationId xmlns:p14="http://schemas.microsoft.com/office/powerpoint/2010/main" val="4126649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3029" y="-8392"/>
            <a:ext cx="10515600" cy="1325563"/>
          </a:xfrm>
        </p:spPr>
        <p:txBody>
          <a:bodyPr/>
          <a:lstStyle/>
          <a:p>
            <a:r>
              <a:rPr lang="fr-FR" dirty="0"/>
              <a:t>Etudes  en SVT </a:t>
            </a:r>
          </a:p>
        </p:txBody>
      </p:sp>
      <p:sp>
        <p:nvSpPr>
          <p:cNvPr id="3" name="Espace réservé du contenu 2"/>
          <p:cNvSpPr>
            <a:spLocks noGrp="1"/>
          </p:cNvSpPr>
          <p:nvPr>
            <p:ph idx="1"/>
          </p:nvPr>
        </p:nvSpPr>
        <p:spPr>
          <a:xfrm>
            <a:off x="283029" y="979714"/>
            <a:ext cx="11821885" cy="5584371"/>
          </a:xfrm>
        </p:spPr>
        <p:txBody>
          <a:bodyPr>
            <a:noAutofit/>
          </a:bodyPr>
          <a:lstStyle/>
          <a:p>
            <a:r>
              <a:rPr lang="fr-FR" sz="1800" dirty="0"/>
              <a:t>Les risques et exploitation des sols</a:t>
            </a:r>
          </a:p>
          <a:p>
            <a:pPr marL="0" indent="0">
              <a:buNone/>
            </a:pPr>
            <a:r>
              <a:rPr lang="fr-FR" sz="1800" dirty="0"/>
              <a:t>- Le risque géologique à Paris, lié aux sols : http://cartelie.application.developpement-durable.gouv.fr/cartelie/voir.do?carte=IAL&amp;service=DRIEA_IF </a:t>
            </a:r>
          </a:p>
          <a:p>
            <a:pPr marL="0" indent="0">
              <a:buNone/>
            </a:pPr>
            <a:r>
              <a:rPr lang="fr-FR" sz="1800" dirty="0"/>
              <a:t>- Géologie de Paris et exploitation des carrières (aspect historique)</a:t>
            </a:r>
          </a:p>
          <a:p>
            <a:pPr>
              <a:buFontTx/>
              <a:buChar char="-"/>
            </a:pPr>
            <a:r>
              <a:rPr lang="fr-FR" sz="1800" dirty="0"/>
              <a:t>Géothermie du bassin parisien (couches du jurassique) à préciser</a:t>
            </a:r>
          </a:p>
          <a:p>
            <a:pPr>
              <a:buFontTx/>
              <a:buChar char="-"/>
            </a:pPr>
            <a:r>
              <a:rPr lang="fr-FR" sz="1800" dirty="0"/>
              <a:t>Gestion des risques inondations – travail sur les nappes phréatiques </a:t>
            </a:r>
          </a:p>
          <a:p>
            <a:r>
              <a:rPr lang="fr-FR" sz="1800" dirty="0"/>
              <a:t>La biodiversité et nutrition des plantes</a:t>
            </a:r>
          </a:p>
          <a:p>
            <a:pPr marL="0" indent="0">
              <a:buNone/>
            </a:pPr>
            <a:r>
              <a:rPr lang="fr-FR" sz="1800" dirty="0"/>
              <a:t>- Les cultures sur les différents types de sol du bassin parisien</a:t>
            </a:r>
          </a:p>
          <a:p>
            <a:pPr marL="0" indent="0">
              <a:buNone/>
            </a:pPr>
            <a:r>
              <a:rPr lang="fr-FR" sz="1800" dirty="0"/>
              <a:t>- La biodiversité au château de Versailles (potager du roi)</a:t>
            </a:r>
          </a:p>
          <a:p>
            <a:pPr marL="0" indent="0">
              <a:buNone/>
            </a:pPr>
            <a:r>
              <a:rPr lang="fr-FR" sz="1800" dirty="0"/>
              <a:t>- La biodiversité des abeilles à Paris et lien avec les activités humaines</a:t>
            </a:r>
          </a:p>
          <a:p>
            <a:pPr marL="0" indent="0">
              <a:buNone/>
            </a:pPr>
            <a:r>
              <a:rPr lang="fr-FR" sz="1800" dirty="0"/>
              <a:t>- L’impact des éoliennes sur la biodiversité</a:t>
            </a:r>
          </a:p>
          <a:p>
            <a:pPr marL="0" indent="0">
              <a:buNone/>
            </a:pPr>
            <a:r>
              <a:rPr lang="fr-FR" sz="1800" dirty="0"/>
              <a:t>- Biodiversité spécifique  : grenouille et aménagements du territoire pour leur préservation (crapauduc) + autres espèces</a:t>
            </a:r>
          </a:p>
          <a:p>
            <a:pPr marL="0" indent="0">
              <a:buNone/>
            </a:pPr>
            <a:r>
              <a:rPr lang="fr-FR" sz="1800" dirty="0"/>
              <a:t>- Gestion de la foret (contact d’un responsable local de l’ONF par une élève de 3ème</a:t>
            </a:r>
            <a:r>
              <a:rPr lang="fr-FR" sz="1800" dirty="0">
                <a:solidFill>
                  <a:srgbClr val="7030A0"/>
                </a:solidFill>
              </a:rPr>
              <a:t>)</a:t>
            </a:r>
          </a:p>
          <a:p>
            <a:pPr marL="0" indent="0">
              <a:buNone/>
            </a:pPr>
            <a:r>
              <a:rPr lang="fr-FR" sz="1800" dirty="0"/>
              <a:t>- Agriculture alternée pour maintenir la richesse du sol en azote.</a:t>
            </a:r>
          </a:p>
          <a:p>
            <a:r>
              <a:rPr lang="fr-FR" sz="1800" dirty="0"/>
              <a:t>Jeux sur le développement durable</a:t>
            </a:r>
          </a:p>
          <a:p>
            <a:r>
              <a:rPr lang="fr-FR" sz="1800" dirty="0"/>
              <a:t>http://www.2020energy.eu/serious-game </a:t>
            </a:r>
          </a:p>
          <a:p>
            <a:r>
              <a:rPr lang="fr-FR" sz="1800" dirty="0"/>
              <a:t>Les énergies</a:t>
            </a:r>
          </a:p>
          <a:p>
            <a:r>
              <a:rPr lang="fr-FR" sz="1800" dirty="0"/>
              <a:t>- Gestion des déchets</a:t>
            </a:r>
            <a:endParaRPr lang="fr-FR" sz="1400" dirty="0"/>
          </a:p>
        </p:txBody>
      </p:sp>
      <p:sp>
        <p:nvSpPr>
          <p:cNvPr id="4" name="ZoneTexte 3"/>
          <p:cNvSpPr txBox="1"/>
          <p:nvPr/>
        </p:nvSpPr>
        <p:spPr>
          <a:xfrm>
            <a:off x="793024" y="423556"/>
            <a:ext cx="2607317" cy="461665"/>
          </a:xfrm>
          <a:prstGeom prst="rect">
            <a:avLst/>
          </a:prstGeom>
          <a:noFill/>
        </p:spPr>
        <p:txBody>
          <a:bodyPr wrap="none" rtlCol="0">
            <a:spAutoFit/>
          </a:bodyPr>
          <a:lstStyle/>
          <a:p>
            <a:r>
              <a:rPr lang="fr-FR" sz="2000" b="1" dirty="0">
                <a:solidFill>
                  <a:schemeClr val="bg1"/>
                </a:solidFill>
              </a:rPr>
              <a:t> </a:t>
            </a:r>
            <a:r>
              <a:rPr lang="fr-FR" sz="2400" b="1" dirty="0">
                <a:solidFill>
                  <a:schemeClr val="bg1"/>
                </a:solidFill>
              </a:rPr>
              <a:t>Démarches en SVT</a:t>
            </a:r>
          </a:p>
        </p:txBody>
      </p:sp>
    </p:spTree>
    <p:extLst>
      <p:ext uri="{BB962C8B-B14F-4D97-AF65-F5344CB8AC3E}">
        <p14:creationId xmlns:p14="http://schemas.microsoft.com/office/powerpoint/2010/main" val="3642681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b="1" dirty="0"/>
              <a:t>Démarche et productions en technologie </a:t>
            </a:r>
          </a:p>
        </p:txBody>
      </p:sp>
      <p:sp>
        <p:nvSpPr>
          <p:cNvPr id="3" name="Espace réservé du contenu 2"/>
          <p:cNvSpPr>
            <a:spLocks noGrp="1"/>
          </p:cNvSpPr>
          <p:nvPr>
            <p:ph idx="1"/>
          </p:nvPr>
        </p:nvSpPr>
        <p:spPr/>
        <p:txBody>
          <a:bodyPr/>
          <a:lstStyle/>
          <a:p>
            <a:pPr marL="228600" lvl="0" indent="-228600">
              <a:lnSpc>
                <a:spcPct val="90000"/>
              </a:lnSpc>
              <a:spcBef>
                <a:spcPts val="1000"/>
              </a:spcBef>
              <a:buSzTx/>
              <a:buFont typeface="Arial" panose="020B0604020202020204" pitchFamily="34" charset="0"/>
              <a:buChar char="•"/>
            </a:pPr>
            <a:r>
              <a:rPr lang="fr-FR" sz="2800" dirty="0">
                <a:solidFill>
                  <a:prstClr val="black"/>
                </a:solidFill>
              </a:rPr>
              <a:t>Dessiner un arbre à vent</a:t>
            </a:r>
          </a:p>
          <a:p>
            <a:pPr marL="228600" lvl="0" indent="-228600">
              <a:lnSpc>
                <a:spcPct val="90000"/>
              </a:lnSpc>
              <a:spcBef>
                <a:spcPts val="1000"/>
              </a:spcBef>
              <a:buSzTx/>
              <a:buFont typeface="Arial" panose="020B0604020202020204" pitchFamily="34" charset="0"/>
              <a:buChar char="•"/>
            </a:pPr>
            <a:r>
              <a:rPr lang="fr-FR" sz="2800" dirty="0">
                <a:solidFill>
                  <a:prstClr val="black"/>
                </a:solidFill>
              </a:rPr>
              <a:t>Impression 3D</a:t>
            </a:r>
          </a:p>
          <a:p>
            <a:pPr marL="228600" lvl="0" indent="-228600">
              <a:lnSpc>
                <a:spcPct val="90000"/>
              </a:lnSpc>
              <a:spcBef>
                <a:spcPts val="1000"/>
              </a:spcBef>
              <a:buSzTx/>
              <a:buFont typeface="Arial" panose="020B0604020202020204" pitchFamily="34" charset="0"/>
              <a:buChar char="•"/>
            </a:pPr>
            <a:r>
              <a:rPr lang="fr-FR" sz="2800" dirty="0">
                <a:solidFill>
                  <a:prstClr val="black"/>
                </a:solidFill>
              </a:rPr>
              <a:t>Réaliser un cahier des charges</a:t>
            </a:r>
          </a:p>
          <a:p>
            <a:pPr marL="228600" lvl="0" indent="-228600">
              <a:lnSpc>
                <a:spcPct val="90000"/>
              </a:lnSpc>
              <a:spcBef>
                <a:spcPts val="1000"/>
              </a:spcBef>
              <a:buSzTx/>
              <a:buFont typeface="Arial" panose="020B0604020202020204" pitchFamily="34" charset="0"/>
              <a:buChar char="•"/>
            </a:pPr>
            <a:r>
              <a:rPr lang="fr-FR" sz="2800" dirty="0">
                <a:solidFill>
                  <a:prstClr val="black"/>
                </a:solidFill>
              </a:rPr>
              <a:t>Construire des cartes heuristiques</a:t>
            </a:r>
          </a:p>
          <a:p>
            <a:pPr marL="228600" lvl="0" indent="-228600">
              <a:lnSpc>
                <a:spcPct val="90000"/>
              </a:lnSpc>
              <a:spcBef>
                <a:spcPts val="1000"/>
              </a:spcBef>
              <a:buSzTx/>
              <a:buFont typeface="Arial" panose="020B0604020202020204" pitchFamily="34" charset="0"/>
              <a:buChar char="•"/>
            </a:pPr>
            <a:r>
              <a:rPr lang="fr-FR" sz="2800" dirty="0">
                <a:solidFill>
                  <a:prstClr val="black"/>
                </a:solidFill>
              </a:rPr>
              <a:t>Modéliser en 3D un projet  </a:t>
            </a:r>
          </a:p>
          <a:p>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31</a:t>
            </a:fld>
            <a:endParaRPr lang="fr-FR">
              <a:solidFill>
                <a:prstClr val="black">
                  <a:tint val="75000"/>
                </a:prstClr>
              </a:solidFill>
            </a:endParaRPr>
          </a:p>
        </p:txBody>
      </p:sp>
    </p:spTree>
    <p:extLst>
      <p:ext uri="{BB962C8B-B14F-4D97-AF65-F5344CB8AC3E}">
        <p14:creationId xmlns:p14="http://schemas.microsoft.com/office/powerpoint/2010/main" val="2619406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Démarche et productions  en géographie</a:t>
            </a:r>
          </a:p>
        </p:txBody>
      </p:sp>
      <p:sp>
        <p:nvSpPr>
          <p:cNvPr id="3" name="Espace réservé du contenu 2"/>
          <p:cNvSpPr>
            <a:spLocks noGrp="1"/>
          </p:cNvSpPr>
          <p:nvPr>
            <p:ph idx="1"/>
          </p:nvPr>
        </p:nvSpPr>
        <p:spPr/>
        <p:txBody>
          <a:bodyPr/>
          <a:lstStyle/>
          <a:p>
            <a:r>
              <a:rPr lang="fr-FR" sz="2400" dirty="0"/>
              <a:t>Localiser – situer des territoires et des projets </a:t>
            </a:r>
          </a:p>
          <a:p>
            <a:r>
              <a:rPr lang="fr-FR" sz="2400" dirty="0"/>
              <a:t>Décrire – observer un paysage</a:t>
            </a:r>
          </a:p>
          <a:p>
            <a:r>
              <a:rPr lang="fr-FR" sz="2400" dirty="0"/>
              <a:t>Définir des enjeux de territoire</a:t>
            </a:r>
          </a:p>
          <a:p>
            <a:r>
              <a:rPr lang="fr-FR" sz="2400" dirty="0"/>
              <a:t>Déterminer une localisation</a:t>
            </a:r>
          </a:p>
          <a:p>
            <a:r>
              <a:rPr lang="fr-FR" sz="2400" dirty="0"/>
              <a:t>Cartographier des projets</a:t>
            </a:r>
          </a:p>
          <a:p>
            <a:r>
              <a:rPr lang="fr-FR" sz="2400" dirty="0"/>
              <a:t>Débattre – argumenter sur un choix de localisation</a:t>
            </a:r>
          </a:p>
          <a:p>
            <a:r>
              <a:rPr lang="fr-FR" altLang="fr-FR" sz="2400" dirty="0">
                <a:solidFill>
                  <a:prstClr val="black"/>
                </a:solidFill>
              </a:rPr>
              <a:t>Construire des cartes heuristiques ( carte mentale)</a:t>
            </a:r>
          </a:p>
          <a:p>
            <a:r>
              <a:rPr lang="fr-FR" altLang="fr-FR" sz="2400" dirty="0">
                <a:solidFill>
                  <a:prstClr val="black"/>
                </a:solidFill>
              </a:rPr>
              <a:t>Réaliser un web reportage ( diaporama animé) </a:t>
            </a:r>
          </a:p>
          <a:p>
            <a:r>
              <a:rPr lang="fr-FR" altLang="fr-FR" sz="2400" dirty="0">
                <a:solidFill>
                  <a:prstClr val="black"/>
                </a:solidFill>
              </a:rPr>
              <a:t> Produire des enregistrements audio</a:t>
            </a:r>
          </a:p>
          <a:p>
            <a:pPr marL="0" indent="0">
              <a:buNone/>
            </a:pPr>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32</a:t>
            </a:fld>
            <a:endParaRPr lang="fr-FR">
              <a:solidFill>
                <a:prstClr val="black">
                  <a:tint val="75000"/>
                </a:prstClr>
              </a:solidFill>
            </a:endParaRPr>
          </a:p>
        </p:txBody>
      </p:sp>
    </p:spTree>
    <p:extLst>
      <p:ext uri="{BB962C8B-B14F-4D97-AF65-F5344CB8AC3E}">
        <p14:creationId xmlns:p14="http://schemas.microsoft.com/office/powerpoint/2010/main" val="2233412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672" y="388113"/>
            <a:ext cx="11572528" cy="721887"/>
          </a:xfrm>
        </p:spPr>
        <p:txBody>
          <a:bodyPr/>
          <a:lstStyle/>
          <a:p>
            <a:r>
              <a:rPr lang="fr-FR" dirty="0"/>
              <a:t>Production 1: décrire un paysage. Un exemple d’éco-quartier en 2040.</a:t>
            </a:r>
          </a:p>
        </p:txBody>
      </p:sp>
      <p:pic>
        <p:nvPicPr>
          <p:cNvPr id="6" name="Espace réservé du contenu 5"/>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0" y="860812"/>
            <a:ext cx="6857058" cy="39129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33</a:t>
            </a:fld>
            <a:endParaRPr lang="fr-FR">
              <a:solidFill>
                <a:prstClr val="black">
                  <a:tint val="75000"/>
                </a:prstClr>
              </a:solidFill>
            </a:endParaRPr>
          </a:p>
        </p:txBody>
      </p:sp>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8894" y="3099413"/>
            <a:ext cx="7593106" cy="3758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ZoneTexte 7"/>
          <p:cNvSpPr txBox="1"/>
          <p:nvPr/>
        </p:nvSpPr>
        <p:spPr>
          <a:xfrm>
            <a:off x="0" y="4836703"/>
            <a:ext cx="400918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800" b="1" dirty="0">
                <a:solidFill>
                  <a:srgbClr val="F1500F"/>
                </a:solidFill>
              </a:rPr>
              <a:t>Boulevard </a:t>
            </a:r>
            <a:r>
              <a:rPr lang="fr-FR" sz="2800" b="1" dirty="0" err="1">
                <a:solidFill>
                  <a:srgbClr val="F1500F"/>
                </a:solidFill>
              </a:rPr>
              <a:t>Massena</a:t>
            </a:r>
            <a:r>
              <a:rPr lang="fr-FR" sz="2800" b="1" dirty="0">
                <a:solidFill>
                  <a:srgbClr val="F1500F"/>
                </a:solidFill>
              </a:rPr>
              <a:t> 2015</a:t>
            </a:r>
          </a:p>
        </p:txBody>
      </p:sp>
      <p:sp>
        <p:nvSpPr>
          <p:cNvPr id="9" name="ZoneTexte 8"/>
          <p:cNvSpPr txBox="1"/>
          <p:nvPr/>
        </p:nvSpPr>
        <p:spPr>
          <a:xfrm>
            <a:off x="8395447" y="2726361"/>
            <a:ext cx="3346823" cy="9541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fr-FR" sz="2800" b="1" dirty="0">
                <a:solidFill>
                  <a:srgbClr val="F1500F"/>
                </a:solidFill>
              </a:rPr>
              <a:t>Boulevard </a:t>
            </a:r>
            <a:r>
              <a:rPr lang="fr-FR" sz="2800" b="1" dirty="0" err="1">
                <a:solidFill>
                  <a:srgbClr val="F1500F"/>
                </a:solidFill>
              </a:rPr>
              <a:t>Massena</a:t>
            </a:r>
            <a:r>
              <a:rPr lang="fr-FR" sz="2800" b="1" dirty="0">
                <a:solidFill>
                  <a:srgbClr val="F1500F"/>
                </a:solidFill>
              </a:rPr>
              <a:t> après 2030</a:t>
            </a:r>
          </a:p>
        </p:txBody>
      </p:sp>
    </p:spTree>
    <p:extLst>
      <p:ext uri="{BB962C8B-B14F-4D97-AF65-F5344CB8AC3E}">
        <p14:creationId xmlns:p14="http://schemas.microsoft.com/office/powerpoint/2010/main" val="2773652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Production 2: réaliser un croquis simple avec ou sans numérique</a:t>
            </a: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34</a:t>
            </a:fld>
            <a:endParaRPr lang="fr-FR">
              <a:solidFill>
                <a:prstClr val="black">
                  <a:tint val="75000"/>
                </a:prstClr>
              </a:solidFill>
            </a:endParaRPr>
          </a:p>
        </p:txBody>
      </p:sp>
      <p:pic>
        <p:nvPicPr>
          <p:cNvPr id="7" name="Imag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6698" y="945972"/>
            <a:ext cx="8805302" cy="5410379"/>
          </a:xfrm>
          <a:prstGeom prst="rect">
            <a:avLst/>
          </a:prstGeom>
        </p:spPr>
      </p:pic>
      <p:graphicFrame>
        <p:nvGraphicFramePr>
          <p:cNvPr id="9" name="Espace réservé du contenu 8"/>
          <p:cNvGraphicFramePr>
            <a:graphicFrameLocks noGrp="1"/>
          </p:cNvGraphicFramePr>
          <p:nvPr>
            <p:ph idx="1"/>
            <p:extLst>
              <p:ext uri="{D42A27DB-BD31-4B8C-83A1-F6EECF244321}">
                <p14:modId xmlns:p14="http://schemas.microsoft.com/office/powerpoint/2010/main" val="1945663391"/>
              </p:ext>
            </p:extLst>
          </p:nvPr>
        </p:nvGraphicFramePr>
        <p:xfrm>
          <a:off x="-1186543" y="1502229"/>
          <a:ext cx="574765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1059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Production 3: comparer deux paysages et assembler les écrits individuels  </a:t>
            </a:r>
          </a:p>
        </p:txBody>
      </p:sp>
      <p:sp>
        <p:nvSpPr>
          <p:cNvPr id="3" name="Espace réservé du contenu 2"/>
          <p:cNvSpPr>
            <a:spLocks noGrp="1"/>
          </p:cNvSpPr>
          <p:nvPr>
            <p:ph idx="1"/>
          </p:nvPr>
        </p:nvSpPr>
        <p:spPr/>
        <p:txBody>
          <a:bodyPr/>
          <a:lstStyle/>
          <a:p>
            <a:pPr marL="0" indent="0">
              <a:buNone/>
            </a:pPr>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35</a:t>
            </a:fld>
            <a:endParaRPr lang="fr-FR">
              <a:solidFill>
                <a:prstClr val="black">
                  <a:tint val="75000"/>
                </a:prstClr>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772" y="846137"/>
            <a:ext cx="8850086" cy="3987119"/>
          </a:xfrm>
          <a:prstGeom prst="rect">
            <a:avLst/>
          </a:prstGeom>
        </p:spPr>
      </p:pic>
      <p:graphicFrame>
        <p:nvGraphicFramePr>
          <p:cNvPr id="10" name="Espace réservé du contenu 8"/>
          <p:cNvGraphicFramePr>
            <a:graphicFrameLocks/>
          </p:cNvGraphicFramePr>
          <p:nvPr>
            <p:extLst>
              <p:ext uri="{D42A27DB-BD31-4B8C-83A1-F6EECF244321}">
                <p14:modId xmlns:p14="http://schemas.microsoft.com/office/powerpoint/2010/main" val="512181728"/>
              </p:ext>
            </p:extLst>
          </p:nvPr>
        </p:nvGraphicFramePr>
        <p:xfrm>
          <a:off x="-1153885" y="1068841"/>
          <a:ext cx="5747657"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4376057" y="1338945"/>
            <a:ext cx="6059714" cy="522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solidFill>
                  <a:schemeClr val="bg1"/>
                </a:solidFill>
              </a:rPr>
              <a:t>1- </a:t>
            </a:r>
            <a:r>
              <a:rPr lang="fr-FR" sz="1200" dirty="0">
                <a:solidFill>
                  <a:schemeClr val="tx1"/>
                </a:solidFill>
              </a:rPr>
              <a:t>1- </a:t>
            </a:r>
            <a:r>
              <a:rPr lang="fr-FR" sz="1400" b="1" dirty="0">
                <a:solidFill>
                  <a:schemeClr val="tx1"/>
                </a:solidFill>
              </a:rPr>
              <a:t>Comparer l’ancien et le nouveau territoire: activités – urbanisme</a:t>
            </a:r>
          </a:p>
          <a:p>
            <a:pPr algn="ctr"/>
            <a:r>
              <a:rPr lang="fr-FR" sz="1400" b="1" dirty="0">
                <a:solidFill>
                  <a:schemeClr val="tx1"/>
                </a:solidFill>
              </a:rPr>
              <a:t>2- Quel type de projet sera mis en dans cette commune?</a:t>
            </a:r>
            <a:endParaRPr lang="fr-FR" sz="1000" b="1" dirty="0">
              <a:solidFill>
                <a:schemeClr val="bg1"/>
              </a:solidFill>
            </a:endParaRPr>
          </a:p>
        </p:txBody>
      </p:sp>
    </p:spTree>
    <p:extLst>
      <p:ext uri="{BB962C8B-B14F-4D97-AF65-F5344CB8AC3E}">
        <p14:creationId xmlns:p14="http://schemas.microsoft.com/office/powerpoint/2010/main" val="478326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7457" y="274638"/>
            <a:ext cx="11549743" cy="1143000"/>
          </a:xfrm>
        </p:spPr>
        <p:txBody>
          <a:bodyPr/>
          <a:lstStyle/>
          <a:p>
            <a:r>
              <a:rPr lang="fr-FR" sz="2800" dirty="0"/>
              <a:t>Production 4: assembler les croquis individuels dans une production collective</a:t>
            </a: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36</a:t>
            </a:fld>
            <a:endParaRPr lang="fr-FR">
              <a:solidFill>
                <a:prstClr val="black">
                  <a:tint val="75000"/>
                </a:prstClr>
              </a:solidFill>
            </a:endParaRPr>
          </a:p>
        </p:txBody>
      </p:sp>
      <p:pic>
        <p:nvPicPr>
          <p:cNvPr id="12" name="Espace réservé du contenu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216" y="1021977"/>
            <a:ext cx="4023078" cy="2262982"/>
          </a:xfrm>
        </p:spPr>
      </p:pic>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01818"/>
            <a:ext cx="4966753" cy="2898962"/>
          </a:xfrm>
          <a:prstGeom prst="rect">
            <a:avLst/>
          </a:prstGeom>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73987" y="846138"/>
            <a:ext cx="4718013" cy="2898962"/>
          </a:xfrm>
          <a:prstGeom prst="rect">
            <a:avLst/>
          </a:prstGeom>
        </p:spPr>
      </p:pic>
      <p:pic>
        <p:nvPicPr>
          <p:cNvPr id="15" name="Imag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3405118"/>
            <a:ext cx="6664403" cy="3465744"/>
          </a:xfrm>
          <a:prstGeom prst="rect">
            <a:avLst/>
          </a:prstGeom>
        </p:spPr>
      </p:pic>
      <p:pic>
        <p:nvPicPr>
          <p:cNvPr id="16" name="Imag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35104" y="3798483"/>
            <a:ext cx="6602082" cy="3072379"/>
          </a:xfrm>
          <a:prstGeom prst="rect">
            <a:avLst/>
          </a:prstGeom>
        </p:spPr>
      </p:pic>
      <p:pic>
        <p:nvPicPr>
          <p:cNvPr id="17" name="Imag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44779" y="846137"/>
            <a:ext cx="4827714" cy="2952345"/>
          </a:xfrm>
          <a:prstGeom prst="rect">
            <a:avLst/>
          </a:prstGeom>
        </p:spPr>
      </p:pic>
    </p:spTree>
    <p:extLst>
      <p:ext uri="{BB962C8B-B14F-4D97-AF65-F5344CB8AC3E}">
        <p14:creationId xmlns:p14="http://schemas.microsoft.com/office/powerpoint/2010/main" val="2007481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dirty="0">
              <a:solidFill>
                <a:prstClr val="black"/>
              </a:solidFill>
            </a:endParaRPr>
          </a:p>
        </p:txBody>
      </p:sp>
      <p:sp>
        <p:nvSpPr>
          <p:cNvPr id="3" name="Espace réservé du numéro de diapositive 2"/>
          <p:cNvSpPr>
            <a:spLocks noGrp="1"/>
          </p:cNvSpPr>
          <p:nvPr>
            <p:ph type="sldNum" sz="quarter" idx="4"/>
          </p:nvPr>
        </p:nvSpPr>
        <p:spPr/>
        <p:txBody>
          <a:bodyPr/>
          <a:lstStyle/>
          <a:p>
            <a:fld id="{89531EC0-B798-4995-8E33-B058E19697DB}" type="slidenum">
              <a:rPr lang="fr-FR" smtClean="0">
                <a:solidFill>
                  <a:prstClr val="black"/>
                </a:solidFill>
              </a:rPr>
              <a:pPr/>
              <a:t>37</a:t>
            </a:fld>
            <a:endParaRPr lang="fr-FR" dirty="0">
              <a:solidFill>
                <a:prstClr val="black"/>
              </a:solidFill>
            </a:endParaRPr>
          </a:p>
        </p:txBody>
      </p:sp>
      <p:grpSp>
        <p:nvGrpSpPr>
          <p:cNvPr id="7" name="Groupe 6"/>
          <p:cNvGrpSpPr/>
          <p:nvPr/>
        </p:nvGrpSpPr>
        <p:grpSpPr>
          <a:xfrm>
            <a:off x="6548339" y="953091"/>
            <a:ext cx="2070533" cy="631512"/>
            <a:chOff x="3673925" y="890644"/>
            <a:chExt cx="2070533" cy="631512"/>
          </a:xfrm>
          <a:solidFill>
            <a:schemeClr val="accent2">
              <a:lumMod val="90000"/>
              <a:lumOff val="10000"/>
            </a:schemeClr>
          </a:solidFill>
        </p:grpSpPr>
        <p:sp>
          <p:nvSpPr>
            <p:cNvPr id="8" name="Rectangle 7"/>
            <p:cNvSpPr/>
            <p:nvPr/>
          </p:nvSpPr>
          <p:spPr>
            <a:xfrm>
              <a:off x="3673925" y="890644"/>
              <a:ext cx="2070533" cy="631512"/>
            </a:xfrm>
            <a:prstGeom prst="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9" name="Rectangle 8"/>
            <p:cNvSpPr/>
            <p:nvPr/>
          </p:nvSpPr>
          <p:spPr>
            <a:xfrm>
              <a:off x="3673925" y="890644"/>
              <a:ext cx="2070533" cy="6315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marL="342900" lvl="0" indent="-342900" algn="ctr" defTabSz="933450">
                <a:spcBef>
                  <a:spcPct val="0"/>
                </a:spcBef>
                <a:buFont typeface="Wingdings" panose="05000000000000000000" pitchFamily="2" charset="2"/>
                <a:buChar char="ü"/>
              </a:pPr>
              <a:r>
                <a:rPr lang="fr-FR" sz="3200" kern="1200" dirty="0"/>
                <a:t> </a:t>
              </a:r>
            </a:p>
          </p:txBody>
        </p:sp>
      </p:grpSp>
      <p:sp>
        <p:nvSpPr>
          <p:cNvPr id="10" name="Rectangle 9"/>
          <p:cNvSpPr/>
          <p:nvPr/>
        </p:nvSpPr>
        <p:spPr>
          <a:xfrm>
            <a:off x="9842299" y="958076"/>
            <a:ext cx="2070533" cy="631512"/>
          </a:xfrm>
          <a:prstGeom prst="rect">
            <a:avLst/>
          </a:prstGeom>
          <a:solidFill>
            <a:srgbClr val="C000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nchor="ctr"/>
          <a:lstStyle/>
          <a:p>
            <a:pPr algn="ctr"/>
            <a:r>
              <a:rPr lang="fr-FR" sz="2800" i="1" dirty="0"/>
              <a:t>X</a:t>
            </a:r>
          </a:p>
        </p:txBody>
      </p:sp>
      <p:sp>
        <p:nvSpPr>
          <p:cNvPr id="5" name="ZoneTexte 4"/>
          <p:cNvSpPr txBox="1"/>
          <p:nvPr/>
        </p:nvSpPr>
        <p:spPr>
          <a:xfrm>
            <a:off x="1756958" y="1222580"/>
            <a:ext cx="4392706" cy="369332"/>
          </a:xfrm>
          <a:prstGeom prst="rect">
            <a:avLst/>
          </a:prstGeom>
          <a:noFill/>
        </p:spPr>
        <p:txBody>
          <a:bodyPr wrap="square" rtlCol="0">
            <a:spAutoFit/>
          </a:bodyPr>
          <a:lstStyle/>
          <a:p>
            <a:r>
              <a:rPr lang="fr-FR" b="1" dirty="0"/>
              <a:t>SIMULER UNE ETUDE D’IMPACT</a:t>
            </a:r>
          </a:p>
        </p:txBody>
      </p:sp>
      <p:pic>
        <p:nvPicPr>
          <p:cNvPr id="11" name="93 3.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2376" y="973143"/>
            <a:ext cx="609600" cy="609600"/>
          </a:xfrm>
          <a:prstGeom prst="rect">
            <a:avLst/>
          </a:prstGeom>
        </p:spPr>
      </p:pic>
      <p:graphicFrame>
        <p:nvGraphicFramePr>
          <p:cNvPr id="12" name="Diagramme 11"/>
          <p:cNvGraphicFramePr/>
          <p:nvPr>
            <p:extLst/>
          </p:nvPr>
        </p:nvGraphicFramePr>
        <p:xfrm>
          <a:off x="228600" y="1700983"/>
          <a:ext cx="11834446" cy="50204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ZoneTexte 12"/>
          <p:cNvSpPr txBox="1"/>
          <p:nvPr/>
        </p:nvSpPr>
        <p:spPr>
          <a:xfrm>
            <a:off x="717176" y="430308"/>
            <a:ext cx="9218421" cy="461665"/>
          </a:xfrm>
          <a:prstGeom prst="rect">
            <a:avLst/>
          </a:prstGeom>
          <a:noFill/>
        </p:spPr>
        <p:txBody>
          <a:bodyPr wrap="none" rtlCol="0">
            <a:spAutoFit/>
          </a:bodyPr>
          <a:lstStyle/>
          <a:p>
            <a:r>
              <a:rPr lang="fr-FR" sz="2400" b="1" dirty="0">
                <a:solidFill>
                  <a:schemeClr val="bg1"/>
                </a:solidFill>
              </a:rPr>
              <a:t>Production 5 : participer à un débat argumenté pour défendre un choix</a:t>
            </a:r>
          </a:p>
        </p:txBody>
      </p:sp>
    </p:spTree>
    <p:extLst>
      <p:ext uri="{BB962C8B-B14F-4D97-AF65-F5344CB8AC3E}">
        <p14:creationId xmlns:p14="http://schemas.microsoft.com/office/powerpoint/2010/main" val="1376662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637"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Problématiques abordées: habitat, architecture énergie et transport</a:t>
            </a:r>
          </a:p>
        </p:txBody>
      </p:sp>
      <p:sp>
        <p:nvSpPr>
          <p:cNvPr id="3" name="Espace réservé du contenu 2"/>
          <p:cNvSpPr>
            <a:spLocks noGrp="1"/>
          </p:cNvSpPr>
          <p:nvPr>
            <p:ph idx="1"/>
          </p:nvPr>
        </p:nvSpPr>
        <p:spPr/>
        <p:txBody>
          <a:bodyPr/>
          <a:lstStyle/>
          <a:p>
            <a:pPr marL="0" indent="0">
              <a:buNone/>
            </a:pPr>
            <a:r>
              <a:rPr lang="fr-FR" sz="4800" b="1" dirty="0">
                <a:solidFill>
                  <a:prstClr val="black"/>
                </a:solidFill>
                <a:latin typeface="Calibri Light" panose="020F0302020204030204"/>
                <a:ea typeface="+mj-ea"/>
                <a:cs typeface="+mj-cs"/>
              </a:rPr>
              <a:t>EPI sur la ville : Transition écologique et Développement durable Paris 2040</a:t>
            </a:r>
          </a:p>
          <a:p>
            <a:pPr marL="0" indent="0">
              <a:buNone/>
            </a:pPr>
            <a:r>
              <a:rPr lang="fr-FR" altLang="fr-FR" sz="3200" dirty="0">
                <a:solidFill>
                  <a:prstClr val="black"/>
                </a:solidFill>
                <a:latin typeface="Calibri Light" panose="020F0302020204030204"/>
                <a:ea typeface="+mj-ea"/>
                <a:cs typeface="+mj-cs"/>
              </a:rPr>
              <a:t>Classe de 3</a:t>
            </a:r>
            <a:r>
              <a:rPr lang="fr-FR" altLang="fr-FR" sz="3200" baseline="30000" dirty="0">
                <a:solidFill>
                  <a:prstClr val="black"/>
                </a:solidFill>
                <a:latin typeface="Calibri Light" panose="020F0302020204030204"/>
                <a:ea typeface="+mj-ea"/>
                <a:cs typeface="+mj-cs"/>
              </a:rPr>
              <a:t>ème</a:t>
            </a:r>
            <a:r>
              <a:rPr lang="fr-FR" altLang="fr-FR" sz="3200" dirty="0">
                <a:solidFill>
                  <a:prstClr val="black"/>
                </a:solidFill>
                <a:latin typeface="Calibri Light" panose="020F0302020204030204"/>
                <a:ea typeface="+mj-ea"/>
                <a:cs typeface="+mj-cs"/>
              </a:rPr>
              <a:t> </a:t>
            </a:r>
          </a:p>
          <a:p>
            <a:pPr marL="0" indent="0">
              <a:buNone/>
            </a:pPr>
            <a:r>
              <a:rPr lang="fr-FR" altLang="fr-FR" sz="3200" dirty="0">
                <a:solidFill>
                  <a:prstClr val="black"/>
                </a:solidFill>
                <a:latin typeface="Calibri Light" panose="020F0302020204030204"/>
                <a:ea typeface="+mj-ea"/>
                <a:cs typeface="+mj-cs"/>
              </a:rPr>
              <a:t>Programme de géographie : thème 1 /dynamiques territoriales de la France contemporaine</a:t>
            </a:r>
          </a:p>
          <a:p>
            <a:pPr marL="0" indent="0">
              <a:buNone/>
            </a:pPr>
            <a:r>
              <a:rPr lang="fr-FR" altLang="fr-FR" sz="2400" i="1" dirty="0">
                <a:solidFill>
                  <a:prstClr val="black"/>
                </a:solidFill>
                <a:latin typeface="Calibri Light" panose="020F0302020204030204"/>
                <a:ea typeface="+mj-ea"/>
                <a:cs typeface="+mj-cs"/>
              </a:rPr>
              <a:t>Les aires urbaines, une nouvelle géographie d’une France mondialisée</a:t>
            </a:r>
          </a:p>
          <a:p>
            <a:pPr marL="0" indent="0">
              <a:buNone/>
            </a:pPr>
            <a:r>
              <a:rPr lang="fr-FR" altLang="fr-FR" sz="2400" b="1" i="1" dirty="0">
                <a:solidFill>
                  <a:prstClr val="black"/>
                </a:solidFill>
                <a:latin typeface="Calibri Light" panose="020F0302020204030204"/>
                <a:ea typeface="+mj-ea"/>
                <a:cs typeface="+mj-cs"/>
              </a:rPr>
              <a:t>EPI 18 ou 36h conduit sur un trimestre – 6 ou 12h/discipline.</a:t>
            </a:r>
          </a:p>
          <a:p>
            <a:pPr marL="0" indent="0">
              <a:buNone/>
            </a:pPr>
            <a:r>
              <a:rPr lang="fr-FR" altLang="fr-FR" sz="2400" i="1" dirty="0">
                <a:solidFill>
                  <a:prstClr val="black"/>
                </a:solidFill>
                <a:latin typeface="Calibri Light" panose="020F0302020204030204"/>
                <a:ea typeface="+mj-ea"/>
                <a:cs typeface="+mj-cs"/>
              </a:rPr>
              <a:t>Démarche de géographie prospective</a:t>
            </a: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4</a:t>
            </a:fld>
            <a:endParaRPr lang="fr-FR">
              <a:solidFill>
                <a:prstClr val="black">
                  <a:tint val="75000"/>
                </a:prstClr>
              </a:solidFill>
            </a:endParaRPr>
          </a:p>
        </p:txBody>
      </p:sp>
    </p:spTree>
    <p:extLst>
      <p:ext uri="{BB962C8B-B14F-4D97-AF65-F5344CB8AC3E}">
        <p14:creationId xmlns:p14="http://schemas.microsoft.com/office/powerpoint/2010/main" val="226669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DU PROJET</a:t>
            </a:r>
          </a:p>
        </p:txBody>
      </p:sp>
      <p:sp>
        <p:nvSpPr>
          <p:cNvPr id="3" name="Espace réservé du contenu 2"/>
          <p:cNvSpPr>
            <a:spLocks noGrp="1"/>
          </p:cNvSpPr>
          <p:nvPr>
            <p:ph idx="1"/>
          </p:nvPr>
        </p:nvSpPr>
        <p:spPr>
          <a:xfrm>
            <a:off x="314672" y="846138"/>
            <a:ext cx="10972800" cy="4525963"/>
          </a:xfrm>
        </p:spPr>
        <p:txBody>
          <a:bodyPr/>
          <a:lstStyle/>
          <a:p>
            <a:endParaRPr lang="fr-FR" sz="1800" dirty="0"/>
          </a:p>
          <a:p>
            <a:endParaRPr lang="fr-FR" sz="1800" dirty="0"/>
          </a:p>
          <a:p>
            <a:r>
              <a:rPr lang="fr-FR" sz="2800" dirty="0"/>
              <a:t>Chaque élève travaille sur un projet d’aménagement du Grand Paris ou en région Ile-de-France. Ces projets sont ensuite intégrés à une carte produite collectivement.</a:t>
            </a:r>
          </a:p>
          <a:p>
            <a:r>
              <a:rPr lang="fr-FR" sz="2800" dirty="0"/>
              <a:t>On procède à des études de faisabilité en géographie, technologie et SVT.</a:t>
            </a:r>
          </a:p>
          <a:p>
            <a:r>
              <a:rPr lang="fr-FR" sz="2800" dirty="0"/>
              <a:t>Les travaux portent sur des projets à grande échelle, à l’échelle d’un quartier, d’une commune.</a:t>
            </a:r>
          </a:p>
          <a:p>
            <a:r>
              <a:rPr lang="fr-FR" sz="2800" dirty="0"/>
              <a:t>A partir d’un corpus documentaire, les élèves imaginent à quoi ressemblera le Grand Paris en 2040.</a:t>
            </a:r>
          </a:p>
          <a:p>
            <a:r>
              <a:rPr lang="fr-FR" sz="2800" dirty="0"/>
              <a:t>A partir de l’étude de ces grands projets, on décrit les impacts territoriaux, environnementaux</a:t>
            </a:r>
          </a:p>
          <a:p>
            <a:pPr marL="0" indent="0">
              <a:buNone/>
            </a:pPr>
            <a:endParaRPr lang="fr-FR" sz="2400" dirty="0"/>
          </a:p>
          <a:p>
            <a:endParaRPr lang="fr-FR" sz="1800" dirty="0"/>
          </a:p>
          <a:p>
            <a:endParaRPr lang="fr-FR" sz="1800"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5</a:t>
            </a:fld>
            <a:endParaRPr lang="fr-FR">
              <a:solidFill>
                <a:prstClr val="black">
                  <a:tint val="75000"/>
                </a:prstClr>
              </a:solidFill>
            </a:endParaRPr>
          </a:p>
        </p:txBody>
      </p:sp>
    </p:spTree>
    <p:extLst>
      <p:ext uri="{BB962C8B-B14F-4D97-AF65-F5344CB8AC3E}">
        <p14:creationId xmlns:p14="http://schemas.microsoft.com/office/powerpoint/2010/main" val="402049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5428" y="227015"/>
            <a:ext cx="10972800" cy="1143000"/>
          </a:xfrm>
        </p:spPr>
        <p:txBody>
          <a:bodyPr/>
          <a:lstStyle/>
          <a:p>
            <a:r>
              <a:rPr lang="fr-FR" sz="2800" dirty="0"/>
              <a:t>Les apports des autres disciplines</a:t>
            </a:r>
          </a:p>
        </p:txBody>
      </p:sp>
      <p:sp>
        <p:nvSpPr>
          <p:cNvPr id="3" name="Espace réservé du contenu 2"/>
          <p:cNvSpPr>
            <a:spLocks noGrp="1"/>
          </p:cNvSpPr>
          <p:nvPr>
            <p:ph idx="1"/>
          </p:nvPr>
        </p:nvSpPr>
        <p:spPr>
          <a:xfrm>
            <a:off x="435428" y="1222830"/>
            <a:ext cx="11364686" cy="4800599"/>
          </a:xfrm>
        </p:spPr>
        <p:txBody>
          <a:bodyPr/>
          <a:lstStyle/>
          <a:p>
            <a:r>
              <a:rPr lang="fr-FR" sz="2800" dirty="0"/>
              <a:t>SVT: étude d’impact </a:t>
            </a:r>
          </a:p>
          <a:p>
            <a:pPr marL="0" indent="0">
              <a:buNone/>
            </a:pPr>
            <a:r>
              <a:rPr lang="fr-FR" sz="2800" dirty="0"/>
              <a:t>– évaluation des risques et aléas </a:t>
            </a:r>
          </a:p>
          <a:p>
            <a:pPr marL="0" indent="0">
              <a:buNone/>
            </a:pPr>
            <a:r>
              <a:rPr lang="fr-FR" sz="2800" dirty="0"/>
              <a:t>_ travail sur la nature des sols</a:t>
            </a:r>
          </a:p>
          <a:p>
            <a:pPr marL="0" indent="0">
              <a:buNone/>
            </a:pPr>
            <a:endParaRPr lang="fr-FR" sz="2800" dirty="0"/>
          </a:p>
          <a:p>
            <a:r>
              <a:rPr lang="fr-FR" sz="2800" dirty="0"/>
              <a:t>Technologie: étudier la faisabilité technique d’un projet</a:t>
            </a:r>
          </a:p>
          <a:p>
            <a:pPr marL="0" indent="0">
              <a:buNone/>
            </a:pPr>
            <a:r>
              <a:rPr lang="fr-FR" sz="2800" dirty="0"/>
              <a:t> – travailler sur la dimension esthétique de la ville </a:t>
            </a:r>
          </a:p>
          <a:p>
            <a:pPr marL="0" indent="0">
              <a:buNone/>
            </a:pPr>
            <a:r>
              <a:rPr lang="fr-FR" sz="2800" dirty="0"/>
              <a:t>– travailler sur l’ergonomie des nouveaux moyens de transport </a:t>
            </a:r>
          </a:p>
          <a:p>
            <a:pPr marL="0" indent="0">
              <a:buNone/>
            </a:pPr>
            <a:r>
              <a:rPr lang="fr-FR" sz="2800" dirty="0"/>
              <a:t>– dessiner les moyens de transport </a:t>
            </a: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6</a:t>
            </a:fld>
            <a:endParaRPr lang="fr-FR">
              <a:solidFill>
                <a:prstClr val="black">
                  <a:tint val="75000"/>
                </a:prstClr>
              </a:solidFill>
            </a:endParaRPr>
          </a:p>
        </p:txBody>
      </p:sp>
    </p:spTree>
    <p:extLst>
      <p:ext uri="{BB962C8B-B14F-4D97-AF65-F5344CB8AC3E}">
        <p14:creationId xmlns:p14="http://schemas.microsoft.com/office/powerpoint/2010/main" val="3696989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7</a:t>
            </a:fld>
            <a:endParaRPr lang="fr-FR">
              <a:solidFill>
                <a:prstClr val="black">
                  <a:tint val="75000"/>
                </a:prstClr>
              </a:solidFill>
            </a:endParaRPr>
          </a:p>
        </p:txBody>
      </p:sp>
      <p:sp>
        <p:nvSpPr>
          <p:cNvPr id="6" name="ZoneTexte 5"/>
          <p:cNvSpPr txBox="1"/>
          <p:nvPr/>
        </p:nvSpPr>
        <p:spPr>
          <a:xfrm>
            <a:off x="2373086" y="2438400"/>
            <a:ext cx="8887048" cy="830997"/>
          </a:xfrm>
          <a:prstGeom prst="rect">
            <a:avLst/>
          </a:prstGeom>
          <a:noFill/>
        </p:spPr>
        <p:txBody>
          <a:bodyPr wrap="none" rtlCol="0">
            <a:spAutoFit/>
          </a:bodyPr>
          <a:lstStyle/>
          <a:p>
            <a:r>
              <a:rPr lang="fr-FR" sz="4800" b="1" dirty="0"/>
              <a:t>Partie 1- présentation des scenarii</a:t>
            </a:r>
          </a:p>
        </p:txBody>
      </p:sp>
    </p:spTree>
    <p:extLst>
      <p:ext uri="{BB962C8B-B14F-4D97-AF65-F5344CB8AC3E}">
        <p14:creationId xmlns:p14="http://schemas.microsoft.com/office/powerpoint/2010/main" val="340850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289152"/>
            <a:ext cx="10972800" cy="1143000"/>
          </a:xfrm>
        </p:spPr>
        <p:txBody>
          <a:bodyPr/>
          <a:lstStyle/>
          <a:p>
            <a:r>
              <a:rPr lang="fr-FR" sz="2400" b="1" dirty="0"/>
              <a:t>Domaines du socle commun de connaissances, de compétences et de culture</a:t>
            </a:r>
          </a:p>
        </p:txBody>
      </p:sp>
      <p:sp>
        <p:nvSpPr>
          <p:cNvPr id="3" name="Espace réservé du contenu 2"/>
          <p:cNvSpPr>
            <a:spLocks noGrp="1"/>
          </p:cNvSpPr>
          <p:nvPr>
            <p:ph idx="1"/>
          </p:nvPr>
        </p:nvSpPr>
        <p:spPr>
          <a:xfrm>
            <a:off x="609600" y="1030514"/>
            <a:ext cx="10972800" cy="5690962"/>
          </a:xfrm>
        </p:spPr>
        <p:txBody>
          <a:bodyPr/>
          <a:lstStyle/>
          <a:p>
            <a:pPr marL="0" indent="0">
              <a:buNone/>
            </a:pPr>
            <a:r>
              <a:rPr lang="fr-FR" sz="2000" b="1" dirty="0"/>
              <a:t>Domaine 1 : les langages pour penser et communiquer</a:t>
            </a:r>
          </a:p>
          <a:p>
            <a:pPr>
              <a:buFont typeface="Arial" panose="020B0604020202020204" pitchFamily="34" charset="0"/>
              <a:buChar char="•"/>
            </a:pPr>
            <a:r>
              <a:rPr lang="fr-FR" i="1" dirty="0"/>
              <a:t>Comprendre, s'exprimer en utilisant la langue française à l'oral et à l'écrit</a:t>
            </a:r>
            <a:r>
              <a:rPr lang="fr-FR" dirty="0"/>
              <a:t> - </a:t>
            </a:r>
            <a:r>
              <a:rPr lang="fr-FR" i="1" dirty="0"/>
              <a:t>argumenter à l’écrit et à l’oral </a:t>
            </a:r>
            <a:endParaRPr lang="fr-FR" sz="2400" b="1" dirty="0"/>
          </a:p>
          <a:p>
            <a:pPr marL="0" indent="0">
              <a:buNone/>
            </a:pPr>
            <a:r>
              <a:rPr lang="fr-FR" sz="2000" b="1" dirty="0"/>
              <a:t>Domaine 2 : les méthodes et outils pour apprendre</a:t>
            </a:r>
          </a:p>
          <a:p>
            <a:pPr>
              <a:buFont typeface="Arial" panose="020B0604020202020204" pitchFamily="34" charset="0"/>
              <a:buChar char="•"/>
            </a:pPr>
            <a:r>
              <a:rPr lang="fr-FR" i="1" dirty="0"/>
              <a:t>Coopération et réalisation de projets</a:t>
            </a:r>
          </a:p>
          <a:p>
            <a:pPr>
              <a:buFont typeface="Arial" panose="020B0604020202020204" pitchFamily="34" charset="0"/>
              <a:buChar char="•"/>
            </a:pPr>
            <a:r>
              <a:rPr lang="fr-FR" i="1" dirty="0"/>
              <a:t>démarches de recherche et de traitement de l'information</a:t>
            </a:r>
          </a:p>
          <a:p>
            <a:pPr>
              <a:buFont typeface="Arial" panose="020B0604020202020204" pitchFamily="34" charset="0"/>
              <a:buChar char="•"/>
            </a:pPr>
            <a:r>
              <a:rPr lang="fr-FR" i="1" dirty="0"/>
              <a:t>Outils numériques pour échanger et communiquer</a:t>
            </a:r>
          </a:p>
          <a:p>
            <a:pPr marL="0" indent="0">
              <a:buNone/>
            </a:pPr>
            <a:endParaRPr lang="fr-FR" sz="2000" b="1" i="1" dirty="0"/>
          </a:p>
          <a:p>
            <a:pPr marL="0" indent="0">
              <a:buNone/>
            </a:pPr>
            <a:r>
              <a:rPr lang="fr-FR" sz="2000" b="1" dirty="0"/>
              <a:t>Domaine 3 : la formation de la personne et du citoyen</a:t>
            </a:r>
          </a:p>
          <a:p>
            <a:pPr>
              <a:buFont typeface="Arial" panose="020B0604020202020204" pitchFamily="34" charset="0"/>
              <a:buChar char="•"/>
            </a:pPr>
            <a:r>
              <a:rPr lang="fr-FR" dirty="0"/>
              <a:t>Réflexion et discernement</a:t>
            </a:r>
          </a:p>
          <a:p>
            <a:pPr marL="0" indent="0">
              <a:buNone/>
            </a:pPr>
            <a:endParaRPr lang="fr-FR" dirty="0"/>
          </a:p>
          <a:p>
            <a:pPr marL="0" indent="0">
              <a:buNone/>
            </a:pPr>
            <a:r>
              <a:rPr lang="fr-FR" sz="2000" b="1" dirty="0"/>
              <a:t>Domaine 4 : les systèmes naturels et les systèmes techniques</a:t>
            </a:r>
          </a:p>
          <a:p>
            <a:pPr>
              <a:buFont typeface="Arial" panose="020B0604020202020204" pitchFamily="34" charset="0"/>
              <a:buChar char="•"/>
            </a:pPr>
            <a:r>
              <a:rPr lang="fr-FR" i="1" dirty="0"/>
              <a:t>Pratiquer une démarches scientifique</a:t>
            </a:r>
          </a:p>
          <a:p>
            <a:pPr>
              <a:buFont typeface="Arial" panose="020B0604020202020204" pitchFamily="34" charset="0"/>
              <a:buChar char="•"/>
            </a:pPr>
            <a:r>
              <a:rPr lang="fr-FR" i="1" dirty="0"/>
              <a:t>Conception et création</a:t>
            </a:r>
          </a:p>
          <a:p>
            <a:pPr marL="0" indent="0">
              <a:buNone/>
            </a:pPr>
            <a:endParaRPr lang="fr-FR" i="1" dirty="0"/>
          </a:p>
          <a:p>
            <a:pPr marL="0" indent="0">
              <a:buNone/>
            </a:pPr>
            <a:r>
              <a:rPr lang="fr-FR" sz="2000" b="1" dirty="0"/>
              <a:t>Domaine 5 : les représentations du monde et l'activité humaine</a:t>
            </a:r>
          </a:p>
          <a:p>
            <a:pPr>
              <a:buFont typeface="Arial" panose="020B0604020202020204" pitchFamily="34" charset="0"/>
              <a:buChar char="•"/>
            </a:pPr>
            <a:r>
              <a:rPr lang="fr-FR" i="1" dirty="0"/>
              <a:t>Organisation et représentation du monde</a:t>
            </a:r>
          </a:p>
          <a:p>
            <a:pPr>
              <a:buFont typeface="Arial" panose="020B0604020202020204" pitchFamily="34" charset="0"/>
              <a:buChar char="•"/>
            </a:pPr>
            <a:endParaRPr lang="fr-FR" sz="1800" b="1" dirty="0"/>
          </a:p>
          <a:p>
            <a:pPr marL="0" indent="0">
              <a:buNone/>
            </a:pPr>
            <a:endParaRPr lang="fr-FR" sz="1800" b="1"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8</a:t>
            </a:fld>
            <a:endParaRPr lang="fr-FR">
              <a:solidFill>
                <a:prstClr val="black">
                  <a:tint val="75000"/>
                </a:prstClr>
              </a:solidFill>
            </a:endParaRPr>
          </a:p>
        </p:txBody>
      </p:sp>
    </p:spTree>
    <p:extLst>
      <p:ext uri="{BB962C8B-B14F-4D97-AF65-F5344CB8AC3E}">
        <p14:creationId xmlns:p14="http://schemas.microsoft.com/office/powerpoint/2010/main" val="101880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t>Présentation des thématiques</a:t>
            </a:r>
          </a:p>
        </p:txBody>
      </p:sp>
      <p:sp>
        <p:nvSpPr>
          <p:cNvPr id="3" name="Espace réservé du contenu 2"/>
          <p:cNvSpPr>
            <a:spLocks noGrp="1"/>
          </p:cNvSpPr>
          <p:nvPr>
            <p:ph idx="1"/>
          </p:nvPr>
        </p:nvSpPr>
        <p:spPr/>
        <p:txBody>
          <a:bodyPr/>
          <a:lstStyle/>
          <a:p>
            <a:r>
              <a:rPr lang="fr-FR" sz="2800" dirty="0"/>
              <a:t>Les transports durables : où et comment construire le Grand Paris Express?</a:t>
            </a:r>
          </a:p>
          <a:p>
            <a:r>
              <a:rPr lang="fr-FR" sz="2800" dirty="0"/>
              <a:t>Les énergies nouvelles: quelles énergies en 2040? Eolienne ? Arbres à vent? </a:t>
            </a:r>
          </a:p>
          <a:p>
            <a:r>
              <a:rPr lang="fr-FR" sz="2800" dirty="0"/>
              <a:t>La ville durable : pour assurer sa durabilité, comment la ville </a:t>
            </a:r>
            <a:r>
              <a:rPr lang="fr-FR" sz="2800" dirty="0" err="1"/>
              <a:t>doit-elle</a:t>
            </a:r>
            <a:r>
              <a:rPr lang="fr-FR" sz="2800" dirty="0"/>
              <a:t> prendre en compte la biodiversité, développer une nouvelle esthétique urbaine et produire des énergies nouvelles ?</a:t>
            </a:r>
          </a:p>
          <a:p>
            <a:endParaRPr lang="fr-FR" dirty="0"/>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BFE49F0-C909-CC4B-A938-A8C4A877D5C2}" type="slidenum">
              <a:rPr lang="fr-FR" smtClean="0">
                <a:solidFill>
                  <a:prstClr val="black">
                    <a:tint val="75000"/>
                  </a:prstClr>
                </a:solidFill>
              </a:rPr>
              <a:pPr/>
              <a:t>9</a:t>
            </a:fld>
            <a:endParaRPr lang="fr-FR">
              <a:solidFill>
                <a:prstClr val="black">
                  <a:tint val="75000"/>
                </a:prstClr>
              </a:solidFill>
            </a:endParaRPr>
          </a:p>
        </p:txBody>
      </p:sp>
    </p:spTree>
    <p:extLst>
      <p:ext uri="{BB962C8B-B14F-4D97-AF65-F5344CB8AC3E}">
        <p14:creationId xmlns:p14="http://schemas.microsoft.com/office/powerpoint/2010/main" val="4273020140"/>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hème Office">
  <a:themeElements>
    <a:clrScheme name="ALTEDIA_1">
      <a:dk1>
        <a:sysClr val="windowText" lastClr="000000"/>
      </a:dk1>
      <a:lt1>
        <a:sysClr val="window" lastClr="FFFFFF"/>
      </a:lt1>
      <a:dk2>
        <a:srgbClr val="DCD3CA"/>
      </a:dk2>
      <a:lt2>
        <a:srgbClr val="DCD3CA"/>
      </a:lt2>
      <a:accent1>
        <a:srgbClr val="A04191"/>
      </a:accent1>
      <a:accent2>
        <a:srgbClr val="00645F"/>
      </a:accent2>
      <a:accent3>
        <a:srgbClr val="0093BE"/>
      </a:accent3>
      <a:accent4>
        <a:srgbClr val="8064A2"/>
      </a:accent4>
      <a:accent5>
        <a:srgbClr val="DD0C29"/>
      </a:accent5>
      <a:accent6>
        <a:srgbClr val="DCD3CA"/>
      </a:accent6>
      <a:hlink>
        <a:srgbClr val="A62422"/>
      </a:hlink>
      <a:folHlink>
        <a:srgbClr val="DD0C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3671</Words>
  <Application>Microsoft Office PowerPoint</Application>
  <PresentationFormat>Grand écran</PresentationFormat>
  <Paragraphs>468</Paragraphs>
  <Slides>37</Slides>
  <Notes>26</Notes>
  <HiddenSlides>0</HiddenSlides>
  <MMClips>1</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Calibri Light</vt:lpstr>
      <vt:lpstr>Times New Roman</vt:lpstr>
      <vt:lpstr>Wingdings</vt:lpstr>
      <vt:lpstr>1_Thème Office</vt:lpstr>
      <vt:lpstr>3_Thème Office</vt:lpstr>
      <vt:lpstr>EPI TRANSITION ECOLOGIQUE ET DEVELOPPEMENT DURABLE CLASSE DE 3èME</vt:lpstr>
      <vt:lpstr>Sommaire : scenario de prospective , Paris 2040</vt:lpstr>
      <vt:lpstr>Thème du projet</vt:lpstr>
      <vt:lpstr>Problématiques abordées: habitat, architecture énergie et transport</vt:lpstr>
      <vt:lpstr>RESUME DU PROJET</vt:lpstr>
      <vt:lpstr>Les apports des autres disciplines</vt:lpstr>
      <vt:lpstr>Présentation PowerPoint</vt:lpstr>
      <vt:lpstr>Domaines du socle commun de connaissances, de compétences et de culture</vt:lpstr>
      <vt:lpstr>Présentation des thématiques</vt:lpstr>
      <vt:lpstr>Réalisations du projet </vt:lpstr>
      <vt:lpstr>Remarque sur l’organisation matérielle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Concevoir collectivement un EPI: planification du travail </vt:lpstr>
      <vt:lpstr>Planification du travail du professeur dans sa discipline</vt:lpstr>
      <vt:lpstr>LE SCENARIO GEOGRAPHIQUE INITIAL</vt:lpstr>
      <vt:lpstr>SCENARIO ADAPATE A  L’EPI :   SVT – TECHNOLOGIE - GEOGRAPHIE</vt:lpstr>
      <vt:lpstr>Définir des thématiques et productions communes aux trois disciplines </vt:lpstr>
      <vt:lpstr>Le travail du professeur : la préparation d’une séance </vt:lpstr>
      <vt:lpstr>Exemple de planification et de mise en œuvre d’un projet </vt:lpstr>
      <vt:lpstr>Exemple de planification et de mise en oeuvre du projet</vt:lpstr>
      <vt:lpstr>Les différentes étapes du travail de l’élève </vt:lpstr>
      <vt:lpstr>Présentation PowerPoint</vt:lpstr>
      <vt:lpstr>Proposition de mise en œuvre</vt:lpstr>
      <vt:lpstr>Etudes  en SVT </vt:lpstr>
      <vt:lpstr>Démarche et productions en technologie </vt:lpstr>
      <vt:lpstr>Démarche et productions  en géographie</vt:lpstr>
      <vt:lpstr>Production 1: décrire un paysage. Un exemple d’éco-quartier en 2040.</vt:lpstr>
      <vt:lpstr>Production 2: réaliser un croquis simple avec ou sans numérique</vt:lpstr>
      <vt:lpstr>Production 3: comparer deux paysages et assembler les écrits individuels  </vt:lpstr>
      <vt:lpstr>Production 4: assembler les croquis individuels dans une production collective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Khaleda Zeghli-Cherif</dc:creator>
  <cp:lastModifiedBy>Marion Beillard</cp:lastModifiedBy>
  <cp:revision>145</cp:revision>
  <dcterms:created xsi:type="dcterms:W3CDTF">2016-01-10T10:56:09Z</dcterms:created>
  <dcterms:modified xsi:type="dcterms:W3CDTF">2016-04-01T13:08:45Z</dcterms:modified>
</cp:coreProperties>
</file>