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
  </p:notesMasterIdLst>
  <p:sldIdLst>
    <p:sldId id="319" r:id="rId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ence Khichane" initials="LK" lastIdx="64" clrIdx="0"/>
  <p:cmAuthor id="1" name="Khaleda Zeghli-Cherif" initials="KZ" lastIdx="4" clrIdx="1">
    <p:extLst>
      <p:ext uri="{19B8F6BF-5375-455C-9EA6-DF929625EA0E}">
        <p15:presenceInfo xmlns:p15="http://schemas.microsoft.com/office/powerpoint/2012/main" userId="d1cb1fc3c01a8d4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73585" autoAdjust="0"/>
  </p:normalViewPr>
  <p:slideViewPr>
    <p:cSldViewPr snapToGrid="0">
      <p:cViewPr varScale="1">
        <p:scale>
          <a:sx n="66" d="100"/>
          <a:sy n="66" d="100"/>
        </p:scale>
        <p:origin x="108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6ED28F-2A1C-479E-BB3A-ACC2EA32D9E7}" type="doc">
      <dgm:prSet loTypeId="urn:microsoft.com/office/officeart/2005/8/layout/hierarchy3" loCatId="list" qsTypeId="urn:microsoft.com/office/officeart/2005/8/quickstyle/simple1" qsCatId="simple" csTypeId="urn:microsoft.com/office/officeart/2005/8/colors/colorful1" csCatId="colorful" phldr="1"/>
      <dgm:spPr/>
      <dgm:t>
        <a:bodyPr/>
        <a:lstStyle/>
        <a:p>
          <a:endParaRPr lang="fr-FR"/>
        </a:p>
      </dgm:t>
    </dgm:pt>
    <dgm:pt modelId="{4E14BC6C-CAD4-46E7-8DBF-E691886F0F3E}">
      <dgm:prSet phldrT="[Texte]"/>
      <dgm:spPr/>
      <dgm:t>
        <a:bodyPr/>
        <a:lstStyle/>
        <a:p>
          <a:r>
            <a:rPr lang="fr-FR" dirty="0"/>
            <a:t>Etude d’impact</a:t>
          </a:r>
        </a:p>
      </dgm:t>
    </dgm:pt>
    <dgm:pt modelId="{1AFBECEF-CCF9-4AE7-8953-00E42C046222}" type="parTrans" cxnId="{B29C502D-CF8B-4173-B27D-269F5953FD84}">
      <dgm:prSet/>
      <dgm:spPr/>
      <dgm:t>
        <a:bodyPr/>
        <a:lstStyle/>
        <a:p>
          <a:endParaRPr lang="fr-FR"/>
        </a:p>
      </dgm:t>
    </dgm:pt>
    <dgm:pt modelId="{4F729615-4303-44BC-BAE1-30F5F9885251}" type="sibTrans" cxnId="{B29C502D-CF8B-4173-B27D-269F5953FD84}">
      <dgm:prSet/>
      <dgm:spPr/>
      <dgm:t>
        <a:bodyPr/>
        <a:lstStyle/>
        <a:p>
          <a:endParaRPr lang="fr-FR"/>
        </a:p>
      </dgm:t>
    </dgm:pt>
    <dgm:pt modelId="{0E02AC4E-E616-4FC3-9A17-319977A4E1A7}">
      <dgm:prSet phldrT="[Texte]"/>
      <dgm:spPr/>
      <dgm:t>
        <a:bodyPr/>
        <a:lstStyle/>
        <a:p>
          <a:r>
            <a:rPr lang="fr-FR" dirty="0"/>
            <a:t>Sur une carte topographique</a:t>
          </a:r>
        </a:p>
      </dgm:t>
    </dgm:pt>
    <dgm:pt modelId="{01C847F5-E3FE-4609-A421-0B7F737081BB}" type="parTrans" cxnId="{01135D45-A30E-466D-9571-02B97955714E}">
      <dgm:prSet/>
      <dgm:spPr/>
      <dgm:t>
        <a:bodyPr/>
        <a:lstStyle/>
        <a:p>
          <a:endParaRPr lang="fr-FR"/>
        </a:p>
      </dgm:t>
    </dgm:pt>
    <dgm:pt modelId="{77948166-5556-45D8-B37B-C48CF0C8962D}" type="sibTrans" cxnId="{01135D45-A30E-466D-9571-02B97955714E}">
      <dgm:prSet/>
      <dgm:spPr/>
      <dgm:t>
        <a:bodyPr/>
        <a:lstStyle/>
        <a:p>
          <a:endParaRPr lang="fr-FR"/>
        </a:p>
      </dgm:t>
    </dgm:pt>
    <dgm:pt modelId="{C79F1C1B-52F9-42B2-8A16-872DB6D19182}">
      <dgm:prSet phldrT="[Texte]"/>
      <dgm:spPr/>
      <dgm:t>
        <a:bodyPr/>
        <a:lstStyle/>
        <a:p>
          <a:r>
            <a:rPr lang="fr-FR" dirty="0"/>
            <a:t>Avec de la 3D</a:t>
          </a:r>
        </a:p>
      </dgm:t>
    </dgm:pt>
    <dgm:pt modelId="{876B7B4B-58D7-4768-B082-D8D0E3EDB4FA}" type="parTrans" cxnId="{8291B7C1-48D7-4221-AE32-4547DDE05515}">
      <dgm:prSet/>
      <dgm:spPr/>
      <dgm:t>
        <a:bodyPr/>
        <a:lstStyle/>
        <a:p>
          <a:endParaRPr lang="fr-FR"/>
        </a:p>
      </dgm:t>
    </dgm:pt>
    <dgm:pt modelId="{C95A15CA-5B68-4502-81C2-7AB05AE1560A}" type="sibTrans" cxnId="{8291B7C1-48D7-4221-AE32-4547DDE05515}">
      <dgm:prSet/>
      <dgm:spPr/>
      <dgm:t>
        <a:bodyPr/>
        <a:lstStyle/>
        <a:p>
          <a:endParaRPr lang="fr-FR"/>
        </a:p>
      </dgm:t>
    </dgm:pt>
    <dgm:pt modelId="{EB4BF167-7584-41A3-9BDE-CC89AA7A062B}" type="pres">
      <dgm:prSet presAssocID="{1A6ED28F-2A1C-479E-BB3A-ACC2EA32D9E7}" presName="diagram" presStyleCnt="0">
        <dgm:presLayoutVars>
          <dgm:chPref val="1"/>
          <dgm:dir/>
          <dgm:animOne val="branch"/>
          <dgm:animLvl val="lvl"/>
          <dgm:resizeHandles/>
        </dgm:presLayoutVars>
      </dgm:prSet>
      <dgm:spPr/>
    </dgm:pt>
    <dgm:pt modelId="{6E3EBEC6-44EF-481D-B861-54B318C6191D}" type="pres">
      <dgm:prSet presAssocID="{4E14BC6C-CAD4-46E7-8DBF-E691886F0F3E}" presName="root" presStyleCnt="0"/>
      <dgm:spPr/>
    </dgm:pt>
    <dgm:pt modelId="{A634E80C-89E3-4B3F-B921-1A1A8EFDADC6}" type="pres">
      <dgm:prSet presAssocID="{4E14BC6C-CAD4-46E7-8DBF-E691886F0F3E}" presName="rootComposite" presStyleCnt="0"/>
      <dgm:spPr/>
    </dgm:pt>
    <dgm:pt modelId="{B4F52D34-5742-45DC-909E-552E16A07A8F}" type="pres">
      <dgm:prSet presAssocID="{4E14BC6C-CAD4-46E7-8DBF-E691886F0F3E}" presName="rootText" presStyleLbl="node1" presStyleIdx="0" presStyleCnt="1"/>
      <dgm:spPr/>
    </dgm:pt>
    <dgm:pt modelId="{F4E5F889-026D-49F0-82C0-A4B3957E3821}" type="pres">
      <dgm:prSet presAssocID="{4E14BC6C-CAD4-46E7-8DBF-E691886F0F3E}" presName="rootConnector" presStyleLbl="node1" presStyleIdx="0" presStyleCnt="1"/>
      <dgm:spPr/>
    </dgm:pt>
    <dgm:pt modelId="{3AAAAF60-183C-4522-9040-D2AF6FB89544}" type="pres">
      <dgm:prSet presAssocID="{4E14BC6C-CAD4-46E7-8DBF-E691886F0F3E}" presName="childShape" presStyleCnt="0"/>
      <dgm:spPr/>
    </dgm:pt>
    <dgm:pt modelId="{3AF0AFF4-7306-4804-A8B6-39F7C616997A}" type="pres">
      <dgm:prSet presAssocID="{01C847F5-E3FE-4609-A421-0B7F737081BB}" presName="Name13" presStyleLbl="parChTrans1D2" presStyleIdx="0" presStyleCnt="2"/>
      <dgm:spPr/>
    </dgm:pt>
    <dgm:pt modelId="{1F622E48-AEB4-44EF-8DD2-3A3AC63322F4}" type="pres">
      <dgm:prSet presAssocID="{0E02AC4E-E616-4FC3-9A17-319977A4E1A7}" presName="childText" presStyleLbl="bgAcc1" presStyleIdx="0" presStyleCnt="2">
        <dgm:presLayoutVars>
          <dgm:bulletEnabled val="1"/>
        </dgm:presLayoutVars>
      </dgm:prSet>
      <dgm:spPr/>
    </dgm:pt>
    <dgm:pt modelId="{4FC68D38-5778-4839-A94F-AA43BD6235FD}" type="pres">
      <dgm:prSet presAssocID="{876B7B4B-58D7-4768-B082-D8D0E3EDB4FA}" presName="Name13" presStyleLbl="parChTrans1D2" presStyleIdx="1" presStyleCnt="2"/>
      <dgm:spPr/>
    </dgm:pt>
    <dgm:pt modelId="{5E06DD6E-F316-4164-A464-6EEAD5D944F0}" type="pres">
      <dgm:prSet presAssocID="{C79F1C1B-52F9-42B2-8A16-872DB6D19182}" presName="childText" presStyleLbl="bgAcc1" presStyleIdx="1" presStyleCnt="2">
        <dgm:presLayoutVars>
          <dgm:bulletEnabled val="1"/>
        </dgm:presLayoutVars>
      </dgm:prSet>
      <dgm:spPr/>
    </dgm:pt>
  </dgm:ptLst>
  <dgm:cxnLst>
    <dgm:cxn modelId="{20922FF2-38D4-4FFA-9129-808BBF41141B}" type="presOf" srcId="{4E14BC6C-CAD4-46E7-8DBF-E691886F0F3E}" destId="{F4E5F889-026D-49F0-82C0-A4B3957E3821}" srcOrd="1" destOrd="0" presId="urn:microsoft.com/office/officeart/2005/8/layout/hierarchy3"/>
    <dgm:cxn modelId="{3644DEB1-05F3-4289-97D6-FB37B9D5645F}" type="presOf" srcId="{0E02AC4E-E616-4FC3-9A17-319977A4E1A7}" destId="{1F622E48-AEB4-44EF-8DD2-3A3AC63322F4}" srcOrd="0" destOrd="0" presId="urn:microsoft.com/office/officeart/2005/8/layout/hierarchy3"/>
    <dgm:cxn modelId="{562B90CD-41C6-45D3-B63F-228627A366F5}" type="presOf" srcId="{01C847F5-E3FE-4609-A421-0B7F737081BB}" destId="{3AF0AFF4-7306-4804-A8B6-39F7C616997A}" srcOrd="0" destOrd="0" presId="urn:microsoft.com/office/officeart/2005/8/layout/hierarchy3"/>
    <dgm:cxn modelId="{596557E4-1F57-44C3-973D-874F4609160F}" type="presOf" srcId="{1A6ED28F-2A1C-479E-BB3A-ACC2EA32D9E7}" destId="{EB4BF167-7584-41A3-9BDE-CC89AA7A062B}" srcOrd="0" destOrd="0" presId="urn:microsoft.com/office/officeart/2005/8/layout/hierarchy3"/>
    <dgm:cxn modelId="{2AA3597E-2419-4F41-9807-02D0A4B1526D}" type="presOf" srcId="{4E14BC6C-CAD4-46E7-8DBF-E691886F0F3E}" destId="{B4F52D34-5742-45DC-909E-552E16A07A8F}" srcOrd="0" destOrd="0" presId="urn:microsoft.com/office/officeart/2005/8/layout/hierarchy3"/>
    <dgm:cxn modelId="{8291B7C1-48D7-4221-AE32-4547DDE05515}" srcId="{4E14BC6C-CAD4-46E7-8DBF-E691886F0F3E}" destId="{C79F1C1B-52F9-42B2-8A16-872DB6D19182}" srcOrd="1" destOrd="0" parTransId="{876B7B4B-58D7-4768-B082-D8D0E3EDB4FA}" sibTransId="{C95A15CA-5B68-4502-81C2-7AB05AE1560A}"/>
    <dgm:cxn modelId="{C74DCDA6-693E-4CB1-917C-E87BF231B1D5}" type="presOf" srcId="{876B7B4B-58D7-4768-B082-D8D0E3EDB4FA}" destId="{4FC68D38-5778-4839-A94F-AA43BD6235FD}" srcOrd="0" destOrd="0" presId="urn:microsoft.com/office/officeart/2005/8/layout/hierarchy3"/>
    <dgm:cxn modelId="{369C5F17-637E-429D-B1DE-391461556E37}" type="presOf" srcId="{C79F1C1B-52F9-42B2-8A16-872DB6D19182}" destId="{5E06DD6E-F316-4164-A464-6EEAD5D944F0}" srcOrd="0" destOrd="0" presId="urn:microsoft.com/office/officeart/2005/8/layout/hierarchy3"/>
    <dgm:cxn modelId="{B29C502D-CF8B-4173-B27D-269F5953FD84}" srcId="{1A6ED28F-2A1C-479E-BB3A-ACC2EA32D9E7}" destId="{4E14BC6C-CAD4-46E7-8DBF-E691886F0F3E}" srcOrd="0" destOrd="0" parTransId="{1AFBECEF-CCF9-4AE7-8953-00E42C046222}" sibTransId="{4F729615-4303-44BC-BAE1-30F5F9885251}"/>
    <dgm:cxn modelId="{01135D45-A30E-466D-9571-02B97955714E}" srcId="{4E14BC6C-CAD4-46E7-8DBF-E691886F0F3E}" destId="{0E02AC4E-E616-4FC3-9A17-319977A4E1A7}" srcOrd="0" destOrd="0" parTransId="{01C847F5-E3FE-4609-A421-0B7F737081BB}" sibTransId="{77948166-5556-45D8-B37B-C48CF0C8962D}"/>
    <dgm:cxn modelId="{8BB301F9-17C6-46BC-8011-CE8CCF489379}" type="presParOf" srcId="{EB4BF167-7584-41A3-9BDE-CC89AA7A062B}" destId="{6E3EBEC6-44EF-481D-B861-54B318C6191D}" srcOrd="0" destOrd="0" presId="urn:microsoft.com/office/officeart/2005/8/layout/hierarchy3"/>
    <dgm:cxn modelId="{A0255450-0E57-4F00-BE3D-24ADF43230FD}" type="presParOf" srcId="{6E3EBEC6-44EF-481D-B861-54B318C6191D}" destId="{A634E80C-89E3-4B3F-B921-1A1A8EFDADC6}" srcOrd="0" destOrd="0" presId="urn:microsoft.com/office/officeart/2005/8/layout/hierarchy3"/>
    <dgm:cxn modelId="{E29019E4-1789-4BDE-96AA-D0C07ACCC457}" type="presParOf" srcId="{A634E80C-89E3-4B3F-B921-1A1A8EFDADC6}" destId="{B4F52D34-5742-45DC-909E-552E16A07A8F}" srcOrd="0" destOrd="0" presId="urn:microsoft.com/office/officeart/2005/8/layout/hierarchy3"/>
    <dgm:cxn modelId="{77DBCC72-EDA8-4CFE-ADB4-8B7D7A9D9F89}" type="presParOf" srcId="{A634E80C-89E3-4B3F-B921-1A1A8EFDADC6}" destId="{F4E5F889-026D-49F0-82C0-A4B3957E3821}" srcOrd="1" destOrd="0" presId="urn:microsoft.com/office/officeart/2005/8/layout/hierarchy3"/>
    <dgm:cxn modelId="{1B91FDEC-3E1F-48C6-9FEF-B0A18FF90EF3}" type="presParOf" srcId="{6E3EBEC6-44EF-481D-B861-54B318C6191D}" destId="{3AAAAF60-183C-4522-9040-D2AF6FB89544}" srcOrd="1" destOrd="0" presId="urn:microsoft.com/office/officeart/2005/8/layout/hierarchy3"/>
    <dgm:cxn modelId="{A6E3E5CB-C9CB-40C0-9BA6-B7BC4922DCD0}" type="presParOf" srcId="{3AAAAF60-183C-4522-9040-D2AF6FB89544}" destId="{3AF0AFF4-7306-4804-A8B6-39F7C616997A}" srcOrd="0" destOrd="0" presId="urn:microsoft.com/office/officeart/2005/8/layout/hierarchy3"/>
    <dgm:cxn modelId="{BE691F0E-A3D9-454F-8145-666D62214E8D}" type="presParOf" srcId="{3AAAAF60-183C-4522-9040-D2AF6FB89544}" destId="{1F622E48-AEB4-44EF-8DD2-3A3AC63322F4}" srcOrd="1" destOrd="0" presId="urn:microsoft.com/office/officeart/2005/8/layout/hierarchy3"/>
    <dgm:cxn modelId="{2827CB2D-59E5-44DE-9521-BD2BB4F8D01F}" type="presParOf" srcId="{3AAAAF60-183C-4522-9040-D2AF6FB89544}" destId="{4FC68D38-5778-4839-A94F-AA43BD6235FD}" srcOrd="2" destOrd="0" presId="urn:microsoft.com/office/officeart/2005/8/layout/hierarchy3"/>
    <dgm:cxn modelId="{C6D6816D-C5D3-4D98-B643-8550EDC16982}" type="presParOf" srcId="{3AAAAF60-183C-4522-9040-D2AF6FB89544}" destId="{5E06DD6E-F316-4164-A464-6EEAD5D944F0}" srcOrd="3" destOrd="0" presId="urn:microsoft.com/office/officeart/2005/8/layout/hierarchy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F52D34-5742-45DC-909E-552E16A07A8F}">
      <dsp:nvSpPr>
        <dsp:cNvPr id="0" name=""/>
        <dsp:cNvSpPr/>
      </dsp:nvSpPr>
      <dsp:spPr>
        <a:xfrm>
          <a:off x="1581447" y="1314"/>
          <a:ext cx="2584761" cy="129238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marL="0" lvl="0" indent="0" algn="ctr" defTabSz="1733550">
            <a:lnSpc>
              <a:spcPct val="90000"/>
            </a:lnSpc>
            <a:spcBef>
              <a:spcPct val="0"/>
            </a:spcBef>
            <a:spcAft>
              <a:spcPct val="35000"/>
            </a:spcAft>
            <a:buNone/>
          </a:pPr>
          <a:r>
            <a:rPr lang="fr-FR" sz="3900" kern="1200" dirty="0"/>
            <a:t>Etude d’impact</a:t>
          </a:r>
        </a:p>
      </dsp:txBody>
      <dsp:txXfrm>
        <a:off x="1619300" y="39167"/>
        <a:ext cx="2509055" cy="1216674"/>
      </dsp:txXfrm>
    </dsp:sp>
    <dsp:sp modelId="{3AF0AFF4-7306-4804-A8B6-39F7C616997A}">
      <dsp:nvSpPr>
        <dsp:cNvPr id="0" name=""/>
        <dsp:cNvSpPr/>
      </dsp:nvSpPr>
      <dsp:spPr>
        <a:xfrm>
          <a:off x="1839923" y="1293695"/>
          <a:ext cx="258476" cy="969285"/>
        </a:xfrm>
        <a:custGeom>
          <a:avLst/>
          <a:gdLst/>
          <a:ahLst/>
          <a:cxnLst/>
          <a:rect l="0" t="0" r="0" b="0"/>
          <a:pathLst>
            <a:path>
              <a:moveTo>
                <a:pt x="0" y="0"/>
              </a:moveTo>
              <a:lnTo>
                <a:pt x="0" y="969285"/>
              </a:lnTo>
              <a:lnTo>
                <a:pt x="258476" y="969285"/>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622E48-AEB4-44EF-8DD2-3A3AC63322F4}">
      <dsp:nvSpPr>
        <dsp:cNvPr id="0" name=""/>
        <dsp:cNvSpPr/>
      </dsp:nvSpPr>
      <dsp:spPr>
        <a:xfrm>
          <a:off x="2098399" y="1616791"/>
          <a:ext cx="2067809" cy="129238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fr-FR" sz="2400" kern="1200" dirty="0"/>
            <a:t>Sur une carte topographique</a:t>
          </a:r>
        </a:p>
      </dsp:txBody>
      <dsp:txXfrm>
        <a:off x="2136252" y="1654644"/>
        <a:ext cx="1992103" cy="1216674"/>
      </dsp:txXfrm>
    </dsp:sp>
    <dsp:sp modelId="{4FC68D38-5778-4839-A94F-AA43BD6235FD}">
      <dsp:nvSpPr>
        <dsp:cNvPr id="0" name=""/>
        <dsp:cNvSpPr/>
      </dsp:nvSpPr>
      <dsp:spPr>
        <a:xfrm>
          <a:off x="1839923" y="1293695"/>
          <a:ext cx="258476" cy="2584761"/>
        </a:xfrm>
        <a:custGeom>
          <a:avLst/>
          <a:gdLst/>
          <a:ahLst/>
          <a:cxnLst/>
          <a:rect l="0" t="0" r="0" b="0"/>
          <a:pathLst>
            <a:path>
              <a:moveTo>
                <a:pt x="0" y="0"/>
              </a:moveTo>
              <a:lnTo>
                <a:pt x="0" y="2584761"/>
              </a:lnTo>
              <a:lnTo>
                <a:pt x="258476" y="258476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06DD6E-F316-4164-A464-6EEAD5D944F0}">
      <dsp:nvSpPr>
        <dsp:cNvPr id="0" name=""/>
        <dsp:cNvSpPr/>
      </dsp:nvSpPr>
      <dsp:spPr>
        <a:xfrm>
          <a:off x="2098399" y="3232267"/>
          <a:ext cx="2067809" cy="129238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fr-FR" sz="2400" kern="1200" dirty="0"/>
            <a:t>Avec de la 3D</a:t>
          </a:r>
        </a:p>
      </dsp:txBody>
      <dsp:txXfrm>
        <a:off x="2136252" y="3270120"/>
        <a:ext cx="1992103" cy="121667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F0E0A6-4A88-4FC4-84AC-B19F5B706A30}" type="datetimeFigureOut">
              <a:rPr lang="fr-FR" smtClean="0"/>
              <a:t>01/04/2016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2A64BB-1796-4C4E-845F-E9C4DCF04051}" type="slidenum">
              <a:rPr lang="fr-FR" smtClean="0"/>
              <a:t>‹N°›</a:t>
            </a:fld>
            <a:endParaRPr lang="fr-FR"/>
          </a:p>
        </p:txBody>
      </p:sp>
    </p:spTree>
    <p:extLst>
      <p:ext uri="{BB962C8B-B14F-4D97-AF65-F5344CB8AC3E}">
        <p14:creationId xmlns:p14="http://schemas.microsoft.com/office/powerpoint/2010/main" val="2854514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Proposition</a:t>
            </a:r>
            <a:r>
              <a:rPr lang="fr-FR" baseline="0" dirty="0"/>
              <a:t> d’</a:t>
            </a:r>
            <a:r>
              <a:rPr lang="fr-FR" dirty="0"/>
              <a:t>étude d’impact</a:t>
            </a:r>
            <a:r>
              <a:rPr lang="fr-FR" baseline="0" dirty="0"/>
              <a:t> commune aux trois disciplines: la modélisation en technologie, l’étude de la localisation en</a:t>
            </a:r>
            <a:r>
              <a:rPr lang="fr-FR" strike="noStrike" baseline="0" dirty="0"/>
              <a:t> géographie </a:t>
            </a:r>
            <a:r>
              <a:rPr lang="fr-FR" baseline="0" dirty="0"/>
              <a:t>et l’étude </a:t>
            </a:r>
            <a:r>
              <a:rPr lang="fr-FR" strike="noStrike" baseline="0" dirty="0"/>
              <a:t>d’impact </a:t>
            </a:r>
            <a:r>
              <a:rPr lang="fr-FR" baseline="0" dirty="0"/>
              <a:t>environnemental</a:t>
            </a:r>
            <a:r>
              <a:rPr lang="fr-FR" strike="noStrike" baseline="0" dirty="0"/>
              <a:t>e </a:t>
            </a:r>
            <a:r>
              <a:rPr lang="fr-FR" baseline="0" dirty="0"/>
              <a:t>en SVT. On montre que la cartographie est un support possible pour conduire ce travail. A partir de ce support (numérique ou papier A3), plusieurs productions d’élèves sont envisageables. </a:t>
            </a:r>
          </a:p>
          <a:p>
            <a:r>
              <a:rPr lang="fr-FR" baseline="0" dirty="0"/>
              <a:t>La démarche d’investigation mentionnée dans les attendus du socle commun et des programmes peut ici être invoquée. On peut demander aux élèves d’émettre des hypothèses, de les vérifier ou de les infirmer. On peut leur demander sur cette production de valider la localisation d’un site. Par exemple, dans le cas présenté ci-dessus, c’est un projet de centre commercial ( Europa City) qui est choisi par un élève et que celui – ci a cartographié. Ce choix a été soumis à la critique des élèves qui en ont conclu que ce site ne pouvait être retenu en raison de la proximité des lignes à haute tension. </a:t>
            </a:r>
            <a:endParaRPr lang="fr-FR" dirty="0"/>
          </a:p>
        </p:txBody>
      </p:sp>
      <p:sp>
        <p:nvSpPr>
          <p:cNvPr id="4" name="Espace réservé du numéro de diapositive 3"/>
          <p:cNvSpPr>
            <a:spLocks noGrp="1"/>
          </p:cNvSpPr>
          <p:nvPr>
            <p:ph type="sldNum" sz="quarter" idx="10"/>
          </p:nvPr>
        </p:nvSpPr>
        <p:spPr/>
        <p:txBody>
          <a:bodyPr/>
          <a:lstStyle/>
          <a:p>
            <a:fld id="{602A64BB-1796-4C4E-845F-E9C4DCF04051}" type="slidenum">
              <a:rPr lang="fr-FR" smtClean="0"/>
              <a:t>1</a:t>
            </a:fld>
            <a:endParaRPr lang="fr-FR"/>
          </a:p>
        </p:txBody>
      </p:sp>
    </p:spTree>
    <p:extLst>
      <p:ext uri="{BB962C8B-B14F-4D97-AF65-F5344CB8AC3E}">
        <p14:creationId xmlns:p14="http://schemas.microsoft.com/office/powerpoint/2010/main" val="4163258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5" name="Espace réservé du numéro de diapositive 4"/>
          <p:cNvSpPr>
            <a:spLocks noGrp="1"/>
          </p:cNvSpPr>
          <p:nvPr>
            <p:ph type="sldNum" sz="quarter" idx="4"/>
          </p:nvPr>
        </p:nvSpPr>
        <p:spPr>
          <a:xfrm>
            <a:off x="10992544" y="6356351"/>
            <a:ext cx="589856" cy="365125"/>
          </a:xfrm>
          <a:prstGeom prst="rect">
            <a:avLst/>
          </a:prstGeom>
        </p:spPr>
        <p:txBody>
          <a:bodyPr/>
          <a:lstStyle>
            <a:lvl1pPr algn="r">
              <a:defRPr sz="1400"/>
            </a:lvl1pPr>
          </a:lstStyle>
          <a:p>
            <a:fld id="{89531EC0-B798-4995-8E33-B058E19697DB}" type="slidenum">
              <a:rPr lang="fr-FR" smtClean="0">
                <a:solidFill>
                  <a:prstClr val="black"/>
                </a:solidFill>
              </a:rPr>
              <a:pPr/>
              <a:t>‹N°›</a:t>
            </a:fld>
            <a:endParaRPr lang="fr-FR" dirty="0">
              <a:solidFill>
                <a:prstClr val="black"/>
              </a:solidFill>
            </a:endParaRPr>
          </a:p>
        </p:txBody>
      </p:sp>
    </p:spTree>
    <p:extLst>
      <p:ext uri="{BB962C8B-B14F-4D97-AF65-F5344CB8AC3E}">
        <p14:creationId xmlns:p14="http://schemas.microsoft.com/office/powerpoint/2010/main" val="3381987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7" name="Espace réservé du numéro de diapositive 4"/>
          <p:cNvSpPr>
            <a:spLocks noGrp="1"/>
          </p:cNvSpPr>
          <p:nvPr>
            <p:ph type="sldNum" sz="quarter" idx="4"/>
          </p:nvPr>
        </p:nvSpPr>
        <p:spPr>
          <a:xfrm>
            <a:off x="10992544" y="6356351"/>
            <a:ext cx="589856" cy="365125"/>
          </a:xfrm>
          <a:prstGeom prst="rect">
            <a:avLst/>
          </a:prstGeom>
        </p:spPr>
        <p:txBody>
          <a:bodyPr/>
          <a:lstStyle>
            <a:lvl1pPr algn="r">
              <a:defRPr sz="1400"/>
            </a:lvl1pPr>
          </a:lstStyle>
          <a:p>
            <a:fld id="{89531EC0-B798-4995-8E33-B058E19697DB}" type="slidenum">
              <a:rPr lang="fr-FR" smtClean="0">
                <a:solidFill>
                  <a:prstClr val="black"/>
                </a:solidFill>
              </a:rPr>
              <a:pPr/>
              <a:t>‹N°›</a:t>
            </a:fld>
            <a:endParaRPr lang="fr-FR" dirty="0">
              <a:solidFill>
                <a:prstClr val="black"/>
              </a:solidFill>
            </a:endParaRPr>
          </a:p>
        </p:txBody>
      </p:sp>
    </p:spTree>
    <p:extLst>
      <p:ext uri="{BB962C8B-B14F-4D97-AF65-F5344CB8AC3E}">
        <p14:creationId xmlns:p14="http://schemas.microsoft.com/office/powerpoint/2010/main" val="897428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a:xfrm>
            <a:off x="609600" y="6356351"/>
            <a:ext cx="2844800" cy="365125"/>
          </a:xfrm>
          <a:prstGeom prst="rect">
            <a:avLst/>
          </a:prstGeom>
        </p:spPr>
        <p:txBody>
          <a:bodyPr/>
          <a:lstStyle>
            <a:lvl1pPr>
              <a:defRPr sz="1400"/>
            </a:lvl1pPr>
          </a:lstStyle>
          <a:p>
            <a:fld id="{62B5F40B-FF3F-4727-8912-7954D5457108}" type="datetime1">
              <a:rPr lang="fr-FR" smtClean="0">
                <a:solidFill>
                  <a:prstClr val="black"/>
                </a:solidFill>
              </a:rPr>
              <a:pPr/>
              <a:t>01/04/2016</a:t>
            </a:fld>
            <a:endParaRPr lang="fr-FR" dirty="0">
              <a:solidFill>
                <a:prstClr val="black"/>
              </a:solidFill>
            </a:endParaRPr>
          </a:p>
        </p:txBody>
      </p:sp>
      <p:sp>
        <p:nvSpPr>
          <p:cNvPr id="4" name="Espace réservé du pied de page 3"/>
          <p:cNvSpPr>
            <a:spLocks noGrp="1"/>
          </p:cNvSpPr>
          <p:nvPr>
            <p:ph type="ftr" sz="quarter" idx="11"/>
          </p:nvPr>
        </p:nvSpPr>
        <p:spPr>
          <a:xfrm>
            <a:off x="4165600" y="6356351"/>
            <a:ext cx="3860800" cy="365125"/>
          </a:xfrm>
          <a:prstGeom prst="rect">
            <a:avLst/>
          </a:prstGeom>
        </p:spPr>
        <p:txBody>
          <a:bodyPr/>
          <a:lstStyle>
            <a:lvl1pPr>
              <a:defRPr sz="1400"/>
            </a:lvl1pPr>
          </a:lstStyle>
          <a:p>
            <a:endParaRPr lang="fr-FR" dirty="0">
              <a:solidFill>
                <a:prstClr val="black"/>
              </a:solidFill>
            </a:endParaRPr>
          </a:p>
        </p:txBody>
      </p:sp>
      <p:sp>
        <p:nvSpPr>
          <p:cNvPr id="6" name="Espace réservé du numéro de diapositive 4"/>
          <p:cNvSpPr>
            <a:spLocks noGrp="1"/>
          </p:cNvSpPr>
          <p:nvPr>
            <p:ph type="sldNum" sz="quarter" idx="4"/>
          </p:nvPr>
        </p:nvSpPr>
        <p:spPr>
          <a:xfrm>
            <a:off x="10992544" y="6356351"/>
            <a:ext cx="589856" cy="365125"/>
          </a:xfrm>
          <a:prstGeom prst="rect">
            <a:avLst/>
          </a:prstGeom>
        </p:spPr>
        <p:txBody>
          <a:bodyPr/>
          <a:lstStyle>
            <a:lvl1pPr algn="r">
              <a:defRPr sz="1400"/>
            </a:lvl1pPr>
          </a:lstStyle>
          <a:p>
            <a:fld id="{89531EC0-B798-4995-8E33-B058E19697DB}" type="slidenum">
              <a:rPr lang="fr-FR" smtClean="0">
                <a:solidFill>
                  <a:prstClr val="black"/>
                </a:solidFill>
              </a:rPr>
              <a:pPr/>
              <a:t>‹N°›</a:t>
            </a:fld>
            <a:endParaRPr lang="fr-FR" dirty="0">
              <a:solidFill>
                <a:prstClr val="black"/>
              </a:solidFill>
            </a:endParaRPr>
          </a:p>
        </p:txBody>
      </p:sp>
    </p:spTree>
    <p:extLst>
      <p:ext uri="{BB962C8B-B14F-4D97-AF65-F5344CB8AC3E}">
        <p14:creationId xmlns:p14="http://schemas.microsoft.com/office/powerpoint/2010/main" val="3876030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a:lstStyle/>
          <a:p>
            <a:r>
              <a:rPr lang="fr-FR"/>
              <a:t>Cliquez et modifiez le titre</a:t>
            </a:r>
          </a:p>
        </p:txBody>
      </p:sp>
      <p:sp>
        <p:nvSpPr>
          <p:cNvPr id="3" name="Espace réservé du contenu 2"/>
          <p:cNvSpPr>
            <a:spLocks noGrp="1"/>
          </p:cNvSpPr>
          <p:nvPr>
            <p:ph idx="1"/>
          </p:nvPr>
        </p:nvSpPr>
        <p:spPr>
          <a:xfrm>
            <a:off x="609600" y="1600202"/>
            <a:ext cx="10972800" cy="4525963"/>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609600" y="6356352"/>
            <a:ext cx="2844800" cy="365125"/>
          </a:xfrm>
          <a:prstGeom prst="rect">
            <a:avLst/>
          </a:prstGeom>
        </p:spPr>
        <p:txBody>
          <a:bodyPr/>
          <a:lstStyle/>
          <a:p>
            <a:fld id="{5D875A72-895C-0540-B306-32D3FCDBC9B6}" type="datetimeFigureOut">
              <a:rPr lang="fr-FR">
                <a:solidFill>
                  <a:prstClr val="black">
                    <a:tint val="75000"/>
                  </a:prstClr>
                </a:solidFill>
              </a:rPr>
              <a:pPr/>
              <a:t>01/04/2016</a:t>
            </a:fld>
            <a:endParaRPr lang="fr-FR">
              <a:solidFill>
                <a:prstClr val="black">
                  <a:tint val="75000"/>
                </a:prstClr>
              </a:solidFill>
            </a:endParaRPr>
          </a:p>
        </p:txBody>
      </p:sp>
      <p:sp>
        <p:nvSpPr>
          <p:cNvPr id="5" name="Espace réservé du pied de page 4"/>
          <p:cNvSpPr>
            <a:spLocks noGrp="1"/>
          </p:cNvSpPr>
          <p:nvPr>
            <p:ph type="ftr" sz="quarter" idx="11"/>
          </p:nvPr>
        </p:nvSpPr>
        <p:spPr>
          <a:xfrm>
            <a:off x="4165600" y="6356352"/>
            <a:ext cx="3860800" cy="365125"/>
          </a:xfrm>
          <a:prstGeom prst="rect">
            <a:avLst/>
          </a:prstGeom>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6BFE49F0-C909-CC4B-A938-A8C4A877D5C2}"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3797993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Espace réservé du pied de page 4"/>
          <p:cNvSpPr txBox="1">
            <a:spLocks/>
          </p:cNvSpPr>
          <p:nvPr userDrawn="1"/>
        </p:nvSpPr>
        <p:spPr>
          <a:xfrm>
            <a:off x="871321" y="6309321"/>
            <a:ext cx="8680459" cy="192544"/>
          </a:xfrm>
          <a:prstGeom prst="rect">
            <a:avLst/>
          </a:prstGeom>
        </p:spPr>
        <p:txBody>
          <a:bodyPr vert="horz" lIns="91440" tIns="45720" rIns="91440" bIns="45720" rtlCol="0" anchor="ctr"/>
          <a:lstStyle>
            <a:defPPr>
              <a:defRPr lang="fr-FR"/>
            </a:defPPr>
            <a:lvl1pPr marL="0" algn="l" defTabSz="914400" rtl="0" eaLnBrk="1" latinLnBrk="0" hangingPunct="1">
              <a:defRPr sz="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white"/>
                </a:solidFill>
              </a:rPr>
              <a:t>CREATEURS DE SOLUTIONS HUMAINES © 2013 Altedia - reproduction interdite sauf autorisation écrite préalable</a:t>
            </a:r>
          </a:p>
        </p:txBody>
      </p:sp>
      <p:sp>
        <p:nvSpPr>
          <p:cNvPr id="23" name="Rectangle à coins arrondis 21"/>
          <p:cNvSpPr/>
          <p:nvPr userDrawn="1"/>
        </p:nvSpPr>
        <p:spPr>
          <a:xfrm rot="10800000">
            <a:off x="5017255" y="845763"/>
            <a:ext cx="6624736" cy="287189"/>
          </a:xfrm>
          <a:custGeom>
            <a:avLst/>
            <a:gdLst>
              <a:gd name="connsiteX0" fmla="*/ 0 w 2952328"/>
              <a:gd name="connsiteY0" fmla="*/ 51527 h 309156"/>
              <a:gd name="connsiteX1" fmla="*/ 51527 w 2952328"/>
              <a:gd name="connsiteY1" fmla="*/ 0 h 309156"/>
              <a:gd name="connsiteX2" fmla="*/ 2900801 w 2952328"/>
              <a:gd name="connsiteY2" fmla="*/ 0 h 309156"/>
              <a:gd name="connsiteX3" fmla="*/ 2952328 w 2952328"/>
              <a:gd name="connsiteY3" fmla="*/ 51527 h 309156"/>
              <a:gd name="connsiteX4" fmla="*/ 2952328 w 2952328"/>
              <a:gd name="connsiteY4" fmla="*/ 257629 h 309156"/>
              <a:gd name="connsiteX5" fmla="*/ 2900801 w 2952328"/>
              <a:gd name="connsiteY5" fmla="*/ 309156 h 309156"/>
              <a:gd name="connsiteX6" fmla="*/ 51527 w 2952328"/>
              <a:gd name="connsiteY6" fmla="*/ 309156 h 309156"/>
              <a:gd name="connsiteX7" fmla="*/ 0 w 2952328"/>
              <a:gd name="connsiteY7" fmla="*/ 257629 h 309156"/>
              <a:gd name="connsiteX8" fmla="*/ 0 w 2952328"/>
              <a:gd name="connsiteY8" fmla="*/ 51527 h 309156"/>
              <a:gd name="connsiteX0" fmla="*/ 0 w 2952328"/>
              <a:gd name="connsiteY0" fmla="*/ 51527 h 309156"/>
              <a:gd name="connsiteX1" fmla="*/ 51527 w 2952328"/>
              <a:gd name="connsiteY1" fmla="*/ 0 h 309156"/>
              <a:gd name="connsiteX2" fmla="*/ 2719647 w 2952328"/>
              <a:gd name="connsiteY2" fmla="*/ 25879 h 309156"/>
              <a:gd name="connsiteX3" fmla="*/ 2952328 w 2952328"/>
              <a:gd name="connsiteY3" fmla="*/ 51527 h 309156"/>
              <a:gd name="connsiteX4" fmla="*/ 2952328 w 2952328"/>
              <a:gd name="connsiteY4" fmla="*/ 257629 h 309156"/>
              <a:gd name="connsiteX5" fmla="*/ 2900801 w 2952328"/>
              <a:gd name="connsiteY5" fmla="*/ 309156 h 309156"/>
              <a:gd name="connsiteX6" fmla="*/ 51527 w 2952328"/>
              <a:gd name="connsiteY6" fmla="*/ 309156 h 309156"/>
              <a:gd name="connsiteX7" fmla="*/ 0 w 2952328"/>
              <a:gd name="connsiteY7" fmla="*/ 257629 h 309156"/>
              <a:gd name="connsiteX8" fmla="*/ 0 w 2952328"/>
              <a:gd name="connsiteY8" fmla="*/ 51527 h 309156"/>
              <a:gd name="connsiteX0" fmla="*/ 0 w 2952328"/>
              <a:gd name="connsiteY0" fmla="*/ 51527 h 309156"/>
              <a:gd name="connsiteX1" fmla="*/ 51527 w 2952328"/>
              <a:gd name="connsiteY1" fmla="*/ 0 h 309156"/>
              <a:gd name="connsiteX2" fmla="*/ 2719647 w 2952328"/>
              <a:gd name="connsiteY2" fmla="*/ 25879 h 309156"/>
              <a:gd name="connsiteX3" fmla="*/ 2814305 w 2952328"/>
              <a:gd name="connsiteY3" fmla="*/ 42900 h 309156"/>
              <a:gd name="connsiteX4" fmla="*/ 2952328 w 2952328"/>
              <a:gd name="connsiteY4" fmla="*/ 257629 h 309156"/>
              <a:gd name="connsiteX5" fmla="*/ 2900801 w 2952328"/>
              <a:gd name="connsiteY5" fmla="*/ 309156 h 309156"/>
              <a:gd name="connsiteX6" fmla="*/ 51527 w 2952328"/>
              <a:gd name="connsiteY6" fmla="*/ 309156 h 309156"/>
              <a:gd name="connsiteX7" fmla="*/ 0 w 2952328"/>
              <a:gd name="connsiteY7" fmla="*/ 257629 h 309156"/>
              <a:gd name="connsiteX8" fmla="*/ 0 w 2952328"/>
              <a:gd name="connsiteY8" fmla="*/ 51527 h 309156"/>
              <a:gd name="connsiteX0" fmla="*/ 0 w 3064471"/>
              <a:gd name="connsiteY0" fmla="*/ 51527 h 309156"/>
              <a:gd name="connsiteX1" fmla="*/ 51527 w 3064471"/>
              <a:gd name="connsiteY1" fmla="*/ 0 h 309156"/>
              <a:gd name="connsiteX2" fmla="*/ 2719647 w 3064471"/>
              <a:gd name="connsiteY2" fmla="*/ 25879 h 309156"/>
              <a:gd name="connsiteX3" fmla="*/ 2814305 w 3064471"/>
              <a:gd name="connsiteY3" fmla="*/ 42900 h 309156"/>
              <a:gd name="connsiteX4" fmla="*/ 3064471 w 3064471"/>
              <a:gd name="connsiteY4" fmla="*/ 257629 h 309156"/>
              <a:gd name="connsiteX5" fmla="*/ 2900801 w 3064471"/>
              <a:gd name="connsiteY5" fmla="*/ 309156 h 309156"/>
              <a:gd name="connsiteX6" fmla="*/ 51527 w 3064471"/>
              <a:gd name="connsiteY6" fmla="*/ 309156 h 309156"/>
              <a:gd name="connsiteX7" fmla="*/ 0 w 3064471"/>
              <a:gd name="connsiteY7" fmla="*/ 257629 h 309156"/>
              <a:gd name="connsiteX8" fmla="*/ 0 w 3064471"/>
              <a:gd name="connsiteY8" fmla="*/ 51527 h 309156"/>
              <a:gd name="connsiteX0" fmla="*/ 0 w 3064471"/>
              <a:gd name="connsiteY0" fmla="*/ 51527 h 309156"/>
              <a:gd name="connsiteX1" fmla="*/ 51527 w 3064471"/>
              <a:gd name="connsiteY1" fmla="*/ 0 h 309156"/>
              <a:gd name="connsiteX2" fmla="*/ 2719647 w 3064471"/>
              <a:gd name="connsiteY2" fmla="*/ 25879 h 309156"/>
              <a:gd name="connsiteX3" fmla="*/ 2915905 w 3064471"/>
              <a:gd name="connsiteY3" fmla="*/ 42900 h 309156"/>
              <a:gd name="connsiteX4" fmla="*/ 3064471 w 3064471"/>
              <a:gd name="connsiteY4" fmla="*/ 257629 h 309156"/>
              <a:gd name="connsiteX5" fmla="*/ 2900801 w 3064471"/>
              <a:gd name="connsiteY5" fmla="*/ 309156 h 309156"/>
              <a:gd name="connsiteX6" fmla="*/ 51527 w 3064471"/>
              <a:gd name="connsiteY6" fmla="*/ 309156 h 309156"/>
              <a:gd name="connsiteX7" fmla="*/ 0 w 3064471"/>
              <a:gd name="connsiteY7" fmla="*/ 257629 h 309156"/>
              <a:gd name="connsiteX8" fmla="*/ 0 w 3064471"/>
              <a:gd name="connsiteY8" fmla="*/ 51527 h 309156"/>
              <a:gd name="connsiteX0" fmla="*/ 0 w 3070821"/>
              <a:gd name="connsiteY0" fmla="*/ 51527 h 310402"/>
              <a:gd name="connsiteX1" fmla="*/ 51527 w 3070821"/>
              <a:gd name="connsiteY1" fmla="*/ 0 h 310402"/>
              <a:gd name="connsiteX2" fmla="*/ 2719647 w 3070821"/>
              <a:gd name="connsiteY2" fmla="*/ 25879 h 310402"/>
              <a:gd name="connsiteX3" fmla="*/ 2915905 w 3070821"/>
              <a:gd name="connsiteY3" fmla="*/ 42900 h 310402"/>
              <a:gd name="connsiteX4" fmla="*/ 3070821 w 3070821"/>
              <a:gd name="connsiteY4" fmla="*/ 289379 h 310402"/>
              <a:gd name="connsiteX5" fmla="*/ 2900801 w 3070821"/>
              <a:gd name="connsiteY5" fmla="*/ 309156 h 310402"/>
              <a:gd name="connsiteX6" fmla="*/ 51527 w 3070821"/>
              <a:gd name="connsiteY6" fmla="*/ 309156 h 310402"/>
              <a:gd name="connsiteX7" fmla="*/ 0 w 3070821"/>
              <a:gd name="connsiteY7" fmla="*/ 257629 h 310402"/>
              <a:gd name="connsiteX8" fmla="*/ 0 w 3070821"/>
              <a:gd name="connsiteY8" fmla="*/ 51527 h 310402"/>
              <a:gd name="connsiteX0" fmla="*/ 381848 w 3452669"/>
              <a:gd name="connsiteY0" fmla="*/ 51527 h 314766"/>
              <a:gd name="connsiteX1" fmla="*/ 433375 w 3452669"/>
              <a:gd name="connsiteY1" fmla="*/ 0 h 314766"/>
              <a:gd name="connsiteX2" fmla="*/ 3101495 w 3452669"/>
              <a:gd name="connsiteY2" fmla="*/ 25879 h 314766"/>
              <a:gd name="connsiteX3" fmla="*/ 3297753 w 3452669"/>
              <a:gd name="connsiteY3" fmla="*/ 42900 h 314766"/>
              <a:gd name="connsiteX4" fmla="*/ 3452669 w 3452669"/>
              <a:gd name="connsiteY4" fmla="*/ 289379 h 314766"/>
              <a:gd name="connsiteX5" fmla="*/ 3282649 w 3452669"/>
              <a:gd name="connsiteY5" fmla="*/ 309156 h 314766"/>
              <a:gd name="connsiteX6" fmla="*/ 1419 w 3452669"/>
              <a:gd name="connsiteY6" fmla="*/ 314766 h 314766"/>
              <a:gd name="connsiteX7" fmla="*/ 381848 w 3452669"/>
              <a:gd name="connsiteY7" fmla="*/ 257629 h 314766"/>
              <a:gd name="connsiteX8" fmla="*/ 381848 w 3452669"/>
              <a:gd name="connsiteY8" fmla="*/ 51527 h 314766"/>
              <a:gd name="connsiteX0" fmla="*/ 448786 w 3519607"/>
              <a:gd name="connsiteY0" fmla="*/ 51527 h 314766"/>
              <a:gd name="connsiteX1" fmla="*/ 500313 w 3519607"/>
              <a:gd name="connsiteY1" fmla="*/ 0 h 314766"/>
              <a:gd name="connsiteX2" fmla="*/ 3168433 w 3519607"/>
              <a:gd name="connsiteY2" fmla="*/ 25879 h 314766"/>
              <a:gd name="connsiteX3" fmla="*/ 3364691 w 3519607"/>
              <a:gd name="connsiteY3" fmla="*/ 42900 h 314766"/>
              <a:gd name="connsiteX4" fmla="*/ 3519607 w 3519607"/>
              <a:gd name="connsiteY4" fmla="*/ 289379 h 314766"/>
              <a:gd name="connsiteX5" fmla="*/ 3349587 w 3519607"/>
              <a:gd name="connsiteY5" fmla="*/ 309156 h 314766"/>
              <a:gd name="connsiteX6" fmla="*/ 68357 w 3519607"/>
              <a:gd name="connsiteY6" fmla="*/ 314766 h 314766"/>
              <a:gd name="connsiteX7" fmla="*/ 0 w 3519607"/>
              <a:gd name="connsiteY7" fmla="*/ 240799 h 314766"/>
              <a:gd name="connsiteX8" fmla="*/ 448786 w 3519607"/>
              <a:gd name="connsiteY8" fmla="*/ 51527 h 314766"/>
              <a:gd name="connsiteX0" fmla="*/ 56098 w 3519607"/>
              <a:gd name="connsiteY0" fmla="*/ 34698 h 314766"/>
              <a:gd name="connsiteX1" fmla="*/ 500313 w 3519607"/>
              <a:gd name="connsiteY1" fmla="*/ 0 h 314766"/>
              <a:gd name="connsiteX2" fmla="*/ 3168433 w 3519607"/>
              <a:gd name="connsiteY2" fmla="*/ 25879 h 314766"/>
              <a:gd name="connsiteX3" fmla="*/ 3364691 w 3519607"/>
              <a:gd name="connsiteY3" fmla="*/ 42900 h 314766"/>
              <a:gd name="connsiteX4" fmla="*/ 3519607 w 3519607"/>
              <a:gd name="connsiteY4" fmla="*/ 289379 h 314766"/>
              <a:gd name="connsiteX5" fmla="*/ 3349587 w 3519607"/>
              <a:gd name="connsiteY5" fmla="*/ 309156 h 314766"/>
              <a:gd name="connsiteX6" fmla="*/ 68357 w 3519607"/>
              <a:gd name="connsiteY6" fmla="*/ 314766 h 314766"/>
              <a:gd name="connsiteX7" fmla="*/ 0 w 3519607"/>
              <a:gd name="connsiteY7" fmla="*/ 240799 h 314766"/>
              <a:gd name="connsiteX8" fmla="*/ 56098 w 3519607"/>
              <a:gd name="connsiteY8" fmla="*/ 34698 h 314766"/>
              <a:gd name="connsiteX0" fmla="*/ 0 w 3463509"/>
              <a:gd name="connsiteY0" fmla="*/ 34698 h 314766"/>
              <a:gd name="connsiteX1" fmla="*/ 444215 w 3463509"/>
              <a:gd name="connsiteY1" fmla="*/ 0 h 314766"/>
              <a:gd name="connsiteX2" fmla="*/ 3112335 w 3463509"/>
              <a:gd name="connsiteY2" fmla="*/ 25879 h 314766"/>
              <a:gd name="connsiteX3" fmla="*/ 3308593 w 3463509"/>
              <a:gd name="connsiteY3" fmla="*/ 42900 h 314766"/>
              <a:gd name="connsiteX4" fmla="*/ 3463509 w 3463509"/>
              <a:gd name="connsiteY4" fmla="*/ 289379 h 314766"/>
              <a:gd name="connsiteX5" fmla="*/ 3293489 w 3463509"/>
              <a:gd name="connsiteY5" fmla="*/ 309156 h 314766"/>
              <a:gd name="connsiteX6" fmla="*/ 12259 w 3463509"/>
              <a:gd name="connsiteY6" fmla="*/ 314766 h 314766"/>
              <a:gd name="connsiteX7" fmla="*/ 72928 w 3463509"/>
              <a:gd name="connsiteY7" fmla="*/ 167872 h 314766"/>
              <a:gd name="connsiteX8" fmla="*/ 0 w 3463509"/>
              <a:gd name="connsiteY8" fmla="*/ 34698 h 314766"/>
              <a:gd name="connsiteX0" fmla="*/ 0 w 3463509"/>
              <a:gd name="connsiteY0" fmla="*/ 34698 h 310402"/>
              <a:gd name="connsiteX1" fmla="*/ 444215 w 3463509"/>
              <a:gd name="connsiteY1" fmla="*/ 0 h 310402"/>
              <a:gd name="connsiteX2" fmla="*/ 3112335 w 3463509"/>
              <a:gd name="connsiteY2" fmla="*/ 25879 h 310402"/>
              <a:gd name="connsiteX3" fmla="*/ 3308593 w 3463509"/>
              <a:gd name="connsiteY3" fmla="*/ 42900 h 310402"/>
              <a:gd name="connsiteX4" fmla="*/ 3463509 w 3463509"/>
              <a:gd name="connsiteY4" fmla="*/ 289379 h 310402"/>
              <a:gd name="connsiteX5" fmla="*/ 3293489 w 3463509"/>
              <a:gd name="connsiteY5" fmla="*/ 309156 h 310402"/>
              <a:gd name="connsiteX6" fmla="*/ 90797 w 3463509"/>
              <a:gd name="connsiteY6" fmla="*/ 286717 h 310402"/>
              <a:gd name="connsiteX7" fmla="*/ 72928 w 3463509"/>
              <a:gd name="connsiteY7" fmla="*/ 167872 h 310402"/>
              <a:gd name="connsiteX8" fmla="*/ 0 w 3463509"/>
              <a:gd name="connsiteY8" fmla="*/ 34698 h 310402"/>
              <a:gd name="connsiteX0" fmla="*/ 0 w 3463509"/>
              <a:gd name="connsiteY0" fmla="*/ 34698 h 302839"/>
              <a:gd name="connsiteX1" fmla="*/ 444215 w 3463509"/>
              <a:gd name="connsiteY1" fmla="*/ 0 h 302839"/>
              <a:gd name="connsiteX2" fmla="*/ 3112335 w 3463509"/>
              <a:gd name="connsiteY2" fmla="*/ 25879 h 302839"/>
              <a:gd name="connsiteX3" fmla="*/ 3308593 w 3463509"/>
              <a:gd name="connsiteY3" fmla="*/ 42900 h 302839"/>
              <a:gd name="connsiteX4" fmla="*/ 3463509 w 3463509"/>
              <a:gd name="connsiteY4" fmla="*/ 289379 h 302839"/>
              <a:gd name="connsiteX5" fmla="*/ 3276660 w 3463509"/>
              <a:gd name="connsiteY5" fmla="*/ 292326 h 302839"/>
              <a:gd name="connsiteX6" fmla="*/ 90797 w 3463509"/>
              <a:gd name="connsiteY6" fmla="*/ 286717 h 302839"/>
              <a:gd name="connsiteX7" fmla="*/ 72928 w 3463509"/>
              <a:gd name="connsiteY7" fmla="*/ 167872 h 302839"/>
              <a:gd name="connsiteX8" fmla="*/ 0 w 3463509"/>
              <a:gd name="connsiteY8" fmla="*/ 34698 h 302839"/>
              <a:gd name="connsiteX0" fmla="*/ 29977 w 3392509"/>
              <a:gd name="connsiteY0" fmla="*/ 23812 h 303173"/>
              <a:gd name="connsiteX1" fmla="*/ 373215 w 3392509"/>
              <a:gd name="connsiteY1" fmla="*/ 334 h 303173"/>
              <a:gd name="connsiteX2" fmla="*/ 3041335 w 3392509"/>
              <a:gd name="connsiteY2" fmla="*/ 26213 h 303173"/>
              <a:gd name="connsiteX3" fmla="*/ 3237593 w 3392509"/>
              <a:gd name="connsiteY3" fmla="*/ 43234 h 303173"/>
              <a:gd name="connsiteX4" fmla="*/ 3392509 w 3392509"/>
              <a:gd name="connsiteY4" fmla="*/ 289713 h 303173"/>
              <a:gd name="connsiteX5" fmla="*/ 3205660 w 3392509"/>
              <a:gd name="connsiteY5" fmla="*/ 292660 h 303173"/>
              <a:gd name="connsiteX6" fmla="*/ 19797 w 3392509"/>
              <a:gd name="connsiteY6" fmla="*/ 287051 h 303173"/>
              <a:gd name="connsiteX7" fmla="*/ 1928 w 3392509"/>
              <a:gd name="connsiteY7" fmla="*/ 168206 h 303173"/>
              <a:gd name="connsiteX8" fmla="*/ 29977 w 3392509"/>
              <a:gd name="connsiteY8" fmla="*/ 23812 h 303173"/>
              <a:gd name="connsiteX0" fmla="*/ 28049 w 3390581"/>
              <a:gd name="connsiteY0" fmla="*/ 23812 h 303173"/>
              <a:gd name="connsiteX1" fmla="*/ 371287 w 3390581"/>
              <a:gd name="connsiteY1" fmla="*/ 334 h 303173"/>
              <a:gd name="connsiteX2" fmla="*/ 3039407 w 3390581"/>
              <a:gd name="connsiteY2" fmla="*/ 26213 h 303173"/>
              <a:gd name="connsiteX3" fmla="*/ 3235665 w 3390581"/>
              <a:gd name="connsiteY3" fmla="*/ 43234 h 303173"/>
              <a:gd name="connsiteX4" fmla="*/ 3390581 w 3390581"/>
              <a:gd name="connsiteY4" fmla="*/ 289713 h 303173"/>
              <a:gd name="connsiteX5" fmla="*/ 3203732 w 3390581"/>
              <a:gd name="connsiteY5" fmla="*/ 292660 h 303173"/>
              <a:gd name="connsiteX6" fmla="*/ 62747 w 3390581"/>
              <a:gd name="connsiteY6" fmla="*/ 281441 h 303173"/>
              <a:gd name="connsiteX7" fmla="*/ 0 w 3390581"/>
              <a:gd name="connsiteY7" fmla="*/ 168206 h 303173"/>
              <a:gd name="connsiteX8" fmla="*/ 28049 w 3390581"/>
              <a:gd name="connsiteY8" fmla="*/ 23812 h 303173"/>
              <a:gd name="connsiteX0" fmla="*/ 1723908 w 5086440"/>
              <a:gd name="connsiteY0" fmla="*/ 23812 h 311130"/>
              <a:gd name="connsiteX1" fmla="*/ 2067146 w 5086440"/>
              <a:gd name="connsiteY1" fmla="*/ 334 h 311130"/>
              <a:gd name="connsiteX2" fmla="*/ 4735266 w 5086440"/>
              <a:gd name="connsiteY2" fmla="*/ 26213 h 311130"/>
              <a:gd name="connsiteX3" fmla="*/ 4931524 w 5086440"/>
              <a:gd name="connsiteY3" fmla="*/ 43234 h 311130"/>
              <a:gd name="connsiteX4" fmla="*/ 5086440 w 5086440"/>
              <a:gd name="connsiteY4" fmla="*/ 289713 h 311130"/>
              <a:gd name="connsiteX5" fmla="*/ 4899591 w 5086440"/>
              <a:gd name="connsiteY5" fmla="*/ 292660 h 311130"/>
              <a:gd name="connsiteX6" fmla="*/ 348 w 5086440"/>
              <a:gd name="connsiteY6" fmla="*/ 311130 h 311130"/>
              <a:gd name="connsiteX7" fmla="*/ 1695859 w 5086440"/>
              <a:gd name="connsiteY7" fmla="*/ 168206 h 311130"/>
              <a:gd name="connsiteX8" fmla="*/ 1723908 w 5086440"/>
              <a:gd name="connsiteY8" fmla="*/ 23812 h 311130"/>
              <a:gd name="connsiteX0" fmla="*/ 1729123 w 5091655"/>
              <a:gd name="connsiteY0" fmla="*/ 23812 h 311130"/>
              <a:gd name="connsiteX1" fmla="*/ 2072361 w 5091655"/>
              <a:gd name="connsiteY1" fmla="*/ 334 h 311130"/>
              <a:gd name="connsiteX2" fmla="*/ 4740481 w 5091655"/>
              <a:gd name="connsiteY2" fmla="*/ 26213 h 311130"/>
              <a:gd name="connsiteX3" fmla="*/ 4936739 w 5091655"/>
              <a:gd name="connsiteY3" fmla="*/ 43234 h 311130"/>
              <a:gd name="connsiteX4" fmla="*/ 5091655 w 5091655"/>
              <a:gd name="connsiteY4" fmla="*/ 289713 h 311130"/>
              <a:gd name="connsiteX5" fmla="*/ 4904806 w 5091655"/>
              <a:gd name="connsiteY5" fmla="*/ 292660 h 311130"/>
              <a:gd name="connsiteX6" fmla="*/ 5563 w 5091655"/>
              <a:gd name="connsiteY6" fmla="*/ 311130 h 311130"/>
              <a:gd name="connsiteX7" fmla="*/ 67075 w 5091655"/>
              <a:gd name="connsiteY7" fmla="*/ 55390 h 311130"/>
              <a:gd name="connsiteX8" fmla="*/ 1729123 w 5091655"/>
              <a:gd name="connsiteY8" fmla="*/ 23812 h 311130"/>
              <a:gd name="connsiteX0" fmla="*/ 1729458 w 5091990"/>
              <a:gd name="connsiteY0" fmla="*/ 23812 h 311130"/>
              <a:gd name="connsiteX1" fmla="*/ 2072696 w 5091990"/>
              <a:gd name="connsiteY1" fmla="*/ 334 h 311130"/>
              <a:gd name="connsiteX2" fmla="*/ 4740816 w 5091990"/>
              <a:gd name="connsiteY2" fmla="*/ 26213 h 311130"/>
              <a:gd name="connsiteX3" fmla="*/ 4937074 w 5091990"/>
              <a:gd name="connsiteY3" fmla="*/ 43234 h 311130"/>
              <a:gd name="connsiteX4" fmla="*/ 5091990 w 5091990"/>
              <a:gd name="connsiteY4" fmla="*/ 289713 h 311130"/>
              <a:gd name="connsiteX5" fmla="*/ 4905141 w 5091990"/>
              <a:gd name="connsiteY5" fmla="*/ 292660 h 311130"/>
              <a:gd name="connsiteX6" fmla="*/ 5898 w 5091990"/>
              <a:gd name="connsiteY6" fmla="*/ 311130 h 311130"/>
              <a:gd name="connsiteX7" fmla="*/ 61196 w 5091990"/>
              <a:gd name="connsiteY7" fmla="*/ 13827 h 311130"/>
              <a:gd name="connsiteX8" fmla="*/ 1729458 w 5091990"/>
              <a:gd name="connsiteY8" fmla="*/ 23812 h 311130"/>
              <a:gd name="connsiteX0" fmla="*/ 1350469 w 5091990"/>
              <a:gd name="connsiteY0" fmla="*/ 23812 h 311130"/>
              <a:gd name="connsiteX1" fmla="*/ 2072696 w 5091990"/>
              <a:gd name="connsiteY1" fmla="*/ 334 h 311130"/>
              <a:gd name="connsiteX2" fmla="*/ 4740816 w 5091990"/>
              <a:gd name="connsiteY2" fmla="*/ 26213 h 311130"/>
              <a:gd name="connsiteX3" fmla="*/ 4937074 w 5091990"/>
              <a:gd name="connsiteY3" fmla="*/ 43234 h 311130"/>
              <a:gd name="connsiteX4" fmla="*/ 5091990 w 5091990"/>
              <a:gd name="connsiteY4" fmla="*/ 289713 h 311130"/>
              <a:gd name="connsiteX5" fmla="*/ 4905141 w 5091990"/>
              <a:gd name="connsiteY5" fmla="*/ 292660 h 311130"/>
              <a:gd name="connsiteX6" fmla="*/ 5898 w 5091990"/>
              <a:gd name="connsiteY6" fmla="*/ 311130 h 311130"/>
              <a:gd name="connsiteX7" fmla="*/ 61196 w 5091990"/>
              <a:gd name="connsiteY7" fmla="*/ 13827 h 311130"/>
              <a:gd name="connsiteX8" fmla="*/ 1350469 w 5091990"/>
              <a:gd name="connsiteY8" fmla="*/ 23812 h 311130"/>
              <a:gd name="connsiteX0" fmla="*/ 61196 w 5091990"/>
              <a:gd name="connsiteY0" fmla="*/ 13493 h 310796"/>
              <a:gd name="connsiteX1" fmla="*/ 2072696 w 5091990"/>
              <a:gd name="connsiteY1" fmla="*/ 0 h 310796"/>
              <a:gd name="connsiteX2" fmla="*/ 4740816 w 5091990"/>
              <a:gd name="connsiteY2" fmla="*/ 25879 h 310796"/>
              <a:gd name="connsiteX3" fmla="*/ 4937074 w 5091990"/>
              <a:gd name="connsiteY3" fmla="*/ 42900 h 310796"/>
              <a:gd name="connsiteX4" fmla="*/ 5091990 w 5091990"/>
              <a:gd name="connsiteY4" fmla="*/ 289379 h 310796"/>
              <a:gd name="connsiteX5" fmla="*/ 4905141 w 5091990"/>
              <a:gd name="connsiteY5" fmla="*/ 292326 h 310796"/>
              <a:gd name="connsiteX6" fmla="*/ 5898 w 5091990"/>
              <a:gd name="connsiteY6" fmla="*/ 310796 h 310796"/>
              <a:gd name="connsiteX7" fmla="*/ 61196 w 5091990"/>
              <a:gd name="connsiteY7" fmla="*/ 13493 h 310796"/>
              <a:gd name="connsiteX0" fmla="*/ 61196 w 5091990"/>
              <a:gd name="connsiteY0" fmla="*/ 0 h 297303"/>
              <a:gd name="connsiteX1" fmla="*/ 4740816 w 5091990"/>
              <a:gd name="connsiteY1" fmla="*/ 12386 h 297303"/>
              <a:gd name="connsiteX2" fmla="*/ 4937074 w 5091990"/>
              <a:gd name="connsiteY2" fmla="*/ 29407 h 297303"/>
              <a:gd name="connsiteX3" fmla="*/ 5091990 w 5091990"/>
              <a:gd name="connsiteY3" fmla="*/ 275886 h 297303"/>
              <a:gd name="connsiteX4" fmla="*/ 4905141 w 5091990"/>
              <a:gd name="connsiteY4" fmla="*/ 278833 h 297303"/>
              <a:gd name="connsiteX5" fmla="*/ 5898 w 5091990"/>
              <a:gd name="connsiteY5" fmla="*/ 297303 h 297303"/>
              <a:gd name="connsiteX6" fmla="*/ 61196 w 5091990"/>
              <a:gd name="connsiteY6" fmla="*/ 0 h 297303"/>
              <a:gd name="connsiteX0" fmla="*/ 55362 w 5092368"/>
              <a:gd name="connsiteY0" fmla="*/ 1761 h 287189"/>
              <a:gd name="connsiteX1" fmla="*/ 4741194 w 5092368"/>
              <a:gd name="connsiteY1" fmla="*/ 2272 h 287189"/>
              <a:gd name="connsiteX2" fmla="*/ 4937452 w 5092368"/>
              <a:gd name="connsiteY2" fmla="*/ 19293 h 287189"/>
              <a:gd name="connsiteX3" fmla="*/ 5092368 w 5092368"/>
              <a:gd name="connsiteY3" fmla="*/ 265772 h 287189"/>
              <a:gd name="connsiteX4" fmla="*/ 4905519 w 5092368"/>
              <a:gd name="connsiteY4" fmla="*/ 268719 h 287189"/>
              <a:gd name="connsiteX5" fmla="*/ 6276 w 5092368"/>
              <a:gd name="connsiteY5" fmla="*/ 287189 h 287189"/>
              <a:gd name="connsiteX6" fmla="*/ 55362 w 5092368"/>
              <a:gd name="connsiteY6" fmla="*/ 1761 h 287189"/>
              <a:gd name="connsiteX0" fmla="*/ 0 w 5037006"/>
              <a:gd name="connsiteY0" fmla="*/ 1761 h 287189"/>
              <a:gd name="connsiteX1" fmla="*/ 4685832 w 5037006"/>
              <a:gd name="connsiteY1" fmla="*/ 2272 h 287189"/>
              <a:gd name="connsiteX2" fmla="*/ 4882090 w 5037006"/>
              <a:gd name="connsiteY2" fmla="*/ 19293 h 287189"/>
              <a:gd name="connsiteX3" fmla="*/ 5037006 w 5037006"/>
              <a:gd name="connsiteY3" fmla="*/ 265772 h 287189"/>
              <a:gd name="connsiteX4" fmla="*/ 4850157 w 5037006"/>
              <a:gd name="connsiteY4" fmla="*/ 268719 h 287189"/>
              <a:gd name="connsiteX5" fmla="*/ 180793 w 5037006"/>
              <a:gd name="connsiteY5" fmla="*/ 287189 h 287189"/>
              <a:gd name="connsiteX6" fmla="*/ 0 w 5037006"/>
              <a:gd name="connsiteY6" fmla="*/ 1761 h 28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7006" h="287189">
                <a:moveTo>
                  <a:pt x="0" y="1761"/>
                </a:moveTo>
                <a:lnTo>
                  <a:pt x="4685832" y="2272"/>
                </a:lnTo>
                <a:cubicBezTo>
                  <a:pt x="4714290" y="2272"/>
                  <a:pt x="4882090" y="-9165"/>
                  <a:pt x="4882090" y="19293"/>
                </a:cubicBezTo>
                <a:lnTo>
                  <a:pt x="5037006" y="265772"/>
                </a:lnTo>
                <a:cubicBezTo>
                  <a:pt x="5037006" y="294230"/>
                  <a:pt x="4878615" y="268719"/>
                  <a:pt x="4850157" y="268719"/>
                </a:cubicBezTo>
                <a:lnTo>
                  <a:pt x="180793" y="287189"/>
                </a:lnTo>
                <a:cubicBezTo>
                  <a:pt x="152335" y="287189"/>
                  <a:pt x="0" y="30219"/>
                  <a:pt x="0" y="1761"/>
                </a:cubicBez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27" name="Titre 1"/>
          <p:cNvSpPr txBox="1">
            <a:spLocks/>
          </p:cNvSpPr>
          <p:nvPr userDrawn="1"/>
        </p:nvSpPr>
        <p:spPr>
          <a:xfrm>
            <a:off x="335360" y="332656"/>
            <a:ext cx="11521280" cy="546978"/>
          </a:xfrm>
          <a:prstGeom prst="rect">
            <a:avLst/>
          </a:prstGeom>
          <a:solidFill>
            <a:schemeClr val="accent3">
              <a:lumMod val="75000"/>
            </a:schemeClr>
          </a:solidFill>
          <a:effectLst>
            <a:outerShdw blurRad="50800" dist="38100" dir="2700000" algn="tl" rotWithShape="0">
              <a:prstClr val="black">
                <a:alpha val="40000"/>
              </a:prstClr>
            </a:outerShdw>
          </a:effectLst>
        </p:spPr>
        <p:txBody>
          <a:bodyPr/>
          <a:lstStyle>
            <a:lvl1pPr algn="l" defTabSz="914400" rtl="0" eaLnBrk="1" latinLnBrk="0" hangingPunct="1">
              <a:spcBef>
                <a:spcPct val="0"/>
              </a:spcBef>
              <a:buNone/>
              <a:defRPr sz="2200" kern="1200">
                <a:solidFill>
                  <a:schemeClr val="bg1"/>
                </a:solidFill>
                <a:latin typeface="+mj-lt"/>
                <a:ea typeface="+mj-ea"/>
                <a:cs typeface="+mj-cs"/>
              </a:defRPr>
            </a:lvl1pPr>
          </a:lstStyle>
          <a:p>
            <a:endParaRPr lang="fr-FR" dirty="0">
              <a:solidFill>
                <a:prstClr val="white"/>
              </a:solidFill>
            </a:endParaRPr>
          </a:p>
        </p:txBody>
      </p:sp>
      <p:sp>
        <p:nvSpPr>
          <p:cNvPr id="28" name="Espace réservé du numéro de diapositive 4"/>
          <p:cNvSpPr>
            <a:spLocks noGrp="1"/>
          </p:cNvSpPr>
          <p:nvPr>
            <p:ph type="sldNum" sz="quarter" idx="4"/>
          </p:nvPr>
        </p:nvSpPr>
        <p:spPr>
          <a:xfrm>
            <a:off x="10992544" y="6356351"/>
            <a:ext cx="589856" cy="365125"/>
          </a:xfrm>
          <a:prstGeom prst="rect">
            <a:avLst/>
          </a:prstGeom>
        </p:spPr>
        <p:txBody>
          <a:bodyPr/>
          <a:lstStyle>
            <a:lvl1pPr algn="r">
              <a:defRPr sz="1400"/>
            </a:lvl1pPr>
          </a:lstStyle>
          <a:p>
            <a:fld id="{89531EC0-B798-4995-8E33-B058E19697DB}" type="slidenum">
              <a:rPr lang="fr-FR" smtClean="0">
                <a:solidFill>
                  <a:prstClr val="black"/>
                </a:solidFill>
              </a:rPr>
              <a:pPr/>
              <a:t>‹N°›</a:t>
            </a:fld>
            <a:endParaRPr lang="fr-FR" dirty="0">
              <a:solidFill>
                <a:prstClr val="black"/>
              </a:solidFill>
            </a:endParaRPr>
          </a:p>
        </p:txBody>
      </p:sp>
    </p:spTree>
    <p:extLst>
      <p:ext uri="{BB962C8B-B14F-4D97-AF65-F5344CB8AC3E}">
        <p14:creationId xmlns:p14="http://schemas.microsoft.com/office/powerpoint/2010/main" val="9581823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hf hdr="0" dt="0"/>
  <p:txStyles>
    <p:titleStyle>
      <a:lvl1pPr algn="l" defTabSz="914400" rtl="0" eaLnBrk="1" latinLnBrk="0" hangingPunct="1">
        <a:spcBef>
          <a:spcPct val="0"/>
        </a:spcBef>
        <a:buNone/>
        <a:defRPr sz="2200" kern="1200">
          <a:solidFill>
            <a:schemeClr val="bg1"/>
          </a:solidFill>
          <a:latin typeface="+mj-lt"/>
          <a:ea typeface="+mj-ea"/>
          <a:cs typeface="+mj-cs"/>
        </a:defRPr>
      </a:lvl1pPr>
    </p:titleStyle>
    <p:bodyStyle>
      <a:lvl1pPr marL="342900" indent="-342900" algn="l" defTabSz="914400" rtl="0" eaLnBrk="1" latinLnBrk="0" hangingPunct="1">
        <a:spcBef>
          <a:spcPct val="20000"/>
        </a:spcBef>
        <a:buSzPct val="150000"/>
        <a:buFontTx/>
        <a:buBlip>
          <a:blip r:embed="rId6"/>
        </a:buBlip>
        <a:defRPr sz="1600" kern="1200">
          <a:solidFill>
            <a:schemeClr val="tx1"/>
          </a:solidFill>
          <a:latin typeface="+mn-lt"/>
          <a:ea typeface="+mn-ea"/>
          <a:cs typeface="+mn-cs"/>
        </a:defRPr>
      </a:lvl1pPr>
      <a:lvl2pPr marL="742950" indent="-285750" algn="l" defTabSz="914400" rtl="0" eaLnBrk="1" latinLnBrk="0" hangingPunct="1">
        <a:spcBef>
          <a:spcPct val="20000"/>
        </a:spcBef>
        <a:buSzPct val="150000"/>
        <a:buFontTx/>
        <a:buBlip>
          <a:blip r:embed="rId6"/>
        </a:buBlip>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4.xml"/><Relationship Id="rId7" Type="http://schemas.openxmlformats.org/officeDocument/2006/relationships/diagramLayout" Target="../diagrams/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Data" Target="../diagrams/data1.xml"/><Relationship Id="rId5" Type="http://schemas.openxmlformats.org/officeDocument/2006/relationships/image" Target="../media/image2.png"/><Relationship Id="rId10" Type="http://schemas.microsoft.com/office/2007/relationships/diagramDrawing" Target="../diagrams/drawing1.xml"/><Relationship Id="rId4" Type="http://schemas.openxmlformats.org/officeDocument/2006/relationships/notesSlide" Target="../notesSlides/notesSlide1.xml"/><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8971" y="307293"/>
            <a:ext cx="11103429" cy="1143000"/>
          </a:xfrm>
        </p:spPr>
        <p:txBody>
          <a:bodyPr/>
          <a:lstStyle/>
          <a:p>
            <a:r>
              <a:rPr lang="fr-FR" b="1" dirty="0"/>
              <a:t>production 6: faire une étude d’impact / simulation en 3d ou carte topographique et géologique</a:t>
            </a:r>
          </a:p>
        </p:txBody>
      </p:sp>
      <p:pic>
        <p:nvPicPr>
          <p:cNvPr id="6" name="Recording #3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813914" y="1012372"/>
            <a:ext cx="8230408" cy="4278086"/>
          </a:xfrm>
        </p:spPr>
      </p:pic>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6BFE49F0-C909-CC4B-A938-A8C4A877D5C2}" type="slidenum">
              <a:rPr lang="fr-FR" smtClean="0">
                <a:solidFill>
                  <a:prstClr val="black">
                    <a:tint val="75000"/>
                  </a:prstClr>
                </a:solidFill>
              </a:rPr>
              <a:pPr/>
              <a:t>1</a:t>
            </a:fld>
            <a:endParaRPr lang="fr-FR">
              <a:solidFill>
                <a:prstClr val="black">
                  <a:tint val="75000"/>
                </a:prstClr>
              </a:solidFill>
            </a:endParaRPr>
          </a:p>
        </p:txBody>
      </p:sp>
      <p:graphicFrame>
        <p:nvGraphicFramePr>
          <p:cNvPr id="7" name="Espace réservé du contenu 8"/>
          <p:cNvGraphicFramePr>
            <a:graphicFrameLocks/>
          </p:cNvGraphicFramePr>
          <p:nvPr>
            <p:extLst>
              <p:ext uri="{D42A27DB-BD31-4B8C-83A1-F6EECF244321}">
                <p14:modId xmlns:p14="http://schemas.microsoft.com/office/powerpoint/2010/main" val="2360190012"/>
              </p:ext>
            </p:extLst>
          </p:nvPr>
        </p:nvGraphicFramePr>
        <p:xfrm>
          <a:off x="-1153885" y="1068841"/>
          <a:ext cx="5747657" cy="452596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1790050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theme/theme1.xml><?xml version="1.0" encoding="utf-8"?>
<a:theme xmlns:a="http://schemas.openxmlformats.org/drawingml/2006/main" name="3_Thème Office">
  <a:themeElements>
    <a:clrScheme name="ALTEDIA_1">
      <a:dk1>
        <a:sysClr val="windowText" lastClr="000000"/>
      </a:dk1>
      <a:lt1>
        <a:sysClr val="window" lastClr="FFFFFF"/>
      </a:lt1>
      <a:dk2>
        <a:srgbClr val="DCD3CA"/>
      </a:dk2>
      <a:lt2>
        <a:srgbClr val="DCD3CA"/>
      </a:lt2>
      <a:accent1>
        <a:srgbClr val="A04191"/>
      </a:accent1>
      <a:accent2>
        <a:srgbClr val="00645F"/>
      </a:accent2>
      <a:accent3>
        <a:srgbClr val="0093BE"/>
      </a:accent3>
      <a:accent4>
        <a:srgbClr val="8064A2"/>
      </a:accent4>
      <a:accent5>
        <a:srgbClr val="DD0C29"/>
      </a:accent5>
      <a:accent6>
        <a:srgbClr val="DCD3CA"/>
      </a:accent6>
      <a:hlink>
        <a:srgbClr val="A62422"/>
      </a:hlink>
      <a:folHlink>
        <a:srgbClr val="DD0C2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1921</TotalTime>
  <Words>199</Words>
  <Application>Microsoft Office PowerPoint</Application>
  <PresentationFormat>Grand écran</PresentationFormat>
  <Paragraphs>8</Paragraphs>
  <Slides>1</Slides>
  <Notes>1</Notes>
  <HiddenSlides>0</HiddenSlides>
  <MMClips>1</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1</vt:i4>
      </vt:variant>
    </vt:vector>
  </HeadingPairs>
  <TitlesOfParts>
    <vt:vector size="4" baseType="lpstr">
      <vt:lpstr>Arial</vt:lpstr>
      <vt:lpstr>Calibri</vt:lpstr>
      <vt:lpstr>3_Thème Office</vt:lpstr>
      <vt:lpstr>production 6: faire une étude d’impact / simulation en 3d ou carte topographique et géologique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Khaleda Zeghli-Cherif</dc:creator>
  <cp:lastModifiedBy>Marion Beillard</cp:lastModifiedBy>
  <cp:revision>145</cp:revision>
  <dcterms:created xsi:type="dcterms:W3CDTF">2016-01-10T10:56:09Z</dcterms:created>
  <dcterms:modified xsi:type="dcterms:W3CDTF">2016-04-01T13:02:46Z</dcterms:modified>
</cp:coreProperties>
</file>