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02E4FE-D572-4AEA-9C2A-603CC80D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060A45-714A-4767-9FEC-55386216C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CD8F4D-3374-4202-8758-9D41612E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1BDB-C79F-4234-99CD-FC7A40A7C491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81674B-20F2-4D07-BE11-9EF77D776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1A053D-CF9C-4ABC-AF6F-B8CAC8CD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5AE-4678-4FEB-B3EF-FA822FAF8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89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78755F-8AF6-43E8-B20D-8143F90E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E1809E-3516-4A49-94B9-02EE9EFA2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F2695E-481B-458D-9418-AC4CA2D5A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1BDB-C79F-4234-99CD-FC7A40A7C491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084B1F-3CFF-4433-9130-75D46CAC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016ACA-A061-4631-B518-3E5C52EE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5AE-4678-4FEB-B3EF-FA822FAF8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53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42A80B3-3923-4323-9C8E-A2FFA28CD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4FDD7B-DF86-40A0-B632-1A145F25A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1A7C66-136A-4990-B895-728ADF74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1BDB-C79F-4234-99CD-FC7A40A7C491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DB1971-C193-4226-A51F-01862B4F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A06F42-730A-45E7-B275-35BC87E6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5AE-4678-4FEB-B3EF-FA822FAF8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41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261FD6-BCD9-49E5-8CD5-8E4D12BA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EE3859-743F-421E-8AA1-84EACDAB2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FFB82B-711D-4FB4-9336-187934D6A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1BDB-C79F-4234-99CD-FC7A40A7C491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3D66FD-3EF1-4F6F-973E-CE32F469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1F210D-8650-4577-B2D6-9153EA63B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5AE-4678-4FEB-B3EF-FA822FAF8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67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213B63-539E-4C49-8B58-0CD86D6C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E9DB1B-AEC8-411B-BD99-598E6D247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2E2C0B-5AD1-4905-AD5C-FD4F08451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1BDB-C79F-4234-99CD-FC7A40A7C491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BDF048-55B0-4C5E-8F78-FF22E511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89ED4E-51F8-4282-811D-E8236F5A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5AE-4678-4FEB-B3EF-FA822FAF8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82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A4DF4F-6DE1-41D4-8ADA-91FE2F5E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68683C-4255-4F64-BD10-CD5DDCF35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12836B-0763-44B6-B852-33039E233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ABEFA9-C576-44E7-9911-DB35D0E52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1BDB-C79F-4234-99CD-FC7A40A7C491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59D298-5B74-4486-9D31-B78C112C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BC9ABA-CCD7-4FDC-B6CC-5340A8BB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5AE-4678-4FEB-B3EF-FA822FAF8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51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348C3-08D4-49C5-B66A-7EE82B147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A8B77F-2192-4660-AEFB-2596A318A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7EFB1F-04A0-4B57-A9D7-7C93B3792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BEDFD0-2290-47B3-BE70-34DD53EF5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202904-A144-4C13-8703-75C24327B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85952A8-067B-4302-BFC7-5DFE20AD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1BDB-C79F-4234-99CD-FC7A40A7C491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3B4529-A1C2-40D8-97BD-19540ACE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FCC778-AE36-4CDA-9F9C-4B8BBF06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5AE-4678-4FEB-B3EF-FA822FAF8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5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310D33-5525-4B0B-B4CD-80C508CD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57BECD-0DBF-45BC-8EF2-7EA5FF52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1BDB-C79F-4234-99CD-FC7A40A7C491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3B97D2-CAAC-497D-A345-2FD4718D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959846-9315-47F0-9DCE-10F2D7E7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5AE-4678-4FEB-B3EF-FA822FAF8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57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A67CCD-1062-45BC-B1D2-A23F9D98E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1BDB-C79F-4234-99CD-FC7A40A7C491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60F0BC-0BAB-4143-850E-E9413FDC9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7D894E-B1BA-42FA-8053-12CD852E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5AE-4678-4FEB-B3EF-FA822FAF8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65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95B740-443E-43EE-928F-B96611E72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FD1B40-1479-4690-B9BE-A4AA3E232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282E88-4AD8-477B-803A-B896B5F8C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FA6CFE-712F-487D-9986-36408AD85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1BDB-C79F-4234-99CD-FC7A40A7C491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8FE293-4FD6-403A-8201-F58E2F2BC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138A00-10B4-4313-A1EC-4530156BA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5AE-4678-4FEB-B3EF-FA822FAF8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3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7A1AD-B5E3-4BCB-AB72-2203303BD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9BB2ABB-76AB-483B-8266-8EC5D7EC9F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0EC30B-65B3-45E9-8442-E169C3B24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5371C1-D3C0-4C33-8FF9-9342D1C5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1BDB-C79F-4234-99CD-FC7A40A7C491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CFFBDA-F494-424A-93E0-F9F74B947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9CA2A0-1F2F-4652-88A0-E64AB9CE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5AE-4678-4FEB-B3EF-FA822FAF8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26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320079-436D-4EE4-B66C-A7568D31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FEACBF-4E5B-4A9B-810D-83BB756A8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6D8B18-6CD9-4837-8D99-3C02CDECE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11BDB-C79F-4234-99CD-FC7A40A7C491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C59885-03F7-4B39-A4BE-1D351417E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419382-03DD-4C70-891C-382DF54D0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75AE-4678-4FEB-B3EF-FA822FAF8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33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cver.fr/tourismem" TargetMode="External"/><Relationship Id="rId2" Type="http://schemas.openxmlformats.org/officeDocument/2006/relationships/hyperlink" Target="https://videas.fr/share/db796808-0dc6-422b-9bd8-b9cfedad095d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-topogramme.ac-versailles.fr/remue-mening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BB3D3BC-7DC4-44F0-9C6C-7FCCDCAFA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536" y="216891"/>
            <a:ext cx="9784928" cy="64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93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FF3BE2D-DD4E-491C-A7DD-E39E32A93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33" y="43081"/>
            <a:ext cx="10165934" cy="67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0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E922D4-4092-4FAC-9972-332AB92FA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948" y="620786"/>
            <a:ext cx="9038103" cy="56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1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9C677F5-C999-469C-A617-1D68A4A38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638" y="1539076"/>
            <a:ext cx="9266723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3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B538BE6-2327-42C7-A513-87DEE1B77F31}"/>
              </a:ext>
            </a:extLst>
          </p:cNvPr>
          <p:cNvSpPr txBox="1"/>
          <p:nvPr/>
        </p:nvSpPr>
        <p:spPr>
          <a:xfrm>
            <a:off x="661851" y="435429"/>
            <a:ext cx="103544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/>
              <a:t>Lien vers la vidéo</a:t>
            </a:r>
            <a:r>
              <a:rPr lang="fr-FR" sz="3200" dirty="0"/>
              <a:t> : </a:t>
            </a:r>
          </a:p>
          <a:p>
            <a:endParaRPr lang="fr-FR" sz="3200" dirty="0"/>
          </a:p>
          <a:p>
            <a:r>
              <a:rPr lang="fr-FR" sz="3200" dirty="0">
                <a:hlinkClick r:id="rId2"/>
              </a:rPr>
              <a:t>https://videas.fr/share/db796808-0dc6-422b-9bd8-b9cfedad095d/</a:t>
            </a:r>
            <a:r>
              <a:rPr lang="fr-FR" sz="3200" dirty="0"/>
              <a:t> </a:t>
            </a:r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(si le lien cliquable ne fonctionne pas, tapez le lien suivant dans le navigateur de votre choix : </a:t>
            </a:r>
            <a:r>
              <a:rPr lang="fr-FR" sz="3200" dirty="0">
                <a:hlinkClick r:id="rId3"/>
              </a:rPr>
              <a:t>http://acver.fr/tourismem</a:t>
            </a:r>
            <a:r>
              <a:rPr lang="fr-FR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328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8E4F0C-4CFF-477B-94EB-2EE50288D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086" y="1260922"/>
            <a:ext cx="9083827" cy="43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8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E4F7CEF-B540-4AE4-A88D-F4ACBD5E0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3" y="293343"/>
            <a:ext cx="11190514" cy="627131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FA99A39-4726-423F-974A-8FC3B69CC713}"/>
              </a:ext>
            </a:extLst>
          </p:cNvPr>
          <p:cNvSpPr txBox="1"/>
          <p:nvPr/>
        </p:nvSpPr>
        <p:spPr>
          <a:xfrm>
            <a:off x="5286103" y="2447109"/>
            <a:ext cx="5799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https://edu-topogramme.ac-versailles.fr/remue-meninges/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30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EF1EA29-8EF3-4AA3-95E6-821450F7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933" y="891023"/>
            <a:ext cx="10082134" cy="59669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CB8E633-3459-47F2-9052-153861042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77" y="244495"/>
            <a:ext cx="1950889" cy="44961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5D3964C-256E-40B6-9FF9-F83125665AC0}"/>
              </a:ext>
            </a:extLst>
          </p:cNvPr>
          <p:cNvSpPr txBox="1"/>
          <p:nvPr/>
        </p:nvSpPr>
        <p:spPr>
          <a:xfrm>
            <a:off x="2333897" y="266001"/>
            <a:ext cx="923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Voici un modèle de carte mentale dont vous pouvez vous inspirez si besoin ! </a:t>
            </a:r>
          </a:p>
        </p:txBody>
      </p:sp>
    </p:spTree>
    <p:extLst>
      <p:ext uri="{BB962C8B-B14F-4D97-AF65-F5344CB8AC3E}">
        <p14:creationId xmlns:p14="http://schemas.microsoft.com/office/powerpoint/2010/main" val="19997294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67</Words>
  <Application>Microsoft Office PowerPoint</Application>
  <PresentationFormat>Grand écran</PresentationFormat>
  <Paragraphs>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---</dc:creator>
  <cp:lastModifiedBy>Sophie Gaudelette</cp:lastModifiedBy>
  <cp:revision>3</cp:revision>
  <dcterms:created xsi:type="dcterms:W3CDTF">2020-12-14T19:01:23Z</dcterms:created>
  <dcterms:modified xsi:type="dcterms:W3CDTF">2022-02-21T13:08:20Z</dcterms:modified>
</cp:coreProperties>
</file>