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72" r:id="rId1"/>
  </p:sldMasterIdLst>
  <p:notesMasterIdLst>
    <p:notesMasterId r:id="rId28"/>
  </p:notesMasterIdLst>
  <p:sldIdLst>
    <p:sldId id="256" r:id="rId2"/>
    <p:sldId id="302" r:id="rId3"/>
    <p:sldId id="303" r:id="rId4"/>
    <p:sldId id="306" r:id="rId5"/>
    <p:sldId id="259" r:id="rId6"/>
    <p:sldId id="263" r:id="rId7"/>
    <p:sldId id="264" r:id="rId8"/>
    <p:sldId id="265" r:id="rId9"/>
    <p:sldId id="299" r:id="rId10"/>
    <p:sldId id="266" r:id="rId11"/>
    <p:sldId id="273" r:id="rId12"/>
    <p:sldId id="310" r:id="rId13"/>
    <p:sldId id="307" r:id="rId14"/>
    <p:sldId id="277" r:id="rId15"/>
    <p:sldId id="279" r:id="rId16"/>
    <p:sldId id="281" r:id="rId17"/>
    <p:sldId id="280" r:id="rId18"/>
    <p:sldId id="288" r:id="rId19"/>
    <p:sldId id="289" r:id="rId20"/>
    <p:sldId id="290" r:id="rId21"/>
    <p:sldId id="291" r:id="rId22"/>
    <p:sldId id="292" r:id="rId23"/>
    <p:sldId id="293" r:id="rId24"/>
    <p:sldId id="311" r:id="rId25"/>
    <p:sldId id="312" r:id="rId26"/>
    <p:sldId id="313" r:id="rId27"/>
  </p:sldIdLst>
  <p:sldSz cx="10080625" cy="7559675"/>
  <p:notesSz cx="7559675" cy="10691813"/>
  <p:defaultTextStyle>
    <a:defPPr>
      <a:defRPr lang="en-GB"/>
    </a:defPPr>
    <a:lvl1pPr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1pPr>
    <a:lvl2pPr marL="742950" indent="-28575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2pPr>
    <a:lvl3pPr marL="11430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3pPr>
    <a:lvl4pPr marL="16002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4pPr>
    <a:lvl5pPr marL="2057400" indent="-228600" algn="l" defTabSz="449263" rtl="0" fontAlgn="base" hangingPunct="0">
      <a:lnSpc>
        <a:spcPct val="93000"/>
      </a:lnSpc>
      <a:spcBef>
        <a:spcPct val="0"/>
      </a:spcBef>
      <a:spcAft>
        <a:spcPct val="0"/>
      </a:spcAft>
      <a:buClr>
        <a:srgbClr val="000000"/>
      </a:buClr>
      <a:buSzPct val="100000"/>
      <a:buFont typeface="Times New Roman" pitchFamily="16" charset="0"/>
      <a:defRPr kern="1200">
        <a:solidFill>
          <a:schemeClr val="tx1"/>
        </a:solidFill>
        <a:latin typeface="Arial" charset="0"/>
        <a:ea typeface="Microsoft YaHei" charset="-122"/>
        <a:cs typeface="+mn-cs"/>
      </a:defRPr>
    </a:lvl5pPr>
    <a:lvl6pPr marL="2286000" algn="l" defTabSz="914400" rtl="0" eaLnBrk="1" latinLnBrk="0" hangingPunct="1">
      <a:defRPr kern="1200">
        <a:solidFill>
          <a:schemeClr val="tx1"/>
        </a:solidFill>
        <a:latin typeface="Arial" charset="0"/>
        <a:ea typeface="Microsoft YaHei" charset="-122"/>
        <a:cs typeface="+mn-cs"/>
      </a:defRPr>
    </a:lvl6pPr>
    <a:lvl7pPr marL="2743200" algn="l" defTabSz="914400" rtl="0" eaLnBrk="1" latinLnBrk="0" hangingPunct="1">
      <a:defRPr kern="1200">
        <a:solidFill>
          <a:schemeClr val="tx1"/>
        </a:solidFill>
        <a:latin typeface="Arial" charset="0"/>
        <a:ea typeface="Microsoft YaHei" charset="-122"/>
        <a:cs typeface="+mn-cs"/>
      </a:defRPr>
    </a:lvl7pPr>
    <a:lvl8pPr marL="3200400" algn="l" defTabSz="914400" rtl="0" eaLnBrk="1" latinLnBrk="0" hangingPunct="1">
      <a:defRPr kern="1200">
        <a:solidFill>
          <a:schemeClr val="tx1"/>
        </a:solidFill>
        <a:latin typeface="Arial" charset="0"/>
        <a:ea typeface="Microsoft YaHei" charset="-122"/>
        <a:cs typeface="+mn-cs"/>
      </a:defRPr>
    </a:lvl8pPr>
    <a:lvl9pPr marL="3657600" algn="l" defTabSz="914400" rtl="0" eaLnBrk="1" latinLnBrk="0" hangingPunct="1">
      <a:defRPr kern="1200">
        <a:solidFill>
          <a:schemeClr val="tx1"/>
        </a:solidFill>
        <a:latin typeface="Arial" charset="0"/>
        <a:ea typeface="Microsoft YaHei"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838" autoAdjust="0"/>
  </p:normalViewPr>
  <p:slideViewPr>
    <p:cSldViewPr>
      <p:cViewPr>
        <p:scale>
          <a:sx n="69" d="100"/>
          <a:sy n="69" d="100"/>
        </p:scale>
        <p:origin x="-1212" y="-90"/>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Rectangle 1"/>
          <p:cNvSpPr>
            <a:spLocks noGrp="1" noRot="1" noChangeAspect="1" noChangeArrowheads="1"/>
          </p:cNvSpPr>
          <p:nvPr>
            <p:ph type="sldImg"/>
          </p:nvPr>
        </p:nvSpPr>
        <p:spPr bwMode="auto">
          <a:xfrm>
            <a:off x="1106488" y="812800"/>
            <a:ext cx="5343525" cy="4006850"/>
          </a:xfrm>
          <a:prstGeom prst="rect">
            <a:avLst/>
          </a:prstGeom>
          <a:noFill/>
          <a:ln w="9525" cap="flat">
            <a:noFill/>
            <a:round/>
            <a:headEnd/>
            <a:tailEnd/>
          </a:ln>
          <a:effectLst/>
        </p:spPr>
      </p:sp>
      <p:sp>
        <p:nvSpPr>
          <p:cNvPr id="2050" name="Rectangle 2"/>
          <p:cNvSpPr>
            <a:spLocks noGrp="1" noChangeArrowheads="1"/>
          </p:cNvSpPr>
          <p:nvPr>
            <p:ph type="body"/>
          </p:nvPr>
        </p:nvSpPr>
        <p:spPr bwMode="auto">
          <a:xfrm>
            <a:off x="755650" y="5078413"/>
            <a:ext cx="6046788" cy="4810125"/>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p>
            <a:pPr lvl="0"/>
            <a:endParaRPr lang="fr-FR" smtClean="0"/>
          </a:p>
        </p:txBody>
      </p:sp>
      <p:sp>
        <p:nvSpPr>
          <p:cNvPr id="2051" name="Rectangle 3"/>
          <p:cNvSpPr>
            <a:spLocks noGrp="1" noChangeArrowheads="1"/>
          </p:cNvSpPr>
          <p:nvPr>
            <p:ph type="hdr"/>
          </p:nvPr>
        </p:nvSpPr>
        <p:spPr bwMode="auto">
          <a:xfrm>
            <a:off x="0"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r-FR"/>
          </a:p>
        </p:txBody>
      </p:sp>
      <p:sp>
        <p:nvSpPr>
          <p:cNvPr id="2052" name="Rectangle 4"/>
          <p:cNvSpPr>
            <a:spLocks noGrp="1" noChangeArrowheads="1"/>
          </p:cNvSpPr>
          <p:nvPr>
            <p:ph type="dt"/>
          </p:nvPr>
        </p:nvSpPr>
        <p:spPr bwMode="auto">
          <a:xfrm>
            <a:off x="4278313" y="0"/>
            <a:ext cx="3279775" cy="533400"/>
          </a:xfrm>
          <a:prstGeom prst="rect">
            <a:avLst/>
          </a:prstGeom>
          <a:noFill/>
          <a:ln w="9525" cap="flat">
            <a:noFill/>
            <a:round/>
            <a:headEnd/>
            <a:tailEnd/>
          </a:ln>
          <a:effectLst/>
        </p:spPr>
        <p:txBody>
          <a:bodyPr vert="horz" wrap="square" lIns="0" tIns="0" rIns="0" bIns="0" numCol="1" anchor="t"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r-FR"/>
          </a:p>
        </p:txBody>
      </p:sp>
      <p:sp>
        <p:nvSpPr>
          <p:cNvPr id="2053" name="Rectangle 5"/>
          <p:cNvSpPr>
            <a:spLocks noGrp="1" noChangeArrowheads="1"/>
          </p:cNvSpPr>
          <p:nvPr>
            <p:ph type="ftr"/>
          </p:nvPr>
        </p:nvSpPr>
        <p:spPr bwMode="auto">
          <a:xfrm>
            <a:off x="0"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endParaRPr lang="fr-FR"/>
          </a:p>
        </p:txBody>
      </p:sp>
      <p:sp>
        <p:nvSpPr>
          <p:cNvPr id="2054" name="Rectangle 6"/>
          <p:cNvSpPr>
            <a:spLocks noGrp="1" noChangeArrowheads="1"/>
          </p:cNvSpPr>
          <p:nvPr>
            <p:ph type="sldNum"/>
          </p:nvPr>
        </p:nvSpPr>
        <p:spPr bwMode="auto">
          <a:xfrm>
            <a:off x="4278313" y="10156825"/>
            <a:ext cx="3279775" cy="533400"/>
          </a:xfrm>
          <a:prstGeom prst="rect">
            <a:avLst/>
          </a:prstGeom>
          <a:noFill/>
          <a:ln w="9525" cap="flat">
            <a:noFill/>
            <a:round/>
            <a:headEnd/>
            <a:tailEnd/>
          </a:ln>
          <a:effectLst/>
        </p:spPr>
        <p:txBody>
          <a:bodyPr vert="horz" wrap="square" lIns="0" tIns="0" rIns="0" bIns="0" numCol="1" anchor="b" anchorCtr="0" compatLnSpc="1">
            <a:prstTxWarp prst="textNoShape">
              <a:avLst/>
            </a:prstTxWarp>
          </a:bodyPr>
          <a:lstStyle>
            <a:lvl1pPr algn="r">
              <a:lnSpc>
                <a:spcPct val="95000"/>
              </a:lnSpc>
              <a:tabLst>
                <a:tab pos="449263" algn="l"/>
                <a:tab pos="898525" algn="l"/>
                <a:tab pos="1347788" algn="l"/>
                <a:tab pos="1797050" algn="l"/>
                <a:tab pos="2246313" algn="l"/>
                <a:tab pos="2695575" algn="l"/>
                <a:tab pos="3144838" algn="l"/>
              </a:tabLst>
              <a:defRPr sz="1400">
                <a:solidFill>
                  <a:srgbClr val="000000"/>
                </a:solidFill>
                <a:latin typeface="Times New Roman" pitchFamily="16" charset="0"/>
                <a:cs typeface="Segoe UI" charset="0"/>
              </a:defRPr>
            </a:lvl1pPr>
          </a:lstStyle>
          <a:p>
            <a:fld id="{C14090B9-281B-4D5C-AF35-46116D38CF68}" type="slidenum">
              <a:rPr lang="fr-FR"/>
              <a:pPr/>
              <a:t>‹N°›</a:t>
            </a:fld>
            <a:endParaRPr lang="fr-FR"/>
          </a:p>
        </p:txBody>
      </p:sp>
    </p:spTree>
    <p:extLst>
      <p:ext uri="{BB962C8B-B14F-4D97-AF65-F5344CB8AC3E}">
        <p14:creationId xmlns:p14="http://schemas.microsoft.com/office/powerpoint/2010/main" val="159724684"/>
      </p:ext>
    </p:extLst>
  </p:cSld>
  <p:clrMap bg1="lt1" tx1="dk1" bg2="lt2" tx2="dk2" accent1="accent1" accent2="accent2" accent3="accent3" accent4="accent4" accent5="accent5" accent6="accent6" hlink="hlink" folHlink="folHlink"/>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2E8A82A-2160-4BD8-8D40-E0A444A73A0B}" type="slidenum">
              <a:rPr lang="fr-FR"/>
              <a:pPr/>
              <a:t>1</a:t>
            </a:fld>
            <a:endParaRPr lang="fr-FR"/>
          </a:p>
        </p:txBody>
      </p:sp>
      <p:sp>
        <p:nvSpPr>
          <p:cNvPr id="501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01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54CCD8D-67F5-4A06-A90D-F5805D4A9954}" type="slidenum">
              <a:rPr lang="fr-FR"/>
              <a:pPr/>
              <a:t>14</a:t>
            </a:fld>
            <a:endParaRPr lang="fr-FR"/>
          </a:p>
        </p:txBody>
      </p:sp>
      <p:sp>
        <p:nvSpPr>
          <p:cNvPr id="7168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168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C3DFB865-3683-4627-A5C2-DDD12EA1E0AB}" type="slidenum">
              <a:rPr lang="fr-FR"/>
              <a:pPr/>
              <a:t>15</a:t>
            </a:fld>
            <a:endParaRPr lang="fr-FR"/>
          </a:p>
        </p:txBody>
      </p:sp>
      <p:sp>
        <p:nvSpPr>
          <p:cNvPr id="7372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373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2EFF22B-70ED-452E-BC7C-54468CA06C0D}" type="slidenum">
              <a:rPr lang="fr-FR"/>
              <a:pPr/>
              <a:t>16</a:t>
            </a:fld>
            <a:endParaRPr lang="fr-FR"/>
          </a:p>
        </p:txBody>
      </p:sp>
      <p:sp>
        <p:nvSpPr>
          <p:cNvPr id="7577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577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220CA7-59C8-4C7A-AE8C-FBFE76D74CC2}" type="slidenum">
              <a:rPr lang="fr-FR"/>
              <a:pPr/>
              <a:t>17</a:t>
            </a:fld>
            <a:endParaRPr lang="fr-FR"/>
          </a:p>
        </p:txBody>
      </p:sp>
      <p:sp>
        <p:nvSpPr>
          <p:cNvPr id="7475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7475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CA96921-DC69-42AE-987D-8F347BCB7CD8}" type="slidenum">
              <a:rPr lang="fr-FR"/>
              <a:pPr/>
              <a:t>18</a:t>
            </a:fld>
            <a:endParaRPr lang="fr-FR"/>
          </a:p>
        </p:txBody>
      </p:sp>
      <p:sp>
        <p:nvSpPr>
          <p:cNvPr id="829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29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84EA61E-9067-462E-AD4C-CA3EE7F2BFC9}" type="slidenum">
              <a:rPr lang="fr-FR"/>
              <a:pPr/>
              <a:t>19</a:t>
            </a:fld>
            <a:endParaRPr lang="fr-FR"/>
          </a:p>
        </p:txBody>
      </p:sp>
      <p:sp>
        <p:nvSpPr>
          <p:cNvPr id="839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39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45836F8-1DFD-4B83-BB03-DF7BEF5235CA}" type="slidenum">
              <a:rPr lang="fr-FR"/>
              <a:pPr/>
              <a:t>20</a:t>
            </a:fld>
            <a:endParaRPr lang="fr-FR"/>
          </a:p>
        </p:txBody>
      </p:sp>
      <p:sp>
        <p:nvSpPr>
          <p:cNvPr id="849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49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3E01D64-D388-4D61-A668-17366D1F5831}" type="slidenum">
              <a:rPr lang="fr-FR"/>
              <a:pPr/>
              <a:t>21</a:t>
            </a:fld>
            <a:endParaRPr lang="fr-FR"/>
          </a:p>
        </p:txBody>
      </p:sp>
      <p:sp>
        <p:nvSpPr>
          <p:cNvPr id="860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60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E76A98D-051E-4E11-8763-16DC81B77CE0}" type="slidenum">
              <a:rPr lang="fr-FR"/>
              <a:pPr/>
              <a:t>22</a:t>
            </a:fld>
            <a:endParaRPr lang="fr-FR"/>
          </a:p>
        </p:txBody>
      </p:sp>
      <p:sp>
        <p:nvSpPr>
          <p:cNvPr id="87041"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7042"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0B091F2-4C71-46D2-A469-63EAEF6FD9CD}" type="slidenum">
              <a:rPr lang="fr-FR"/>
              <a:pPr/>
              <a:t>23</a:t>
            </a:fld>
            <a:endParaRPr lang="fr-FR"/>
          </a:p>
        </p:txBody>
      </p:sp>
      <p:sp>
        <p:nvSpPr>
          <p:cNvPr id="8806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8806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idx="10"/>
          </p:nvPr>
        </p:nvSpPr>
        <p:spPr/>
        <p:txBody>
          <a:bodyPr/>
          <a:lstStyle/>
          <a:p>
            <a:fld id="{C14090B9-281B-4D5C-AF35-46116D38CF68}" type="slidenum">
              <a:rPr lang="fr-FR" smtClean="0"/>
              <a:pPr/>
              <a:t>2</a:t>
            </a:fld>
            <a:endParaRPr lang="fr-F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98306" name="Rectangle 6"/>
          <p:cNvSpPr>
            <a:spLocks noGrp="1" noChangeArrowheads="1"/>
          </p:cNvSpPr>
          <p:nvPr>
            <p:ph type="sldNum" sz="quarter"/>
          </p:nvPr>
        </p:nvSpPr>
        <p:spPr>
          <a:noFill/>
          <a:ln/>
        </p:spPr>
        <p:txBody>
          <a:bodyPr/>
          <a:lstStyle/>
          <a:p>
            <a:fld id="{6B9A5C6B-BD46-4AB6-A630-146C4E86E3C2}" type="slidenum">
              <a:rPr lang="fr-FR" smtClean="0"/>
              <a:pPr/>
              <a:t>24</a:t>
            </a:fld>
            <a:endParaRPr lang="fr-FR" smtClean="0"/>
          </a:p>
        </p:txBody>
      </p:sp>
      <p:sp>
        <p:nvSpPr>
          <p:cNvPr id="98307" name="Rectangle 1"/>
          <p:cNvSpPr>
            <a:spLocks noGrp="1" noRot="1" noChangeAspect="1" noChangeArrowheads="1" noTextEdit="1"/>
          </p:cNvSpPr>
          <p:nvPr>
            <p:ph type="sldImg"/>
          </p:nvPr>
        </p:nvSpPr>
        <p:spPr>
          <a:xfrm>
            <a:off x="1106488" y="812800"/>
            <a:ext cx="5345112" cy="4008438"/>
          </a:xfrm>
          <a:solidFill>
            <a:srgbClr val="FFFFFF"/>
          </a:solidFill>
          <a:ln>
            <a:solidFill>
              <a:srgbClr val="000000"/>
            </a:solidFill>
            <a:miter lim="800000"/>
          </a:ln>
        </p:spPr>
      </p:sp>
      <p:sp>
        <p:nvSpPr>
          <p:cNvPr id="98308" name="Rectangle 2"/>
          <p:cNvSpPr>
            <a:spLocks noGrp="1" noChangeArrowheads="1"/>
          </p:cNvSpPr>
          <p:nvPr>
            <p:ph type="body" idx="1"/>
          </p:nvPr>
        </p:nvSpPr>
        <p:spPr>
          <a:xfrm>
            <a:off x="755650" y="5078413"/>
            <a:ext cx="6048375" cy="4811712"/>
          </a:xfrm>
          <a:noFill/>
          <a:ln/>
        </p:spPr>
        <p:txBody>
          <a:bodyPr wrap="none" anchor="ctr"/>
          <a:lstStyle/>
          <a:p>
            <a:endParaRPr 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AE77F5B-AEAE-4658-826F-4FC0B4CAA982}" type="slidenum">
              <a:rPr lang="fr-FR"/>
              <a:pPr/>
              <a:t>5</a:t>
            </a:fld>
            <a:endParaRPr lang="fr-FR"/>
          </a:p>
        </p:txBody>
      </p:sp>
      <p:sp>
        <p:nvSpPr>
          <p:cNvPr id="5324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325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CBEAE2F-C96F-4858-91F7-2A2229F2A55F}" type="slidenum">
              <a:rPr lang="fr-FR"/>
              <a:pPr/>
              <a:t>6</a:t>
            </a:fld>
            <a:endParaRPr lang="fr-FR"/>
          </a:p>
        </p:txBody>
      </p:sp>
      <p:sp>
        <p:nvSpPr>
          <p:cNvPr id="5734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734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21F58CF-B227-47C6-9E4F-8D13701829FC}" type="slidenum">
              <a:rPr lang="fr-FR"/>
              <a:pPr/>
              <a:t>7</a:t>
            </a:fld>
            <a:endParaRPr lang="fr-FR"/>
          </a:p>
        </p:txBody>
      </p:sp>
      <p:sp>
        <p:nvSpPr>
          <p:cNvPr id="5836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837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0D2BC5A-16FE-4748-9400-B0DEE794CF58}" type="slidenum">
              <a:rPr lang="fr-FR"/>
              <a:pPr/>
              <a:t>8</a:t>
            </a:fld>
            <a:endParaRPr lang="fr-FR"/>
          </a:p>
        </p:txBody>
      </p:sp>
      <p:sp>
        <p:nvSpPr>
          <p:cNvPr id="59393"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59394"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8336853A-3DB9-457B-811C-05B8885DA1CC}" type="slidenum">
              <a:rPr lang="fr-FR"/>
              <a:pPr/>
              <a:t>9</a:t>
            </a:fld>
            <a:endParaRPr lang="fr-FR"/>
          </a:p>
        </p:txBody>
      </p:sp>
      <p:sp>
        <p:nvSpPr>
          <p:cNvPr id="94209"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94210"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8108859-E567-4485-8CC2-72AE57FAB9FC}" type="slidenum">
              <a:rPr lang="fr-FR"/>
              <a:pPr/>
              <a:t>10</a:t>
            </a:fld>
            <a:endParaRPr lang="fr-FR"/>
          </a:p>
        </p:txBody>
      </p:sp>
      <p:sp>
        <p:nvSpPr>
          <p:cNvPr id="60417"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0418"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12E8791-2995-420E-88FF-E897D68D88EB}" type="slidenum">
              <a:rPr lang="fr-FR"/>
              <a:pPr/>
              <a:t>11</a:t>
            </a:fld>
            <a:endParaRPr lang="fr-FR"/>
          </a:p>
        </p:txBody>
      </p:sp>
      <p:sp>
        <p:nvSpPr>
          <p:cNvPr id="67585" name="Rectangle 1"/>
          <p:cNvSpPr txBox="1">
            <a:spLocks noGrp="1" noRot="1" noChangeAspect="1" noChangeArrowheads="1"/>
          </p:cNvSpPr>
          <p:nvPr>
            <p:ph type="sldImg"/>
          </p:nvPr>
        </p:nvSpPr>
        <p:spPr bwMode="auto">
          <a:xfrm>
            <a:off x="1106488" y="812800"/>
            <a:ext cx="5345112" cy="4008438"/>
          </a:xfrm>
          <a:prstGeom prst="rect">
            <a:avLst/>
          </a:prstGeom>
          <a:solidFill>
            <a:srgbClr val="FFFFFF"/>
          </a:solidFill>
          <a:ln>
            <a:solidFill>
              <a:srgbClr val="000000"/>
            </a:solidFill>
            <a:miter lim="800000"/>
            <a:headEnd/>
            <a:tailEnd/>
          </a:ln>
        </p:spPr>
      </p:sp>
      <p:sp>
        <p:nvSpPr>
          <p:cNvPr id="67586" name="Rectangle 2"/>
          <p:cNvSpPr txBox="1">
            <a:spLocks noGrp="1" noChangeArrowheads="1"/>
          </p:cNvSpPr>
          <p:nvPr>
            <p:ph type="body" idx="1"/>
          </p:nvPr>
        </p:nvSpPr>
        <p:spPr bwMode="auto">
          <a:xfrm>
            <a:off x="755650" y="5078413"/>
            <a:ext cx="6048375" cy="4811712"/>
          </a:xfrm>
          <a:prstGeom prst="rect">
            <a:avLst/>
          </a:prstGeom>
          <a:noFill/>
          <a:ln cap="flat">
            <a:round/>
            <a:headEnd/>
            <a:tailEnd/>
          </a:ln>
        </p:spPr>
        <p:txBody>
          <a:bodyPr wrap="none" anchor="ctr"/>
          <a:lstStyle/>
          <a:p>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4" name="Titre 13"/>
          <p:cNvSpPr>
            <a:spLocks noGrp="1"/>
          </p:cNvSpPr>
          <p:nvPr>
            <p:ph type="ctrTitle"/>
          </p:nvPr>
        </p:nvSpPr>
        <p:spPr>
          <a:xfrm>
            <a:off x="1579298" y="396721"/>
            <a:ext cx="8165306" cy="1622810"/>
          </a:xfrm>
        </p:spPr>
        <p:txBody>
          <a:bodyPr anchor="b"/>
          <a:lstStyle>
            <a:lvl1pPr algn="l">
              <a:defRPr/>
            </a:lvl1pPr>
            <a:extLst/>
          </a:lstStyle>
          <a:p>
            <a:r>
              <a:rPr kumimoji="0" lang="fr-FR" smtClean="0"/>
              <a:t>Cliquez pour modifier le style du titre</a:t>
            </a:r>
            <a:endParaRPr kumimoji="0" lang="en-US"/>
          </a:p>
        </p:txBody>
      </p:sp>
      <p:sp>
        <p:nvSpPr>
          <p:cNvPr id="22" name="Sous-titre 21"/>
          <p:cNvSpPr>
            <a:spLocks noGrp="1"/>
          </p:cNvSpPr>
          <p:nvPr>
            <p:ph type="subTitle" idx="1"/>
          </p:nvPr>
        </p:nvSpPr>
        <p:spPr>
          <a:xfrm>
            <a:off x="1579298" y="2039353"/>
            <a:ext cx="8165306" cy="1931917"/>
          </a:xfrm>
        </p:spPr>
        <p:txBody>
          <a:bodyPr tIns="0"/>
          <a:lstStyle>
            <a:lvl1pPr marL="30238" indent="0" algn="l">
              <a:buNone/>
              <a:defRPr sz="2900">
                <a:solidFill>
                  <a:schemeClr val="tx2">
                    <a:shade val="30000"/>
                    <a:satMod val="150000"/>
                  </a:schemeClr>
                </a:solidFill>
              </a:defRPr>
            </a:lvl1pPr>
            <a:lvl2pPr marL="503972" indent="0" algn="ctr">
              <a:buNone/>
            </a:lvl2pPr>
            <a:lvl3pPr marL="1007943" indent="0" algn="ctr">
              <a:buNone/>
            </a:lvl3pPr>
            <a:lvl4pPr marL="1511915" indent="0" algn="ctr">
              <a:buNone/>
            </a:lvl4pPr>
            <a:lvl5pPr marL="2015886" indent="0" algn="ctr">
              <a:buNone/>
            </a:lvl5pPr>
            <a:lvl6pPr marL="2519858" indent="0" algn="ctr">
              <a:buNone/>
            </a:lvl6pPr>
            <a:lvl7pPr marL="3023829" indent="0" algn="ctr">
              <a:buNone/>
            </a:lvl7pPr>
            <a:lvl8pPr marL="3527801" indent="0" algn="ctr">
              <a:buNone/>
            </a:lvl8pPr>
            <a:lvl9pPr marL="4031772" indent="0" algn="ctr">
              <a:buNone/>
            </a:lvl9pPr>
            <a:extLst/>
          </a:lstStyle>
          <a:p>
            <a:r>
              <a:rPr kumimoji="0" lang="fr-FR" smtClean="0"/>
              <a:t>Cliquez pour modifier le style des sous-titres du masque</a:t>
            </a:r>
            <a:endParaRPr kumimoji="0" lang="en-US"/>
          </a:p>
        </p:txBody>
      </p:sp>
      <p:sp>
        <p:nvSpPr>
          <p:cNvPr id="7" name="Espace réservé de la date 6"/>
          <p:cNvSpPr>
            <a:spLocks noGrp="1"/>
          </p:cNvSpPr>
          <p:nvPr>
            <p:ph type="dt" sz="half" idx="10"/>
          </p:nvPr>
        </p:nvSpPr>
        <p:spPr/>
        <p:txBody>
          <a:bodyPr/>
          <a:lstStyle>
            <a:extLst/>
          </a:lstStyle>
          <a:p>
            <a:endParaRPr lang="fr-FR"/>
          </a:p>
        </p:txBody>
      </p:sp>
      <p:sp>
        <p:nvSpPr>
          <p:cNvPr id="20" name="Espace réservé du pied de page 19"/>
          <p:cNvSpPr>
            <a:spLocks noGrp="1"/>
          </p:cNvSpPr>
          <p:nvPr>
            <p:ph type="ftr" sz="quarter" idx="11"/>
          </p:nvPr>
        </p:nvSpPr>
        <p:spPr/>
        <p:txBody>
          <a:bodyPr/>
          <a:lstStyle>
            <a:extLst/>
          </a:lstStyle>
          <a:p>
            <a:endParaRPr lang="fr-FR"/>
          </a:p>
        </p:txBody>
      </p:sp>
      <p:sp>
        <p:nvSpPr>
          <p:cNvPr id="10" name="Espace réservé du numéro de diapositive 9"/>
          <p:cNvSpPr>
            <a:spLocks noGrp="1"/>
          </p:cNvSpPr>
          <p:nvPr>
            <p:ph type="sldNum" sz="quarter" idx="12"/>
          </p:nvPr>
        </p:nvSpPr>
        <p:spPr/>
        <p:txBody>
          <a:bodyPr/>
          <a:lstStyle>
            <a:extLst/>
          </a:lstStyle>
          <a:p>
            <a:fld id="{51611343-E41D-4640-8005-7F7CF79E4D70}" type="slidenum">
              <a:rPr lang="fr-FR" smtClean="0"/>
              <a:pPr/>
              <a:t>‹N°›</a:t>
            </a:fld>
            <a:endParaRPr lang="fr-FR"/>
          </a:p>
        </p:txBody>
      </p:sp>
      <p:sp>
        <p:nvSpPr>
          <p:cNvPr id="8" name="Ellipse 7"/>
          <p:cNvSpPr/>
          <p:nvPr/>
        </p:nvSpPr>
        <p:spPr>
          <a:xfrm>
            <a:off x="1015816" y="1558455"/>
            <a:ext cx="231854" cy="23183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extLst/>
          </a:lstStyle>
          <a:p>
            <a:pPr algn="ctr" eaLnBrk="1" latinLnBrk="0" hangingPunct="1"/>
            <a:endParaRPr kumimoji="0" lang="en-US"/>
          </a:p>
        </p:txBody>
      </p:sp>
      <p:sp>
        <p:nvSpPr>
          <p:cNvPr id="9" name="Ellipse 8"/>
          <p:cNvSpPr/>
          <p:nvPr/>
        </p:nvSpPr>
        <p:spPr>
          <a:xfrm>
            <a:off x="1275706" y="1482631"/>
            <a:ext cx="70564" cy="7055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C699C34A-8C2D-4121-AE99-0C299CC4FB56}"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560469" y="302739"/>
            <a:ext cx="2016125" cy="6450223"/>
          </a:xfrm>
        </p:spPr>
        <p:txBody>
          <a:bodyPr vert="eaVert"/>
          <a:lstStyle>
            <a:extLst/>
          </a:lstStyle>
          <a:p>
            <a:r>
              <a:rPr kumimoji="0" lang="fr-FR" smtClean="0"/>
              <a:t>Cliquez pour modifier le style du titre</a:t>
            </a:r>
            <a:endParaRPr kumimoji="0" lang="en-US"/>
          </a:p>
        </p:txBody>
      </p:sp>
      <p:sp>
        <p:nvSpPr>
          <p:cNvPr id="3" name="Espace réservé du texte vertical 2"/>
          <p:cNvSpPr>
            <a:spLocks noGrp="1"/>
          </p:cNvSpPr>
          <p:nvPr>
            <p:ph type="body" orient="vert" idx="1"/>
          </p:nvPr>
        </p:nvSpPr>
        <p:spPr>
          <a:xfrm>
            <a:off x="1260078" y="302740"/>
            <a:ext cx="6132380" cy="6450223"/>
          </a:xfrm>
        </p:spPr>
        <p:txBody>
          <a:bodyPr vert="eaVert"/>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12DE718-40C8-49F7-8464-228DB6A10709}"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idx="1"/>
          </p:nvPr>
        </p:nvSpPr>
        <p:spPr/>
        <p:txBody>
          <a:bodyPr/>
          <a:lstStyle>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e la date 3"/>
          <p:cNvSpPr>
            <a:spLocks noGrp="1"/>
          </p:cNvSpPr>
          <p:nvPr>
            <p:ph type="dt" sz="half" idx="10"/>
          </p:nvPr>
        </p:nvSpPr>
        <p:spPr/>
        <p:txBody>
          <a:bodyPr/>
          <a:lstStyle>
            <a:extLst/>
          </a:lstStyle>
          <a:p>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AA91CB82-E5E3-4561-9D7E-DB08722E43CA}"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Titre de section">
    <p:spTree>
      <p:nvGrpSpPr>
        <p:cNvPr id="1" name=""/>
        <p:cNvGrpSpPr/>
        <p:nvPr/>
      </p:nvGrpSpPr>
      <p:grpSpPr>
        <a:xfrm>
          <a:off x="0" y="0"/>
          <a:ext cx="0" cy="0"/>
          <a:chOff x="0" y="0"/>
          <a:chExt cx="0" cy="0"/>
        </a:xfrm>
      </p:grpSpPr>
      <p:sp>
        <p:nvSpPr>
          <p:cNvPr id="7" name="Rectangle 6"/>
          <p:cNvSpPr/>
          <p:nvPr/>
        </p:nvSpPr>
        <p:spPr>
          <a:xfrm>
            <a:off x="2516728" y="-60"/>
            <a:ext cx="7560469" cy="755973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2" name="Titre 1"/>
          <p:cNvSpPr>
            <a:spLocks noGrp="1"/>
          </p:cNvSpPr>
          <p:nvPr>
            <p:ph type="title"/>
          </p:nvPr>
        </p:nvSpPr>
        <p:spPr>
          <a:xfrm>
            <a:off x="2842498" y="2866377"/>
            <a:ext cx="7056438" cy="2519892"/>
          </a:xfrm>
        </p:spPr>
        <p:txBody>
          <a:bodyPr anchor="t"/>
          <a:lstStyle>
            <a:lvl1pPr algn="l">
              <a:lnSpc>
                <a:spcPts val="4960"/>
              </a:lnSpc>
              <a:buNone/>
              <a:defRPr sz="4400" b="1" cap="all"/>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2842498" y="1175949"/>
            <a:ext cx="7056438" cy="1664178"/>
          </a:xfrm>
        </p:spPr>
        <p:txBody>
          <a:bodyPr anchor="b"/>
          <a:lstStyle>
            <a:lvl1pPr marL="20159" indent="0">
              <a:lnSpc>
                <a:spcPts val="2535"/>
              </a:lnSpc>
              <a:spcBef>
                <a:spcPts val="0"/>
              </a:spcBef>
              <a:buNone/>
              <a:defRPr sz="2200">
                <a:solidFill>
                  <a:schemeClr val="tx2">
                    <a:shade val="30000"/>
                    <a:satMod val="150000"/>
                  </a:schemeClr>
                </a:solidFill>
              </a:defRPr>
            </a:lvl1pPr>
            <a:lvl2pPr>
              <a:buNone/>
              <a:defRPr sz="2000">
                <a:solidFill>
                  <a:schemeClr val="tx1">
                    <a:tint val="75000"/>
                  </a:schemeClr>
                </a:solidFill>
              </a:defRPr>
            </a:lvl2pPr>
            <a:lvl3pPr>
              <a:buNone/>
              <a:defRPr sz="1800">
                <a:solidFill>
                  <a:schemeClr val="tx1">
                    <a:tint val="75000"/>
                  </a:schemeClr>
                </a:solidFill>
              </a:defRPr>
            </a:lvl3pPr>
            <a:lvl4pPr>
              <a:buNone/>
              <a:defRPr sz="1500">
                <a:solidFill>
                  <a:schemeClr val="tx1">
                    <a:tint val="75000"/>
                  </a:schemeClr>
                </a:solidFill>
              </a:defRPr>
            </a:lvl4pPr>
            <a:lvl5pPr>
              <a:buNone/>
              <a:defRPr sz="1500">
                <a:solidFill>
                  <a:schemeClr val="tx1">
                    <a:tint val="75000"/>
                  </a:schemeClr>
                </a:solidFill>
              </a:defRPr>
            </a:lvl5pPr>
            <a:extLst/>
          </a:lstStyle>
          <a:p>
            <a:pPr lvl="0" eaLnBrk="1" latinLnBrk="0" hangingPunct="1"/>
            <a:r>
              <a:rPr kumimoji="0" lang="fr-FR" smtClean="0"/>
              <a:t>Cliquez pour modifier les styles du texte du masque</a:t>
            </a:r>
          </a:p>
        </p:txBody>
      </p:sp>
      <p:sp>
        <p:nvSpPr>
          <p:cNvPr id="4" name="Espace réservé de la date 3"/>
          <p:cNvSpPr>
            <a:spLocks noGrp="1"/>
          </p:cNvSpPr>
          <p:nvPr>
            <p:ph type="dt" sz="half" idx="10"/>
          </p:nvPr>
        </p:nvSpPr>
        <p:spPr/>
        <p:txBody>
          <a:bodyPr/>
          <a:lstStyle>
            <a:extLst/>
          </a:lstStyle>
          <a:p>
            <a:endParaRPr lang="fr-FR"/>
          </a:p>
        </p:txBody>
      </p:sp>
      <p:sp>
        <p:nvSpPr>
          <p:cNvPr id="5" name="Espace réservé du pied de page 4"/>
          <p:cNvSpPr>
            <a:spLocks noGrp="1"/>
          </p:cNvSpPr>
          <p:nvPr>
            <p:ph type="ftr" sz="quarter" idx="11"/>
          </p:nvPr>
        </p:nvSpPr>
        <p:spPr/>
        <p:txBody>
          <a:bodyPr/>
          <a:lstStyle>
            <a:extLst/>
          </a:lstStyle>
          <a:p>
            <a:endParaRPr lang="fr-FR"/>
          </a:p>
        </p:txBody>
      </p:sp>
      <p:sp>
        <p:nvSpPr>
          <p:cNvPr id="6" name="Espace réservé du numéro de diapositive 5"/>
          <p:cNvSpPr>
            <a:spLocks noGrp="1"/>
          </p:cNvSpPr>
          <p:nvPr>
            <p:ph type="sldNum" sz="quarter" idx="12"/>
          </p:nvPr>
        </p:nvSpPr>
        <p:spPr/>
        <p:txBody>
          <a:bodyPr/>
          <a:lstStyle>
            <a:extLst/>
          </a:lstStyle>
          <a:p>
            <a:fld id="{6F02E503-8AAA-490A-9251-6D090A40E6DB}" type="slidenum">
              <a:rPr lang="fr-FR" smtClean="0"/>
              <a:pPr/>
              <a:t>‹N°›</a:t>
            </a:fld>
            <a:endParaRPr lang="fr-FR"/>
          </a:p>
        </p:txBody>
      </p:sp>
      <p:sp>
        <p:nvSpPr>
          <p:cNvPr id="10" name="Rectangle 9"/>
          <p:cNvSpPr/>
          <p:nvPr/>
        </p:nvSpPr>
        <p:spPr bwMode="invGray">
          <a:xfrm>
            <a:off x="2520156" y="0"/>
            <a:ext cx="84005" cy="755973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8" name="Ellipse 7"/>
          <p:cNvSpPr/>
          <p:nvPr/>
        </p:nvSpPr>
        <p:spPr>
          <a:xfrm>
            <a:off x="2394833" y="3102637"/>
            <a:ext cx="231854" cy="231830"/>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extLst/>
          </a:lstStyle>
          <a:p>
            <a:pPr algn="ctr" eaLnBrk="1" latinLnBrk="0" hangingPunct="1"/>
            <a:endParaRPr kumimoji="0" lang="en-US"/>
          </a:p>
        </p:txBody>
      </p:sp>
      <p:sp>
        <p:nvSpPr>
          <p:cNvPr id="9" name="Ellipse 8"/>
          <p:cNvSpPr/>
          <p:nvPr/>
        </p:nvSpPr>
        <p:spPr>
          <a:xfrm>
            <a:off x="2654724" y="3026813"/>
            <a:ext cx="70564" cy="70557"/>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1582658" y="302387"/>
            <a:ext cx="8266113" cy="1259946"/>
          </a:xfrm>
        </p:spPr>
        <p:txBody>
          <a:bodyPr/>
          <a:lstStyle>
            <a:extLst/>
          </a:lstStyle>
          <a:p>
            <a:r>
              <a:rPr kumimoji="0" lang="fr-FR" smtClean="0"/>
              <a:t>Cliquez pour modifier le style du titre</a:t>
            </a:r>
            <a:endParaRPr kumimoji="0" lang="en-US"/>
          </a:p>
        </p:txBody>
      </p:sp>
      <p:sp>
        <p:nvSpPr>
          <p:cNvPr id="3" name="Espace réservé du contenu 2"/>
          <p:cNvSpPr>
            <a:spLocks noGrp="1"/>
          </p:cNvSpPr>
          <p:nvPr>
            <p:ph sz="half" idx="1"/>
          </p:nvPr>
        </p:nvSpPr>
        <p:spPr>
          <a:xfrm>
            <a:off x="1582658" y="1679928"/>
            <a:ext cx="4032250" cy="5140579"/>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4" name="Espace réservé du contenu 3"/>
          <p:cNvSpPr>
            <a:spLocks noGrp="1"/>
          </p:cNvSpPr>
          <p:nvPr>
            <p:ph sz="half" idx="2"/>
          </p:nvPr>
        </p:nvSpPr>
        <p:spPr>
          <a:xfrm>
            <a:off x="5816521" y="1679928"/>
            <a:ext cx="4032250" cy="5140579"/>
          </a:xfrm>
        </p:spPr>
        <p:txBody>
          <a:bodyPr/>
          <a:lstStyle>
            <a:lvl1pPr>
              <a:defRPr sz="3100"/>
            </a:lvl1pPr>
            <a:lvl2pPr>
              <a:defRPr sz="2600"/>
            </a:lvl2pPr>
            <a:lvl3pPr>
              <a:defRPr sz="2200"/>
            </a:lvl3pPr>
            <a:lvl4pPr>
              <a:defRPr sz="2000"/>
            </a:lvl4pPr>
            <a:lvl5pPr>
              <a:defRPr sz="20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D1A0C5A5-0DC3-43FA-A20E-F7334EE04161}"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504031" y="5688315"/>
            <a:ext cx="9072563" cy="1259946"/>
          </a:xfrm>
        </p:spPr>
        <p:txBody>
          <a:bodyPr anchor="ctr"/>
          <a:lstStyle>
            <a:lvl1pPr algn="ctr">
              <a:defRPr sz="5000" b="1" cap="none"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1"/>
          </p:nvPr>
        </p:nvSpPr>
        <p:spPr>
          <a:xfrm>
            <a:off x="504031" y="361866"/>
            <a:ext cx="4435475" cy="705570"/>
          </a:xfrm>
          <a:solidFill>
            <a:schemeClr val="bg1"/>
          </a:solidFill>
          <a:ln w="10795">
            <a:solidFill>
              <a:schemeClr val="bg1"/>
            </a:solidFill>
            <a:miter lim="800000"/>
          </a:ln>
        </p:spPr>
        <p:txBody>
          <a:bodyPr anchor="ctr"/>
          <a:lstStyle>
            <a:lvl1pPr marL="70556" indent="0" algn="l">
              <a:lnSpc>
                <a:spcPct val="100000"/>
              </a:lnSpc>
              <a:spcBef>
                <a:spcPts val="110"/>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fr-FR" smtClean="0"/>
              <a:t>Cliquez pour modifier les styles du texte du masque</a:t>
            </a:r>
          </a:p>
        </p:txBody>
      </p:sp>
      <p:sp>
        <p:nvSpPr>
          <p:cNvPr id="4" name="Espace réservé du texte 3"/>
          <p:cNvSpPr>
            <a:spLocks noGrp="1"/>
          </p:cNvSpPr>
          <p:nvPr>
            <p:ph type="body" sz="half" idx="3"/>
          </p:nvPr>
        </p:nvSpPr>
        <p:spPr>
          <a:xfrm>
            <a:off x="5141119" y="361866"/>
            <a:ext cx="4435475" cy="705570"/>
          </a:xfrm>
          <a:solidFill>
            <a:schemeClr val="bg1"/>
          </a:solidFill>
          <a:ln w="10795">
            <a:solidFill>
              <a:schemeClr val="bg1"/>
            </a:solidFill>
            <a:miter lim="800000"/>
          </a:ln>
        </p:spPr>
        <p:txBody>
          <a:bodyPr anchor="ctr"/>
          <a:lstStyle>
            <a:lvl1pPr marL="70556" indent="0" algn="l">
              <a:lnSpc>
                <a:spcPct val="100000"/>
              </a:lnSpc>
              <a:spcBef>
                <a:spcPts val="110"/>
              </a:spcBef>
              <a:buNone/>
              <a:defRPr sz="2100" b="0">
                <a:solidFill>
                  <a:schemeClr val="tx1"/>
                </a:solidFill>
              </a:defRPr>
            </a:lvl1pPr>
            <a:lvl2pPr>
              <a:buNone/>
              <a:defRPr sz="2200" b="1"/>
            </a:lvl2pPr>
            <a:lvl3pPr>
              <a:buNone/>
              <a:defRPr sz="2000" b="1"/>
            </a:lvl3pPr>
            <a:lvl4pPr>
              <a:buNone/>
              <a:defRPr sz="1800" b="1"/>
            </a:lvl4pPr>
            <a:lvl5pPr>
              <a:buNone/>
              <a:defRPr sz="1800" b="1"/>
            </a:lvl5pPr>
            <a:extLst/>
          </a:lstStyle>
          <a:p>
            <a:pPr lvl="0" eaLnBrk="1" latinLnBrk="0" hangingPunct="1"/>
            <a:r>
              <a:rPr kumimoji="0" lang="fr-FR" smtClean="0"/>
              <a:t>Cliquez pour modifier les styles du texte du masque</a:t>
            </a:r>
          </a:p>
        </p:txBody>
      </p:sp>
      <p:sp>
        <p:nvSpPr>
          <p:cNvPr id="5" name="Espace réservé du contenu 4"/>
          <p:cNvSpPr>
            <a:spLocks noGrp="1"/>
          </p:cNvSpPr>
          <p:nvPr>
            <p:ph sz="quarter" idx="2"/>
          </p:nvPr>
        </p:nvSpPr>
        <p:spPr>
          <a:xfrm>
            <a:off x="504031" y="1068513"/>
            <a:ext cx="4435475" cy="4535805"/>
          </a:xfrm>
          <a:ln w="10795">
            <a:solidFill>
              <a:schemeClr val="bg1"/>
            </a:solidFill>
            <a:prstDash val="dash"/>
            <a:miter lim="800000"/>
          </a:ln>
        </p:spPr>
        <p:txBody>
          <a:bodyPr/>
          <a:lstStyle>
            <a:lvl1pPr marL="433416" indent="-302383">
              <a:lnSpc>
                <a:spcPct val="100000"/>
              </a:lnSpc>
              <a:spcBef>
                <a:spcPts val="772"/>
              </a:spcBef>
              <a:defRPr sz="2600"/>
            </a:lvl1pPr>
            <a:lvl2pPr>
              <a:lnSpc>
                <a:spcPct val="100000"/>
              </a:lnSpc>
              <a:spcBef>
                <a:spcPts val="772"/>
              </a:spcBef>
              <a:defRPr sz="2200"/>
            </a:lvl2pPr>
            <a:lvl3pPr>
              <a:lnSpc>
                <a:spcPct val="100000"/>
              </a:lnSpc>
              <a:spcBef>
                <a:spcPts val="772"/>
              </a:spcBef>
              <a:defRPr sz="2000"/>
            </a:lvl3pPr>
            <a:lvl4pPr>
              <a:lnSpc>
                <a:spcPct val="100000"/>
              </a:lnSpc>
              <a:spcBef>
                <a:spcPts val="772"/>
              </a:spcBef>
              <a:defRPr sz="1800"/>
            </a:lvl4pPr>
            <a:lvl5pPr>
              <a:lnSpc>
                <a:spcPct val="100000"/>
              </a:lnSpc>
              <a:spcBef>
                <a:spcPts val="772"/>
              </a:spcBef>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6" name="Espace réservé du contenu 5"/>
          <p:cNvSpPr>
            <a:spLocks noGrp="1"/>
          </p:cNvSpPr>
          <p:nvPr>
            <p:ph sz="quarter" idx="4"/>
          </p:nvPr>
        </p:nvSpPr>
        <p:spPr>
          <a:xfrm>
            <a:off x="5141119" y="1068513"/>
            <a:ext cx="4435475" cy="4535805"/>
          </a:xfrm>
          <a:ln w="10795">
            <a:solidFill>
              <a:schemeClr val="bg1"/>
            </a:solidFill>
            <a:prstDash val="dash"/>
            <a:miter lim="800000"/>
          </a:ln>
        </p:spPr>
        <p:txBody>
          <a:bodyPr/>
          <a:lstStyle>
            <a:lvl1pPr marL="433416" indent="-302383">
              <a:lnSpc>
                <a:spcPct val="100000"/>
              </a:lnSpc>
              <a:spcBef>
                <a:spcPts val="772"/>
              </a:spcBef>
              <a:defRPr sz="2600"/>
            </a:lvl1pPr>
            <a:lvl2pPr>
              <a:lnSpc>
                <a:spcPct val="100000"/>
              </a:lnSpc>
              <a:spcBef>
                <a:spcPts val="772"/>
              </a:spcBef>
              <a:defRPr sz="2200"/>
            </a:lvl2pPr>
            <a:lvl3pPr>
              <a:lnSpc>
                <a:spcPct val="100000"/>
              </a:lnSpc>
              <a:spcBef>
                <a:spcPts val="772"/>
              </a:spcBef>
              <a:defRPr sz="2000"/>
            </a:lvl3pPr>
            <a:lvl4pPr>
              <a:lnSpc>
                <a:spcPct val="100000"/>
              </a:lnSpc>
              <a:spcBef>
                <a:spcPts val="772"/>
              </a:spcBef>
              <a:defRPr sz="1800"/>
            </a:lvl4pPr>
            <a:lvl5pPr>
              <a:lnSpc>
                <a:spcPct val="100000"/>
              </a:lnSpc>
              <a:spcBef>
                <a:spcPts val="772"/>
              </a:spcBef>
              <a:defRPr sz="18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7" name="Espace réservé de la date 6"/>
          <p:cNvSpPr>
            <a:spLocks noGrp="1"/>
          </p:cNvSpPr>
          <p:nvPr>
            <p:ph type="dt" sz="half" idx="10"/>
          </p:nvPr>
        </p:nvSpPr>
        <p:spPr/>
        <p:txBody>
          <a:bodyPr/>
          <a:lstStyle>
            <a:extLst/>
          </a:lstStyle>
          <a:p>
            <a:endParaRPr lang="fr-FR"/>
          </a:p>
        </p:txBody>
      </p:sp>
      <p:sp>
        <p:nvSpPr>
          <p:cNvPr id="8" name="Espace réservé du pied de page 7"/>
          <p:cNvSpPr>
            <a:spLocks noGrp="1"/>
          </p:cNvSpPr>
          <p:nvPr>
            <p:ph type="ftr" sz="quarter" idx="11"/>
          </p:nvPr>
        </p:nvSpPr>
        <p:spPr/>
        <p:txBody>
          <a:bodyPr/>
          <a:lstStyle>
            <a:extLst/>
          </a:lstStyle>
          <a:p>
            <a:endParaRPr lang="fr-FR"/>
          </a:p>
        </p:txBody>
      </p:sp>
      <p:sp>
        <p:nvSpPr>
          <p:cNvPr id="9" name="Espace réservé du numéro de diapositive 8"/>
          <p:cNvSpPr>
            <a:spLocks noGrp="1"/>
          </p:cNvSpPr>
          <p:nvPr>
            <p:ph type="sldNum" sz="quarter" idx="12"/>
          </p:nvPr>
        </p:nvSpPr>
        <p:spPr/>
        <p:txBody>
          <a:bodyPr/>
          <a:lstStyle>
            <a:extLst/>
          </a:lstStyle>
          <a:p>
            <a:fld id="{01F5D923-08B4-4FA4-8C98-A474D28F411B}"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1582658" y="302387"/>
            <a:ext cx="8266113" cy="1259946"/>
          </a:xfrm>
        </p:spPr>
        <p:txBody>
          <a:bodyPr anchor="ctr"/>
          <a:lstStyle>
            <a:extLst/>
          </a:lstStyle>
          <a:p>
            <a:r>
              <a:rPr kumimoji="0" lang="fr-FR" smtClean="0"/>
              <a:t>Cliquez pour modifier le style du titre</a:t>
            </a:r>
            <a:endParaRPr kumimoji="0" lang="en-US"/>
          </a:p>
        </p:txBody>
      </p:sp>
      <p:sp>
        <p:nvSpPr>
          <p:cNvPr id="3" name="Espace réservé de la date 2"/>
          <p:cNvSpPr>
            <a:spLocks noGrp="1"/>
          </p:cNvSpPr>
          <p:nvPr>
            <p:ph type="dt" sz="half" idx="10"/>
          </p:nvPr>
        </p:nvSpPr>
        <p:spPr/>
        <p:txBody>
          <a:bodyPr/>
          <a:lstStyle>
            <a:extLst/>
          </a:lstStyle>
          <a:p>
            <a:endParaRPr lang="fr-FR"/>
          </a:p>
        </p:txBody>
      </p:sp>
      <p:sp>
        <p:nvSpPr>
          <p:cNvPr id="4" name="Espace réservé du pied de page 3"/>
          <p:cNvSpPr>
            <a:spLocks noGrp="1"/>
          </p:cNvSpPr>
          <p:nvPr>
            <p:ph type="ftr" sz="quarter" idx="11"/>
          </p:nvPr>
        </p:nvSpPr>
        <p:spPr/>
        <p:txBody>
          <a:bodyPr/>
          <a:lstStyle>
            <a:extLst/>
          </a:lstStyle>
          <a:p>
            <a:endParaRPr lang="fr-FR"/>
          </a:p>
        </p:txBody>
      </p:sp>
      <p:sp>
        <p:nvSpPr>
          <p:cNvPr id="5" name="Espace réservé du numéro de diapositive 4"/>
          <p:cNvSpPr>
            <a:spLocks noGrp="1"/>
          </p:cNvSpPr>
          <p:nvPr>
            <p:ph type="sldNum" sz="quarter" idx="12"/>
          </p:nvPr>
        </p:nvSpPr>
        <p:spPr/>
        <p:txBody>
          <a:bodyPr/>
          <a:lstStyle>
            <a:extLst/>
          </a:lstStyle>
          <a:p>
            <a:fld id="{FCBC1EE9-DDBB-48F2-BB50-3AC12815AC36}"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ide">
    <p:spTree>
      <p:nvGrpSpPr>
        <p:cNvPr id="1" name=""/>
        <p:cNvGrpSpPr/>
        <p:nvPr/>
      </p:nvGrpSpPr>
      <p:grpSpPr>
        <a:xfrm>
          <a:off x="0" y="0"/>
          <a:ext cx="0" cy="0"/>
          <a:chOff x="0" y="0"/>
          <a:chExt cx="0" cy="0"/>
        </a:xfrm>
      </p:grpSpPr>
      <p:sp>
        <p:nvSpPr>
          <p:cNvPr id="5" name="Rectangle 4"/>
          <p:cNvSpPr/>
          <p:nvPr/>
        </p:nvSpPr>
        <p:spPr>
          <a:xfrm>
            <a:off x="1118949" y="0"/>
            <a:ext cx="8961676" cy="755967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2" name="Espace réservé de la date 1"/>
          <p:cNvSpPr>
            <a:spLocks noGrp="1"/>
          </p:cNvSpPr>
          <p:nvPr>
            <p:ph type="dt" sz="half" idx="10"/>
          </p:nvPr>
        </p:nvSpPr>
        <p:spPr/>
        <p:txBody>
          <a:bodyPr/>
          <a:lstStyle>
            <a:extLst/>
          </a:lstStyle>
          <a:p>
            <a:endParaRPr lang="fr-FR"/>
          </a:p>
        </p:txBody>
      </p:sp>
      <p:sp>
        <p:nvSpPr>
          <p:cNvPr id="3" name="Espace réservé du pied de page 2"/>
          <p:cNvSpPr>
            <a:spLocks noGrp="1"/>
          </p:cNvSpPr>
          <p:nvPr>
            <p:ph type="ftr" sz="quarter" idx="11"/>
          </p:nvPr>
        </p:nvSpPr>
        <p:spPr/>
        <p:txBody>
          <a:bodyPr/>
          <a:lstStyle>
            <a:extLst/>
          </a:lstStyle>
          <a:p>
            <a:endParaRPr lang="fr-FR"/>
          </a:p>
        </p:txBody>
      </p:sp>
      <p:sp>
        <p:nvSpPr>
          <p:cNvPr id="4" name="Espace réservé du numéro de diapositive 3"/>
          <p:cNvSpPr>
            <a:spLocks noGrp="1"/>
          </p:cNvSpPr>
          <p:nvPr>
            <p:ph type="sldNum" sz="quarter" idx="12"/>
          </p:nvPr>
        </p:nvSpPr>
        <p:spPr/>
        <p:txBody>
          <a:bodyPr/>
          <a:lstStyle>
            <a:extLst/>
          </a:lstStyle>
          <a:p>
            <a:fld id="{0EDE00EB-8C0B-44E1-8371-F8C9450C8C5F}" type="slidenum">
              <a:rPr lang="fr-FR" smtClean="0"/>
              <a:pPr/>
              <a:t>‹N°›</a:t>
            </a:fld>
            <a:endParaRPr lang="fr-FR"/>
          </a:p>
        </p:txBody>
      </p:sp>
      <p:sp>
        <p:nvSpPr>
          <p:cNvPr id="6" name="Rectangle 5"/>
          <p:cNvSpPr/>
          <p:nvPr/>
        </p:nvSpPr>
        <p:spPr bwMode="invGray">
          <a:xfrm>
            <a:off x="1118949" y="-60"/>
            <a:ext cx="80645" cy="755973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504031" y="238958"/>
            <a:ext cx="4200260" cy="1280945"/>
          </a:xfrm>
          <a:ln>
            <a:noFill/>
          </a:ln>
        </p:spPr>
        <p:txBody>
          <a:bodyPr anchor="b"/>
          <a:lstStyle>
            <a:lvl1pPr algn="l">
              <a:lnSpc>
                <a:spcPts val="2205"/>
              </a:lnSpc>
              <a:buNone/>
              <a:defRPr sz="2400" b="1" cap="all" baseline="0"/>
            </a:lvl1pPr>
            <a:extLst/>
          </a:lstStyle>
          <a:p>
            <a:r>
              <a:rPr kumimoji="0" lang="fr-FR" smtClean="0"/>
              <a:t>Cliquez pour modifier le style du titre</a:t>
            </a:r>
            <a:endParaRPr kumimoji="0" lang="en-US"/>
          </a:p>
        </p:txBody>
      </p:sp>
      <p:sp>
        <p:nvSpPr>
          <p:cNvPr id="3" name="Espace réservé du texte 2"/>
          <p:cNvSpPr>
            <a:spLocks noGrp="1"/>
          </p:cNvSpPr>
          <p:nvPr>
            <p:ph type="body" idx="2"/>
          </p:nvPr>
        </p:nvSpPr>
        <p:spPr>
          <a:xfrm>
            <a:off x="504031" y="1550917"/>
            <a:ext cx="4200260" cy="769967"/>
          </a:xfrm>
        </p:spPr>
        <p:txBody>
          <a:bodyPr/>
          <a:lstStyle>
            <a:lvl1pPr marL="50397" indent="0">
              <a:lnSpc>
                <a:spcPct val="100000"/>
              </a:lnSpc>
              <a:spcBef>
                <a:spcPts val="0"/>
              </a:spcBef>
              <a:buNone/>
              <a:defRPr sz="1500"/>
            </a:lvl1pPr>
            <a:lvl2pPr>
              <a:buNone/>
              <a:defRPr sz="1300"/>
            </a:lvl2pPr>
            <a:lvl3pPr>
              <a:buNone/>
              <a:defRPr sz="1100"/>
            </a:lvl3pPr>
            <a:lvl4pPr>
              <a:buNone/>
              <a:defRPr sz="1000"/>
            </a:lvl4pPr>
            <a:lvl5pPr>
              <a:buNone/>
              <a:defRPr sz="1000"/>
            </a:lvl5pPr>
            <a:extLst/>
          </a:lstStyle>
          <a:p>
            <a:pPr lvl="0" eaLnBrk="1" latinLnBrk="0" hangingPunct="1"/>
            <a:r>
              <a:rPr kumimoji="0" lang="fr-FR" smtClean="0"/>
              <a:t>Cliquez pour modifier les styles du texte du masque</a:t>
            </a:r>
          </a:p>
        </p:txBody>
      </p:sp>
      <p:sp>
        <p:nvSpPr>
          <p:cNvPr id="4" name="Espace réservé du contenu 3"/>
          <p:cNvSpPr>
            <a:spLocks noGrp="1"/>
          </p:cNvSpPr>
          <p:nvPr>
            <p:ph sz="half" idx="1"/>
          </p:nvPr>
        </p:nvSpPr>
        <p:spPr>
          <a:xfrm>
            <a:off x="504031" y="2351900"/>
            <a:ext cx="8988557" cy="4401061"/>
          </a:xfrm>
        </p:spPr>
        <p:txBody>
          <a:bodyPr/>
          <a:lstStyle>
            <a:lvl1pPr>
              <a:defRPr sz="3500"/>
            </a:lvl1pPr>
            <a:lvl2pPr>
              <a:defRPr sz="3100"/>
            </a:lvl2pPr>
            <a:lvl3pPr>
              <a:defRPr sz="2600"/>
            </a:lvl3pPr>
            <a:lvl4pPr>
              <a:defRPr sz="2200"/>
            </a:lvl4pPr>
            <a:lvl5pPr>
              <a:defRPr sz="2200"/>
            </a:lvl5pPr>
            <a:extLst/>
          </a:lstStyle>
          <a:p>
            <a:pPr lvl="0" eaLnBrk="1" latinLnBrk="0" hangingPunct="1"/>
            <a:r>
              <a:rPr lang="fr-FR" smtClean="0"/>
              <a:t>Cliquez pour modifier les styles du texte du masque</a:t>
            </a:r>
          </a:p>
          <a:p>
            <a:pPr lvl="1" eaLnBrk="1" latinLnBrk="0" hangingPunct="1"/>
            <a:r>
              <a:rPr lang="fr-FR" smtClean="0"/>
              <a:t>Deuxième niveau</a:t>
            </a:r>
          </a:p>
          <a:p>
            <a:pPr lvl="2" eaLnBrk="1" latinLnBrk="0" hangingPunct="1"/>
            <a:r>
              <a:rPr lang="fr-FR" smtClean="0"/>
              <a:t>Troisième niveau</a:t>
            </a:r>
          </a:p>
          <a:p>
            <a:pPr lvl="3" eaLnBrk="1" latinLnBrk="0" hangingPunct="1"/>
            <a:r>
              <a:rPr lang="fr-FR" smtClean="0"/>
              <a:t>Quatrième niveau</a:t>
            </a:r>
          </a:p>
          <a:p>
            <a:pPr lvl="4" eaLnBrk="1" latinLnBrk="0" hangingPunct="1"/>
            <a:r>
              <a:rPr lang="fr-FR" smtClean="0"/>
              <a:t>Cinquième niveau</a:t>
            </a:r>
            <a:endParaRPr kumimoji="0" lang="en-US"/>
          </a:p>
        </p:txBody>
      </p:sp>
      <p:sp>
        <p:nvSpPr>
          <p:cNvPr id="5" name="Espace réservé de la date 4"/>
          <p:cNvSpPr>
            <a:spLocks noGrp="1"/>
          </p:cNvSpPr>
          <p:nvPr>
            <p:ph type="dt" sz="half" idx="10"/>
          </p:nvPr>
        </p:nvSpPr>
        <p:spPr/>
        <p:txBody>
          <a:bodyPr/>
          <a:lstStyle>
            <a:extLst/>
          </a:lstStyle>
          <a:p>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0E6B1344-441E-409B-BABE-BA84532F44DA}"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6489894" y="1175950"/>
            <a:ext cx="3024188" cy="2183906"/>
          </a:xfrm>
        </p:spPr>
        <p:txBody>
          <a:bodyPr anchor="b">
            <a:noAutofit/>
          </a:bodyPr>
          <a:lstStyle>
            <a:lvl1pPr algn="l">
              <a:buNone/>
              <a:defRPr sz="2300" b="1">
                <a:effectLst/>
              </a:defRPr>
            </a:lvl1pPr>
            <a:extLst/>
          </a:lstStyle>
          <a:p>
            <a:r>
              <a:rPr kumimoji="0" lang="fr-FR" smtClean="0"/>
              <a:t>Cliquez pour modifier le style du titre</a:t>
            </a:r>
            <a:endParaRPr kumimoji="0" lang="en-US"/>
          </a:p>
        </p:txBody>
      </p:sp>
      <p:sp>
        <p:nvSpPr>
          <p:cNvPr id="5" name="Espace réservé de la date 4"/>
          <p:cNvSpPr>
            <a:spLocks noGrp="1"/>
          </p:cNvSpPr>
          <p:nvPr>
            <p:ph type="dt" sz="half" idx="10"/>
          </p:nvPr>
        </p:nvSpPr>
        <p:spPr/>
        <p:txBody>
          <a:bodyPr/>
          <a:lstStyle>
            <a:extLst/>
          </a:lstStyle>
          <a:p>
            <a:endParaRPr lang="fr-FR"/>
          </a:p>
        </p:txBody>
      </p:sp>
      <p:sp>
        <p:nvSpPr>
          <p:cNvPr id="6" name="Espace réservé du pied de page 5"/>
          <p:cNvSpPr>
            <a:spLocks noGrp="1"/>
          </p:cNvSpPr>
          <p:nvPr>
            <p:ph type="ftr" sz="quarter" idx="11"/>
          </p:nvPr>
        </p:nvSpPr>
        <p:spPr/>
        <p:txBody>
          <a:bodyPr/>
          <a:lstStyle>
            <a:extLst/>
          </a:lstStyle>
          <a:p>
            <a:endParaRPr lang="fr-FR"/>
          </a:p>
        </p:txBody>
      </p:sp>
      <p:sp>
        <p:nvSpPr>
          <p:cNvPr id="7" name="Espace réservé du numéro de diapositive 6"/>
          <p:cNvSpPr>
            <a:spLocks noGrp="1"/>
          </p:cNvSpPr>
          <p:nvPr>
            <p:ph type="sldNum" sz="quarter" idx="12"/>
          </p:nvPr>
        </p:nvSpPr>
        <p:spPr/>
        <p:txBody>
          <a:bodyPr/>
          <a:lstStyle>
            <a:extLst/>
          </a:lstStyle>
          <a:p>
            <a:fld id="{6661D6F0-A7EC-4C85-B61D-E6A94E17A926}" type="slidenum">
              <a:rPr lang="fr-FR" smtClean="0"/>
              <a:pPr/>
              <a:t>‹N°›</a:t>
            </a:fld>
            <a:endParaRPr lang="fr-FR"/>
          </a:p>
        </p:txBody>
      </p:sp>
      <p:sp>
        <p:nvSpPr>
          <p:cNvPr id="8" name="Rectangle 7"/>
          <p:cNvSpPr/>
          <p:nvPr/>
        </p:nvSpPr>
        <p:spPr>
          <a:xfrm>
            <a:off x="840052" y="1175950"/>
            <a:ext cx="5040313" cy="5039783"/>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100794" tIns="302383" rIns="100794" bIns="50397" rtlCol="0" anchor="t">
            <a:normAutofit/>
          </a:bodyPr>
          <a:lstStyle>
            <a:extLst/>
          </a:lstStyle>
          <a:p>
            <a:pPr marL="0" indent="-312462" algn="l" rtl="0" eaLnBrk="1" latinLnBrk="0" hangingPunct="1">
              <a:lnSpc>
                <a:spcPts val="3307"/>
              </a:lnSpc>
              <a:spcBef>
                <a:spcPts val="661"/>
              </a:spcBef>
              <a:buClr>
                <a:schemeClr val="accent1"/>
              </a:buClr>
              <a:buSzPct val="80000"/>
              <a:buFont typeface="Wingdings 2"/>
              <a:buNone/>
            </a:pPr>
            <a:endParaRPr kumimoji="0" lang="en-US" sz="3500" kern="1200">
              <a:solidFill>
                <a:schemeClr val="tx1"/>
              </a:solidFill>
              <a:latin typeface="+mn-lt"/>
              <a:ea typeface="+mn-ea"/>
              <a:cs typeface="+mn-cs"/>
            </a:endParaRPr>
          </a:p>
        </p:txBody>
      </p:sp>
      <p:sp>
        <p:nvSpPr>
          <p:cNvPr id="3" name="Espace réservé pour une image  2"/>
          <p:cNvSpPr>
            <a:spLocks noGrp="1"/>
          </p:cNvSpPr>
          <p:nvPr>
            <p:ph type="pic" idx="1"/>
          </p:nvPr>
        </p:nvSpPr>
        <p:spPr>
          <a:xfrm>
            <a:off x="924057" y="1259949"/>
            <a:ext cx="4872302" cy="3874120"/>
          </a:xfrm>
          <a:prstGeom prst="roundRect">
            <a:avLst>
              <a:gd name="adj" fmla="val 783"/>
            </a:avLst>
          </a:prstGeom>
          <a:solidFill>
            <a:schemeClr val="bg2"/>
          </a:solidFill>
          <a:ln w="127000">
            <a:noFill/>
            <a:miter lim="800000"/>
          </a:ln>
          <a:effectLst/>
        </p:spPr>
        <p:txBody>
          <a:bodyPr lIns="100794" tIns="302383" anchor="t"/>
          <a:lstStyle>
            <a:lvl1pPr marL="0" indent="0" algn="l" eaLnBrk="1" latinLnBrk="0" hangingPunct="1">
              <a:buNone/>
              <a:defRPr sz="3500"/>
            </a:lvl1pPr>
            <a:extLst/>
          </a:lstStyle>
          <a:p>
            <a:pPr marL="0" algn="l" eaLnBrk="1" latinLnBrk="0" hangingPunct="1"/>
            <a:r>
              <a:rPr kumimoji="0" lang="fr-FR" smtClean="0"/>
              <a:t>Cliquez sur l'icône pour ajouter une image</a:t>
            </a:r>
            <a:endParaRPr kumimoji="0" lang="en-US" dirty="0"/>
          </a:p>
        </p:txBody>
      </p:sp>
      <p:sp>
        <p:nvSpPr>
          <p:cNvPr id="9" name="Organigramme : Processus 8"/>
          <p:cNvSpPr/>
          <p:nvPr/>
        </p:nvSpPr>
        <p:spPr>
          <a:xfrm rot="19468671">
            <a:off x="437362" y="1051984"/>
            <a:ext cx="756047" cy="22521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10" name="Organigramme : Processus 9"/>
          <p:cNvSpPr/>
          <p:nvPr/>
        </p:nvSpPr>
        <p:spPr>
          <a:xfrm rot="2103354" flipH="1">
            <a:off x="5516196" y="1032633"/>
            <a:ext cx="715724" cy="225214"/>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dirty="0"/>
          </a:p>
        </p:txBody>
      </p:sp>
      <p:sp>
        <p:nvSpPr>
          <p:cNvPr id="4" name="Espace réservé du texte 3"/>
          <p:cNvSpPr>
            <a:spLocks noGrp="1"/>
          </p:cNvSpPr>
          <p:nvPr>
            <p:ph type="body" sz="half" idx="2"/>
          </p:nvPr>
        </p:nvSpPr>
        <p:spPr>
          <a:xfrm>
            <a:off x="924057" y="5291772"/>
            <a:ext cx="4872302" cy="839964"/>
          </a:xfrm>
        </p:spPr>
        <p:txBody>
          <a:bodyPr anchor="ctr"/>
          <a:lstStyle>
            <a:lvl1pPr marL="0" indent="0" algn="l">
              <a:lnSpc>
                <a:spcPts val="1764"/>
              </a:lnSpc>
              <a:spcBef>
                <a:spcPts val="0"/>
              </a:spcBef>
              <a:buNone/>
              <a:defRPr sz="1500">
                <a:solidFill>
                  <a:srgbClr val="777777"/>
                </a:solidFill>
              </a:defRPr>
            </a:lvl1pPr>
            <a:lvl2pPr>
              <a:defRPr sz="1300"/>
            </a:lvl2pPr>
            <a:lvl3pPr>
              <a:defRPr sz="1100"/>
            </a:lvl3pPr>
            <a:lvl4pPr>
              <a:defRPr sz="1000"/>
            </a:lvl4pPr>
            <a:lvl5pPr>
              <a:defRPr sz="1000"/>
            </a:lvl5pPr>
            <a:extLst/>
          </a:lstStyle>
          <a:p>
            <a:pPr lvl="0" eaLnBrk="1" latinLnBrk="0" hangingPunct="1"/>
            <a:r>
              <a:rPr kumimoji="0" lang="fr-FR" smtClean="0"/>
              <a:t>Cliquez pour modifier les styles du texte du masque</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ecteurs 6"/>
          <p:cNvSpPr/>
          <p:nvPr/>
        </p:nvSpPr>
        <p:spPr>
          <a:xfrm>
            <a:off x="-899502" y="-899402"/>
            <a:ext cx="1806759" cy="1806569"/>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8" name="Ellipse 7"/>
          <p:cNvSpPr/>
          <p:nvPr/>
        </p:nvSpPr>
        <p:spPr>
          <a:xfrm>
            <a:off x="186109" y="23262"/>
            <a:ext cx="1876547" cy="1876350"/>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11" name="Bouée 10"/>
          <p:cNvSpPr/>
          <p:nvPr/>
        </p:nvSpPr>
        <p:spPr>
          <a:xfrm rot="2315675">
            <a:off x="201614" y="1163027"/>
            <a:ext cx="1241025" cy="1215439"/>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12" name="Rectangle 11"/>
          <p:cNvSpPr/>
          <p:nvPr/>
        </p:nvSpPr>
        <p:spPr>
          <a:xfrm>
            <a:off x="1116623" y="-60"/>
            <a:ext cx="8964003" cy="7559735"/>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
        <p:nvSpPr>
          <p:cNvPr id="5" name="Espace réservé du titre 4"/>
          <p:cNvSpPr>
            <a:spLocks noGrp="1"/>
          </p:cNvSpPr>
          <p:nvPr>
            <p:ph type="title"/>
          </p:nvPr>
        </p:nvSpPr>
        <p:spPr>
          <a:xfrm>
            <a:off x="1582658" y="302737"/>
            <a:ext cx="8266113" cy="1259946"/>
          </a:xfrm>
          <a:prstGeom prst="rect">
            <a:avLst/>
          </a:prstGeom>
        </p:spPr>
        <p:txBody>
          <a:bodyPr lIns="100794" tIns="50397" rIns="100794" bIns="50397" anchor="ctr">
            <a:normAutofit/>
          </a:bodyPr>
          <a:lstStyle>
            <a:extLst/>
          </a:lstStyle>
          <a:p>
            <a:r>
              <a:rPr kumimoji="0" lang="fr-FR" smtClean="0"/>
              <a:t>Cliquez pour modifier le style du titre</a:t>
            </a:r>
            <a:endParaRPr kumimoji="0" lang="en-US"/>
          </a:p>
        </p:txBody>
      </p:sp>
      <p:sp>
        <p:nvSpPr>
          <p:cNvPr id="9" name="Espace réservé du texte 8"/>
          <p:cNvSpPr>
            <a:spLocks noGrp="1"/>
          </p:cNvSpPr>
          <p:nvPr>
            <p:ph type="body" idx="1"/>
          </p:nvPr>
        </p:nvSpPr>
        <p:spPr>
          <a:xfrm>
            <a:off x="1582658" y="1595931"/>
            <a:ext cx="8266113" cy="5291773"/>
          </a:xfrm>
          <a:prstGeom prst="rect">
            <a:avLst/>
          </a:prstGeom>
        </p:spPr>
        <p:txBody>
          <a:bodyPr lIns="100794" tIns="50397" rIns="100794" bIns="50397">
            <a:normAutofit/>
          </a:bodyPr>
          <a:lstStyle>
            <a:extLst/>
          </a:lstStyle>
          <a:p>
            <a:pPr lvl="0" eaLnBrk="1" latinLnBrk="0" hangingPunct="1"/>
            <a:r>
              <a:rPr kumimoji="0" lang="fr-FR" smtClean="0"/>
              <a:t>Cliquez pour modifier les styles du texte du masque</a:t>
            </a:r>
          </a:p>
          <a:p>
            <a:pPr lvl="1" eaLnBrk="1" latinLnBrk="0" hangingPunct="1"/>
            <a:r>
              <a:rPr kumimoji="0" lang="fr-FR" smtClean="0"/>
              <a:t>Deuxième niveau</a:t>
            </a:r>
          </a:p>
          <a:p>
            <a:pPr lvl="2" eaLnBrk="1" latinLnBrk="0" hangingPunct="1"/>
            <a:r>
              <a:rPr kumimoji="0" lang="fr-FR" smtClean="0"/>
              <a:t>Troisième niveau</a:t>
            </a:r>
          </a:p>
          <a:p>
            <a:pPr lvl="3" eaLnBrk="1" latinLnBrk="0" hangingPunct="1"/>
            <a:r>
              <a:rPr kumimoji="0" lang="fr-FR" smtClean="0"/>
              <a:t>Quatrième niveau</a:t>
            </a:r>
          </a:p>
          <a:p>
            <a:pPr lvl="4" eaLnBrk="1" latinLnBrk="0" hangingPunct="1"/>
            <a:r>
              <a:rPr kumimoji="0" lang="fr-FR" smtClean="0"/>
              <a:t>Cinquième niveau</a:t>
            </a:r>
            <a:endParaRPr kumimoji="0" lang="en-US"/>
          </a:p>
        </p:txBody>
      </p:sp>
      <p:sp>
        <p:nvSpPr>
          <p:cNvPr id="24" name="Espace réservé de la date 23"/>
          <p:cNvSpPr>
            <a:spLocks noGrp="1"/>
          </p:cNvSpPr>
          <p:nvPr>
            <p:ph type="dt" sz="half" idx="2"/>
          </p:nvPr>
        </p:nvSpPr>
        <p:spPr>
          <a:xfrm>
            <a:off x="3948245" y="6950701"/>
            <a:ext cx="2352146" cy="524977"/>
          </a:xfrm>
          <a:prstGeom prst="rect">
            <a:avLst/>
          </a:prstGeom>
        </p:spPr>
        <p:txBody>
          <a:bodyPr lIns="100794" tIns="50397" rIns="100794" bIns="50397" anchor="b"/>
          <a:lstStyle>
            <a:lvl1pPr algn="r" eaLnBrk="1" latinLnBrk="0" hangingPunct="1">
              <a:defRPr kumimoji="0" sz="1300">
                <a:solidFill>
                  <a:schemeClr val="bg2">
                    <a:shade val="50000"/>
                    <a:satMod val="200000"/>
                  </a:schemeClr>
                </a:solidFill>
              </a:defRPr>
            </a:lvl1pPr>
            <a:extLst/>
          </a:lstStyle>
          <a:p>
            <a:endParaRPr lang="fr-FR"/>
          </a:p>
        </p:txBody>
      </p:sp>
      <p:sp>
        <p:nvSpPr>
          <p:cNvPr id="10" name="Espace réservé du pied de page 9"/>
          <p:cNvSpPr>
            <a:spLocks noGrp="1"/>
          </p:cNvSpPr>
          <p:nvPr>
            <p:ph type="ftr" sz="quarter" idx="3"/>
          </p:nvPr>
        </p:nvSpPr>
        <p:spPr>
          <a:xfrm>
            <a:off x="6300391" y="6950701"/>
            <a:ext cx="3192198" cy="524977"/>
          </a:xfrm>
          <a:prstGeom prst="rect">
            <a:avLst/>
          </a:prstGeom>
        </p:spPr>
        <p:txBody>
          <a:bodyPr lIns="100794" tIns="50397" rIns="100794" bIns="50397" anchor="b"/>
          <a:lstStyle>
            <a:lvl1pPr eaLnBrk="1" latinLnBrk="0" hangingPunct="1">
              <a:defRPr kumimoji="0" sz="1300">
                <a:solidFill>
                  <a:schemeClr val="bg2">
                    <a:shade val="50000"/>
                    <a:satMod val="200000"/>
                  </a:schemeClr>
                </a:solidFill>
                <a:effectLst/>
              </a:defRPr>
            </a:lvl1pPr>
            <a:extLst/>
          </a:lstStyle>
          <a:p>
            <a:endParaRPr lang="fr-FR"/>
          </a:p>
        </p:txBody>
      </p:sp>
      <p:sp>
        <p:nvSpPr>
          <p:cNvPr id="22" name="Espace réservé du numéro de diapositive 21"/>
          <p:cNvSpPr>
            <a:spLocks noGrp="1"/>
          </p:cNvSpPr>
          <p:nvPr>
            <p:ph type="sldNum" sz="quarter" idx="4"/>
          </p:nvPr>
        </p:nvSpPr>
        <p:spPr>
          <a:xfrm>
            <a:off x="9495949" y="6950701"/>
            <a:ext cx="504031" cy="524977"/>
          </a:xfrm>
          <a:prstGeom prst="rect">
            <a:avLst/>
          </a:prstGeom>
        </p:spPr>
        <p:txBody>
          <a:bodyPr lIns="100794" tIns="50397" rIns="100794" bIns="50397" anchor="b"/>
          <a:lstStyle>
            <a:lvl1pPr algn="ctr" eaLnBrk="1" latinLnBrk="0" hangingPunct="1">
              <a:defRPr kumimoji="0" sz="1300">
                <a:solidFill>
                  <a:schemeClr val="bg2">
                    <a:shade val="50000"/>
                    <a:satMod val="200000"/>
                  </a:schemeClr>
                </a:solidFill>
                <a:effectLst/>
              </a:defRPr>
            </a:lvl1pPr>
            <a:extLst/>
          </a:lstStyle>
          <a:p>
            <a:fld id="{DD454E30-4B26-4F61-A564-DA68B76CD6E9}" type="slidenum">
              <a:rPr lang="fr-FR" smtClean="0"/>
              <a:pPr/>
              <a:t>‹N°›</a:t>
            </a:fld>
            <a:endParaRPr lang="fr-FR"/>
          </a:p>
        </p:txBody>
      </p:sp>
      <p:sp>
        <p:nvSpPr>
          <p:cNvPr id="15" name="Rectangle 14"/>
          <p:cNvSpPr/>
          <p:nvPr/>
        </p:nvSpPr>
        <p:spPr bwMode="invGray">
          <a:xfrm>
            <a:off x="1118949" y="-60"/>
            <a:ext cx="80645" cy="7559735"/>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lIns="100794" tIns="50397" rIns="100794" bIns="50397"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7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403177" indent="-312462" algn="l" rtl="0" eaLnBrk="1" latinLnBrk="0" hangingPunct="1">
        <a:lnSpc>
          <a:spcPct val="100000"/>
        </a:lnSpc>
        <a:spcBef>
          <a:spcPts val="661"/>
        </a:spcBef>
        <a:buClr>
          <a:schemeClr val="accent1"/>
        </a:buClr>
        <a:buSzPct val="80000"/>
        <a:buFont typeface="Wingdings 2"/>
        <a:buChar char=""/>
        <a:defRPr kumimoji="0" sz="3500" kern="1200">
          <a:solidFill>
            <a:schemeClr val="tx1"/>
          </a:solidFill>
          <a:latin typeface="+mn-lt"/>
          <a:ea typeface="+mn-ea"/>
          <a:cs typeface="+mn-cs"/>
        </a:defRPr>
      </a:lvl1pPr>
      <a:lvl2pPr marL="705560" indent="-262065" algn="l" rtl="0" eaLnBrk="1" latinLnBrk="0" hangingPunct="1">
        <a:lnSpc>
          <a:spcPct val="100000"/>
        </a:lnSpc>
        <a:spcBef>
          <a:spcPts val="606"/>
        </a:spcBef>
        <a:buClr>
          <a:schemeClr val="accent1"/>
        </a:buClr>
        <a:buFont typeface="Verdana"/>
        <a:buChar char="◦"/>
        <a:defRPr kumimoji="0" sz="3100" kern="1200">
          <a:solidFill>
            <a:schemeClr val="tx1"/>
          </a:solidFill>
          <a:latin typeface="+mn-lt"/>
          <a:ea typeface="+mn-ea"/>
          <a:cs typeface="+mn-cs"/>
        </a:defRPr>
      </a:lvl2pPr>
      <a:lvl3pPr marL="977705" indent="-251986" algn="l" rtl="0" eaLnBrk="1" latinLnBrk="0" hangingPunct="1">
        <a:lnSpc>
          <a:spcPct val="100000"/>
        </a:lnSpc>
        <a:spcBef>
          <a:spcPct val="20000"/>
        </a:spcBef>
        <a:buClr>
          <a:schemeClr val="accent2"/>
        </a:buClr>
        <a:buFont typeface="Wingdings 2"/>
        <a:buChar char=""/>
        <a:defRPr kumimoji="0" sz="2600" kern="1200">
          <a:solidFill>
            <a:schemeClr val="tx1"/>
          </a:solidFill>
          <a:latin typeface="+mn-lt"/>
          <a:ea typeface="+mn-ea"/>
          <a:cs typeface="+mn-cs"/>
        </a:defRPr>
      </a:lvl3pPr>
      <a:lvl4pPr marL="1209532" indent="-191509" algn="l" rtl="0" eaLnBrk="1" latinLnBrk="0" hangingPunct="1">
        <a:lnSpc>
          <a:spcPct val="100000"/>
        </a:lnSpc>
        <a:spcBef>
          <a:spcPct val="20000"/>
        </a:spcBef>
        <a:buClr>
          <a:schemeClr val="accent3"/>
        </a:buClr>
        <a:buFont typeface="Wingdings 2"/>
        <a:buChar char=""/>
        <a:defRPr kumimoji="0" sz="2200" kern="1200">
          <a:solidFill>
            <a:schemeClr val="tx1"/>
          </a:solidFill>
          <a:latin typeface="+mn-lt"/>
          <a:ea typeface="+mn-ea"/>
          <a:cs typeface="+mn-cs"/>
        </a:defRPr>
      </a:lvl4pPr>
      <a:lvl5pPr marL="1431279" indent="-201589" algn="l" rtl="0" eaLnBrk="1" latinLnBrk="0" hangingPunct="1">
        <a:lnSpc>
          <a:spcPct val="100000"/>
        </a:lnSpc>
        <a:spcBef>
          <a:spcPct val="20000"/>
        </a:spcBef>
        <a:buClr>
          <a:schemeClr val="accent4"/>
        </a:buClr>
        <a:buFont typeface="Wingdings 2"/>
        <a:buChar char=""/>
        <a:defRPr kumimoji="0" sz="2200" kern="1200">
          <a:solidFill>
            <a:schemeClr val="tx1"/>
          </a:solidFill>
          <a:latin typeface="+mn-lt"/>
          <a:ea typeface="+mn-ea"/>
          <a:cs typeface="+mn-cs"/>
        </a:defRPr>
      </a:lvl5pPr>
      <a:lvl6pPr marL="1663106" indent="-201589" algn="l" rtl="0" eaLnBrk="1" latinLnBrk="0" hangingPunct="1">
        <a:lnSpc>
          <a:spcPct val="100000"/>
        </a:lnSpc>
        <a:spcBef>
          <a:spcPct val="20000"/>
        </a:spcBef>
        <a:buClr>
          <a:schemeClr val="accent5"/>
        </a:buClr>
        <a:buFont typeface="Wingdings 2"/>
        <a:buChar char=""/>
        <a:defRPr kumimoji="0" sz="2200" kern="1200">
          <a:solidFill>
            <a:schemeClr val="tx1"/>
          </a:solidFill>
          <a:latin typeface="+mn-lt"/>
          <a:ea typeface="+mn-ea"/>
          <a:cs typeface="+mn-cs"/>
        </a:defRPr>
      </a:lvl6pPr>
      <a:lvl7pPr marL="1894933" indent="-201589"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7pPr>
      <a:lvl8pPr marL="2116681" indent="-201589"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8pPr>
      <a:lvl9pPr marL="2348507" indent="-201589" algn="l" rtl="0" eaLnBrk="1" latinLnBrk="0" hangingPunct="1">
        <a:lnSpc>
          <a:spcPct val="100000"/>
        </a:lnSpc>
        <a:spcBef>
          <a:spcPct val="20000"/>
        </a:spcBef>
        <a:buClr>
          <a:schemeClr val="accent6"/>
        </a:buClr>
        <a:buFont typeface="Wingdings 2"/>
        <a:buChar char=""/>
        <a:defRPr kumimoji="0" sz="22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03972" algn="l" rtl="0" eaLnBrk="1" latinLnBrk="0" hangingPunct="1">
        <a:defRPr kumimoji="0" kern="1200">
          <a:solidFill>
            <a:schemeClr val="tx1"/>
          </a:solidFill>
          <a:latin typeface="+mn-lt"/>
          <a:ea typeface="+mn-ea"/>
          <a:cs typeface="+mn-cs"/>
        </a:defRPr>
      </a:lvl2pPr>
      <a:lvl3pPr marL="1007943" algn="l" rtl="0" eaLnBrk="1" latinLnBrk="0" hangingPunct="1">
        <a:defRPr kumimoji="0" kern="1200">
          <a:solidFill>
            <a:schemeClr val="tx1"/>
          </a:solidFill>
          <a:latin typeface="+mn-lt"/>
          <a:ea typeface="+mn-ea"/>
          <a:cs typeface="+mn-cs"/>
        </a:defRPr>
      </a:lvl3pPr>
      <a:lvl4pPr marL="1511915" algn="l" rtl="0" eaLnBrk="1" latinLnBrk="0" hangingPunct="1">
        <a:defRPr kumimoji="0" kern="1200">
          <a:solidFill>
            <a:schemeClr val="tx1"/>
          </a:solidFill>
          <a:latin typeface="+mn-lt"/>
          <a:ea typeface="+mn-ea"/>
          <a:cs typeface="+mn-cs"/>
        </a:defRPr>
      </a:lvl4pPr>
      <a:lvl5pPr marL="2015886" algn="l" rtl="0" eaLnBrk="1" latinLnBrk="0" hangingPunct="1">
        <a:defRPr kumimoji="0" kern="1200">
          <a:solidFill>
            <a:schemeClr val="tx1"/>
          </a:solidFill>
          <a:latin typeface="+mn-lt"/>
          <a:ea typeface="+mn-ea"/>
          <a:cs typeface="+mn-cs"/>
        </a:defRPr>
      </a:lvl5pPr>
      <a:lvl6pPr marL="2519858" algn="l" rtl="0" eaLnBrk="1" latinLnBrk="0" hangingPunct="1">
        <a:defRPr kumimoji="0" kern="1200">
          <a:solidFill>
            <a:schemeClr val="tx1"/>
          </a:solidFill>
          <a:latin typeface="+mn-lt"/>
          <a:ea typeface="+mn-ea"/>
          <a:cs typeface="+mn-cs"/>
        </a:defRPr>
      </a:lvl6pPr>
      <a:lvl7pPr marL="3023829" algn="l" rtl="0" eaLnBrk="1" latinLnBrk="0" hangingPunct="1">
        <a:defRPr kumimoji="0" kern="1200">
          <a:solidFill>
            <a:schemeClr val="tx1"/>
          </a:solidFill>
          <a:latin typeface="+mn-lt"/>
          <a:ea typeface="+mn-ea"/>
          <a:cs typeface="+mn-cs"/>
        </a:defRPr>
      </a:lvl7pPr>
      <a:lvl8pPr marL="3527801" algn="l" rtl="0" eaLnBrk="1" latinLnBrk="0" hangingPunct="1">
        <a:defRPr kumimoji="0" kern="1200">
          <a:solidFill>
            <a:schemeClr val="tx1"/>
          </a:solidFill>
          <a:latin typeface="+mn-lt"/>
          <a:ea typeface="+mn-ea"/>
          <a:cs typeface="+mn-cs"/>
        </a:defRPr>
      </a:lvl8pPr>
      <a:lvl9pPr marL="4031772"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hyperlink" Target="http://cache.media.eduscol.education.fr/file/college/68/7/College_Ressources_HGEC_4_Geo_06_EtatsUnis_187687.pdf"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hyperlink" Target="http://cache.media.eduscol.education.fr/file/college/68/7/College_Ressources_HGEC_4_Geo_06_EtatsUnis_187687.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359792" y="971525"/>
            <a:ext cx="9070975" cy="1262063"/>
          </a:xfrm>
          <a:ln/>
        </p:spPr>
        <p:txBody>
          <a:bodyPr tIns="39116">
            <a:normAutofit fontScale="90000"/>
          </a:bodyP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u="sng" dirty="0" smtClean="0">
                <a:solidFill>
                  <a:srgbClr val="FF0000"/>
                </a:solidFill>
              </a:rPr>
              <a:t>Cartographie en classe de 4</a:t>
            </a:r>
            <a:r>
              <a:rPr lang="fr-FR" sz="3200" u="sng" baseline="30000" dirty="0" smtClean="0">
                <a:solidFill>
                  <a:srgbClr val="FF0000"/>
                </a:solidFill>
              </a:rPr>
              <a:t>ème</a:t>
            </a:r>
            <a:r>
              <a:rPr lang="fr-FR" sz="3200" u="sng" dirty="0" smtClean="0">
                <a:solidFill>
                  <a:srgbClr val="FF0000"/>
                </a:solidFill>
              </a:rPr>
              <a:t>: les </a:t>
            </a:r>
            <a:r>
              <a:rPr lang="fr-FR" sz="3200" u="sng" dirty="0">
                <a:solidFill>
                  <a:srgbClr val="FF0000"/>
                </a:solidFill>
              </a:rPr>
              <a:t>Etats-Unis </a:t>
            </a:r>
            <a:r>
              <a:rPr lang="fr-FR" sz="3200" u="sng" dirty="0" smtClean="0">
                <a:solidFill>
                  <a:srgbClr val="FF0000"/>
                </a:solidFill>
              </a:rPr>
              <a:t>dans la mondialisation </a:t>
            </a:r>
            <a:br>
              <a:rPr lang="fr-FR" sz="3200" u="sng" dirty="0" smtClean="0">
                <a:solidFill>
                  <a:srgbClr val="FF0000"/>
                </a:solidFill>
              </a:rPr>
            </a:br>
            <a:r>
              <a:rPr lang="fr-FR" sz="3200" dirty="0" smtClean="0"/>
              <a:t/>
            </a:r>
            <a:br>
              <a:rPr lang="fr-FR" sz="3200" dirty="0" smtClean="0"/>
            </a:br>
            <a:endParaRPr lang="fr-FR" sz="3200" dirty="0"/>
          </a:p>
        </p:txBody>
      </p:sp>
      <p:sp>
        <p:nvSpPr>
          <p:cNvPr id="3" name="Espace réservé du pied de page 2"/>
          <p:cNvSpPr>
            <a:spLocks noGrp="1"/>
          </p:cNvSpPr>
          <p:nvPr>
            <p:ph type="ftr" sz="quarter" idx="11"/>
          </p:nvPr>
        </p:nvSpPr>
        <p:spPr/>
        <p:txBody>
          <a:bodyPr/>
          <a:lstStyle/>
          <a:p>
            <a:r>
              <a:rPr lang="fr-FR" smtClean="0"/>
              <a:t>Foulon Peggy </a:t>
            </a:r>
            <a:endParaRPr lang="fr-F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3" name="Picture 1"/>
          <p:cNvPicPr>
            <a:picLocks noChangeAspect="1" noChangeArrowheads="1"/>
          </p:cNvPicPr>
          <p:nvPr/>
        </p:nvPicPr>
        <p:blipFill>
          <a:blip r:embed="rId3" cstate="email"/>
          <a:srcRect/>
          <a:stretch>
            <a:fillRect/>
          </a:stretch>
        </p:blipFill>
        <p:spPr bwMode="auto">
          <a:xfrm>
            <a:off x="1151880" y="251445"/>
            <a:ext cx="8712200" cy="6534150"/>
          </a:xfrm>
          <a:prstGeom prst="rect">
            <a:avLst/>
          </a:prstGeom>
          <a:noFill/>
          <a:ln w="9525" cap="flat">
            <a:noFill/>
            <a:round/>
            <a:headEnd/>
            <a:tailEnd/>
          </a:ln>
          <a:effectLst/>
        </p:spPr>
      </p:pic>
      <p:sp>
        <p:nvSpPr>
          <p:cNvPr id="3" name="ZoneTexte 2"/>
          <p:cNvSpPr txBox="1"/>
          <p:nvPr/>
        </p:nvSpPr>
        <p:spPr>
          <a:xfrm>
            <a:off x="1727944" y="467469"/>
            <a:ext cx="7992888" cy="3956532"/>
          </a:xfrm>
          <a:prstGeom prst="rect">
            <a:avLst/>
          </a:prstGeom>
          <a:solidFill>
            <a:srgbClr val="FF0000"/>
          </a:solidFill>
        </p:spPr>
        <p:txBody>
          <a:bodyPr wrap="square" rtlCol="0">
            <a:spAutoFit/>
          </a:bodyPr>
          <a:lstStyle/>
          <a:p>
            <a:r>
              <a:rPr lang="fr-FR" sz="5400" dirty="0" smtClean="0"/>
              <a:t>Pas de droit sur cette image</a:t>
            </a:r>
          </a:p>
          <a:p>
            <a:endParaRPr lang="fr-FR" sz="5400" dirty="0" smtClean="0"/>
          </a:p>
          <a:p>
            <a:endParaRPr lang="fr-FR" sz="5400" dirty="0" smtClean="0"/>
          </a:p>
          <a:p>
            <a:r>
              <a:rPr lang="fr-FR" sz="5400" dirty="0" smtClean="0"/>
              <a:t> </a:t>
            </a:r>
            <a:endParaRPr lang="fr-FR" sz="5400" dirty="0"/>
          </a:p>
        </p:txBody>
      </p:sp>
      <p:sp>
        <p:nvSpPr>
          <p:cNvPr id="4" name="ZoneTexte 3"/>
          <p:cNvSpPr txBox="1"/>
          <p:nvPr/>
        </p:nvSpPr>
        <p:spPr>
          <a:xfrm>
            <a:off x="1295896" y="6876181"/>
            <a:ext cx="6336704" cy="349968"/>
          </a:xfrm>
          <a:prstGeom prst="rect">
            <a:avLst/>
          </a:prstGeom>
          <a:noFill/>
        </p:spPr>
        <p:txBody>
          <a:bodyPr wrap="square" rtlCol="0">
            <a:spAutoFit/>
          </a:bodyPr>
          <a:lstStyle/>
          <a:p>
            <a:r>
              <a:rPr lang="fr-FR" dirty="0" smtClean="0"/>
              <a:t>La Bourse de Wall Street </a:t>
            </a:r>
            <a:endParaRPr 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295896" y="6012085"/>
            <a:ext cx="4103688" cy="346075"/>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Lst>
            </a:pPr>
            <a:r>
              <a:rPr lang="fr-FR">
                <a:solidFill>
                  <a:srgbClr val="000000"/>
                </a:solidFill>
              </a:rPr>
              <a:t>Andy Singer </a:t>
            </a:r>
          </a:p>
        </p:txBody>
      </p:sp>
      <p:pic>
        <p:nvPicPr>
          <p:cNvPr id="20482" name="Picture 2"/>
          <p:cNvPicPr>
            <a:picLocks noChangeAspect="1" noChangeArrowheads="1"/>
          </p:cNvPicPr>
          <p:nvPr/>
        </p:nvPicPr>
        <p:blipFill>
          <a:blip r:embed="rId3" cstate="email"/>
          <a:srcRect/>
          <a:stretch>
            <a:fillRect/>
          </a:stretch>
        </p:blipFill>
        <p:spPr bwMode="auto">
          <a:xfrm>
            <a:off x="1295896" y="251445"/>
            <a:ext cx="4392613" cy="5662612"/>
          </a:xfrm>
          <a:prstGeom prst="rect">
            <a:avLst/>
          </a:prstGeom>
          <a:noFill/>
          <a:ln w="9525" cap="flat">
            <a:noFill/>
            <a:round/>
            <a:headEnd/>
            <a:tailEnd/>
          </a:ln>
          <a:effectLst/>
        </p:spPr>
      </p:pic>
      <p:sp>
        <p:nvSpPr>
          <p:cNvPr id="4" name="ZoneTexte 3"/>
          <p:cNvSpPr txBox="1"/>
          <p:nvPr/>
        </p:nvSpPr>
        <p:spPr>
          <a:xfrm>
            <a:off x="1223641" y="1187549"/>
            <a:ext cx="8856984" cy="3183692"/>
          </a:xfrm>
          <a:prstGeom prst="rect">
            <a:avLst/>
          </a:prstGeom>
          <a:solidFill>
            <a:srgbClr val="FF0000"/>
          </a:solidFill>
        </p:spPr>
        <p:txBody>
          <a:bodyPr wrap="square" rtlCol="0">
            <a:spAutoFit/>
          </a:bodyPr>
          <a:lstStyle/>
          <a:p>
            <a:r>
              <a:rPr lang="fr-FR" sz="5400" dirty="0" smtClean="0"/>
              <a:t>Pas de droit sur cette image</a:t>
            </a:r>
          </a:p>
          <a:p>
            <a:endParaRPr lang="fr-FR" sz="5400" dirty="0" smtClean="0"/>
          </a:p>
          <a:p>
            <a:endParaRPr lang="fr-FR" sz="5400" dirty="0" smtClean="0"/>
          </a:p>
          <a:p>
            <a:r>
              <a:rPr lang="fr-FR" sz="5400" dirty="0" smtClean="0"/>
              <a:t> </a:t>
            </a:r>
            <a:endParaRPr lang="fr-FR" sz="5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 1" descr="la puissance des Etats-Unis dans la mondialisation2 .jpeg"/>
          <p:cNvPicPr>
            <a:picLocks noChangeAspect="1"/>
          </p:cNvPicPr>
          <p:nvPr/>
        </p:nvPicPr>
        <p:blipFill>
          <a:blip r:embed="rId2" cstate="print"/>
          <a:srcRect/>
          <a:stretch>
            <a:fillRect/>
          </a:stretch>
        </p:blipFill>
        <p:spPr bwMode="auto">
          <a:xfrm>
            <a:off x="431800" y="3059757"/>
            <a:ext cx="9267825" cy="1962150"/>
          </a:xfrm>
          <a:prstGeom prst="rect">
            <a:avLst/>
          </a:prstGeom>
          <a:noFill/>
          <a:ln w="9525">
            <a:noFill/>
            <a:miter lim="800000"/>
            <a:headEnd/>
            <a:tailEnd/>
          </a:ln>
        </p:spPr>
      </p:pic>
      <p:sp>
        <p:nvSpPr>
          <p:cNvPr id="24579" name="Ellipse 2"/>
          <p:cNvSpPr>
            <a:spLocks noChangeArrowheads="1"/>
          </p:cNvSpPr>
          <p:nvPr/>
        </p:nvSpPr>
        <p:spPr bwMode="auto">
          <a:xfrm>
            <a:off x="431800" y="2700338"/>
            <a:ext cx="4176713" cy="1150937"/>
          </a:xfrm>
          <a:prstGeom prst="ellipse">
            <a:avLst/>
          </a:prstGeom>
          <a:noFill/>
          <a:ln w="9525" algn="ctr">
            <a:solidFill>
              <a:srgbClr val="FF0000"/>
            </a:solidFill>
            <a:round/>
            <a:headEnd/>
            <a:tailEnd/>
          </a:ln>
        </p:spPr>
        <p:txBody>
          <a:bodyPr/>
          <a:lstStyle/>
          <a:p>
            <a:endParaRPr lang="fr-FR"/>
          </a:p>
        </p:txBody>
      </p:sp>
      <p:sp>
        <p:nvSpPr>
          <p:cNvPr id="4" name="Titre 2"/>
          <p:cNvSpPr txBox="1">
            <a:spLocks/>
          </p:cNvSpPr>
          <p:nvPr/>
        </p:nvSpPr>
        <p:spPr>
          <a:xfrm>
            <a:off x="1582658" y="302387"/>
            <a:ext cx="8266113" cy="1259946"/>
          </a:xfrm>
          <a:prstGeom prst="rect">
            <a:avLst/>
          </a:prstGeom>
        </p:spPr>
        <p:txBody>
          <a:bodyPr>
            <a:normAutofit fontScale="90000" lnSpcReduction="1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700" b="0" i="0" u="none" strike="noStrike" kern="1200" cap="none" spc="0" normalizeH="0" baseline="0" noProof="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Une carte mentale: synthèse ou évaluation </a:t>
            </a:r>
            <a:endParaRPr kumimoji="0" lang="fr-FR" sz="4700" b="0" i="0" u="none" strike="noStrike" kern="1200" cap="none" spc="0" normalizeH="0" baseline="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
        <p:nvSpPr>
          <p:cNvPr id="5" name="ZoneTexte 4"/>
          <p:cNvSpPr txBox="1"/>
          <p:nvPr/>
        </p:nvSpPr>
        <p:spPr>
          <a:xfrm>
            <a:off x="1439912" y="6588149"/>
            <a:ext cx="7128792" cy="349968"/>
          </a:xfrm>
          <a:prstGeom prst="rect">
            <a:avLst/>
          </a:prstGeom>
          <a:noFill/>
        </p:spPr>
        <p:txBody>
          <a:bodyPr wrap="square" rtlCol="0">
            <a:spAutoFit/>
          </a:bodyPr>
          <a:lstStyle/>
          <a:p>
            <a:r>
              <a:rPr lang="fr-FR" dirty="0" smtClean="0"/>
              <a:t>Logiciel utilisé: </a:t>
            </a:r>
            <a:r>
              <a:rPr lang="fr-FR" dirty="0" err="1" smtClean="0"/>
              <a:t>freemind</a:t>
            </a:r>
            <a:r>
              <a:rPr lang="fr-FR" dirty="0" smtClean="0"/>
              <a:t> </a:t>
            </a:r>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u="sng" dirty="0" smtClean="0">
                <a:solidFill>
                  <a:schemeClr val="tx2"/>
                </a:solidFill>
              </a:rPr>
              <a:t>2ème séance</a:t>
            </a:r>
            <a:r>
              <a:rPr lang="fr-FR" u="sng" dirty="0" smtClean="0"/>
              <a:t>: </a:t>
            </a:r>
            <a:r>
              <a:rPr lang="fr-FR" sz="4800" u="sng" dirty="0" smtClean="0">
                <a:solidFill>
                  <a:srgbClr val="000000"/>
                </a:solidFill>
                <a:effectLst/>
                <a:latin typeface="Arial" charset="0"/>
                <a:ea typeface="Microsoft YaHei" charset="-122"/>
              </a:rPr>
              <a:t> </a:t>
            </a:r>
            <a:r>
              <a:rPr lang="fr-FR" sz="3600" u="sng" dirty="0" smtClean="0">
                <a:solidFill>
                  <a:schemeClr val="tx1"/>
                </a:solidFill>
                <a:effectLst/>
                <a:latin typeface="Arial" charset="0"/>
                <a:ea typeface="Microsoft YaHei" charset="-122"/>
              </a:rPr>
              <a:t>Les impacts de la mondialisation sur le territoire .  </a:t>
            </a:r>
            <a:endParaRPr lang="fr-FR" u="sng" dirty="0">
              <a:solidFill>
                <a:schemeClr val="tx1"/>
              </a:solidFill>
            </a:endParaRPr>
          </a:p>
        </p:txBody>
      </p:sp>
      <p:sp>
        <p:nvSpPr>
          <p:cNvPr id="3" name="ZoneTexte 2"/>
          <p:cNvSpPr txBox="1"/>
          <p:nvPr/>
        </p:nvSpPr>
        <p:spPr>
          <a:xfrm>
            <a:off x="1223888" y="1547589"/>
            <a:ext cx="8280920" cy="349968"/>
          </a:xfrm>
          <a:prstGeom prst="rect">
            <a:avLst/>
          </a:prstGeom>
          <a:noFill/>
          <a:ln>
            <a:solidFill>
              <a:schemeClr val="accent1"/>
            </a:solidFill>
          </a:ln>
        </p:spPr>
        <p:txBody>
          <a:bodyPr wrap="square" rtlCol="0">
            <a:spAutoFit/>
          </a:bodyPr>
          <a:lstStyle/>
          <a:p>
            <a:r>
              <a:rPr lang="fr-FR" dirty="0" smtClean="0"/>
              <a:t>Volume horaire: 3h </a:t>
            </a:r>
            <a:endParaRPr lang="fr-FR" dirty="0"/>
          </a:p>
        </p:txBody>
      </p:sp>
      <p:sp>
        <p:nvSpPr>
          <p:cNvPr id="5" name="ZoneTexte 4"/>
          <p:cNvSpPr txBox="1"/>
          <p:nvPr/>
        </p:nvSpPr>
        <p:spPr>
          <a:xfrm>
            <a:off x="1223888" y="1979637"/>
            <a:ext cx="8280920" cy="1380506"/>
          </a:xfrm>
          <a:prstGeom prst="rect">
            <a:avLst/>
          </a:prstGeom>
          <a:solidFill>
            <a:schemeClr val="accent5">
              <a:lumMod val="20000"/>
              <a:lumOff val="80000"/>
            </a:schemeClr>
          </a:solidFill>
          <a:ln>
            <a:solidFill>
              <a:schemeClr val="accent1"/>
            </a:solidFill>
          </a:ln>
        </p:spPr>
        <p:txBody>
          <a:bodyPr wrap="square" rtlCol="0">
            <a:spAutoFit/>
          </a:bodyPr>
          <a:lstStyle/>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b="1" u="sng" dirty="0" smtClean="0"/>
              <a:t>Objectif:</a:t>
            </a:r>
            <a:r>
              <a:rPr lang="fr-FR" dirty="0" smtClean="0"/>
              <a:t> </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 Intégration et modification des territoires sous l'effet de la mondialisation.  </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 Processus de métropolisation et littoralisation favorisant les métropoles, les façades maritimes. </a:t>
            </a:r>
          </a:p>
          <a:p>
            <a:endParaRPr lang="fr-FR" dirty="0"/>
          </a:p>
        </p:txBody>
      </p:sp>
      <p:sp>
        <p:nvSpPr>
          <p:cNvPr id="6" name="ZoneTexte 5"/>
          <p:cNvSpPr txBox="1"/>
          <p:nvPr/>
        </p:nvSpPr>
        <p:spPr>
          <a:xfrm>
            <a:off x="1223888" y="3635821"/>
            <a:ext cx="8280920" cy="1122871"/>
          </a:xfrm>
          <a:prstGeom prst="rect">
            <a:avLst/>
          </a:prstGeom>
          <a:solidFill>
            <a:schemeClr val="accent5">
              <a:lumMod val="20000"/>
              <a:lumOff val="80000"/>
            </a:schemeClr>
          </a:solidFill>
          <a:ln>
            <a:solidFill>
              <a:srgbClr val="00B0F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u="sng" dirty="0" smtClean="0"/>
              <a:t>Activité: </a:t>
            </a:r>
          </a:p>
          <a:p>
            <a:endParaRPr lang="fr-FR" b="1" u="sng" dirty="0" smtClean="0"/>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latin typeface="Arial" charset="0"/>
                <a:ea typeface="Microsoft YaHei" charset="-122"/>
              </a:rPr>
              <a:t>Réalisation d'une tâche cartographique complexe afin de mettre en place les notions</a:t>
            </a:r>
            <a:endParaRPr lang="fr-FR" dirty="0"/>
          </a:p>
        </p:txBody>
      </p:sp>
      <p:sp>
        <p:nvSpPr>
          <p:cNvPr id="7" name="ZoneTexte 6"/>
          <p:cNvSpPr txBox="1"/>
          <p:nvPr/>
        </p:nvSpPr>
        <p:spPr>
          <a:xfrm>
            <a:off x="1223888" y="5003973"/>
            <a:ext cx="8280920" cy="1122871"/>
          </a:xfrm>
          <a:prstGeom prst="rect">
            <a:avLst/>
          </a:prstGeom>
          <a:solidFill>
            <a:schemeClr val="accent5">
              <a:lumMod val="20000"/>
              <a:lumOff val="80000"/>
            </a:schemeClr>
          </a:solidFill>
          <a:ln>
            <a:solidFill>
              <a:schemeClr val="accent1"/>
            </a:solidFill>
          </a:ln>
        </p:spPr>
        <p:txBody>
          <a:bodyPr wrap="square" rtlCol="0">
            <a:spAutoFit/>
          </a:bodyPr>
          <a:lstStyle/>
          <a:p>
            <a:r>
              <a:rPr lang="fr-FR" b="1" u="sng" dirty="0" smtClean="0"/>
              <a:t>Compétences: </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fr-FR" dirty="0" smtClean="0">
              <a:solidFill>
                <a:srgbClr val="000000"/>
              </a:solidFill>
            </a:endParaRPr>
          </a:p>
          <a:p>
            <a:endParaRPr lang="fr-FR" dirty="0" smtClean="0">
              <a:solidFill>
                <a:srgbClr val="000000"/>
              </a:solidFill>
            </a:endParaRPr>
          </a:p>
          <a:p>
            <a:endParaRPr lang="fr-FR" dirty="0"/>
          </a:p>
        </p:txBody>
      </p:sp>
      <p:sp>
        <p:nvSpPr>
          <p:cNvPr id="8" name="Rectangle 7"/>
          <p:cNvSpPr/>
          <p:nvPr/>
        </p:nvSpPr>
        <p:spPr>
          <a:xfrm>
            <a:off x="1223888" y="6444133"/>
            <a:ext cx="8280920" cy="607602"/>
          </a:xfrm>
          <a:prstGeom prst="rect">
            <a:avLst/>
          </a:prstGeom>
          <a:solidFill>
            <a:schemeClr val="accent5">
              <a:lumMod val="20000"/>
              <a:lumOff val="80000"/>
            </a:schemeClr>
          </a:solidFill>
          <a:ln>
            <a:solidFill>
              <a:schemeClr val="accent1"/>
            </a:solidFill>
          </a:ln>
        </p:spPr>
        <p:txBody>
          <a:bodyPr wrap="square">
            <a:spAutoFit/>
          </a:bodyPr>
          <a:lstStyle/>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fr-FR" dirty="0" smtClean="0">
              <a:solidFill>
                <a:srgbClr val="000000"/>
              </a:solidFill>
            </a:endParaRP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b="1" dirty="0" smtClean="0">
                <a:solidFill>
                  <a:srgbClr val="000000"/>
                </a:solidFill>
              </a:rPr>
              <a:t>E</a:t>
            </a:r>
            <a:r>
              <a:rPr lang="fr-FR" b="1" u="sng" dirty="0" smtClean="0">
                <a:solidFill>
                  <a:srgbClr val="000000"/>
                </a:solidFill>
              </a:rPr>
              <a:t>valuation</a:t>
            </a:r>
            <a:r>
              <a:rPr lang="fr-FR" dirty="0" smtClean="0">
                <a:solidFill>
                  <a:srgbClr val="000000"/>
                </a:solidFill>
              </a:rPr>
              <a:t> : les cartes sont évaluées individuellement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ext Box 1"/>
          <p:cNvSpPr txBox="1">
            <a:spLocks noChangeArrowheads="1"/>
          </p:cNvSpPr>
          <p:nvPr/>
        </p:nvSpPr>
        <p:spPr bwMode="auto">
          <a:xfrm>
            <a:off x="720725" y="579438"/>
            <a:ext cx="9070975" cy="5851525"/>
          </a:xfrm>
          <a:prstGeom prst="rect">
            <a:avLst/>
          </a:prstGeom>
          <a:noFill/>
          <a:ln w="9525" cap="flat">
            <a:noFill/>
            <a:round/>
            <a:headEnd/>
            <a:tailEnd/>
          </a:ln>
          <a:effectLst/>
        </p:spPr>
        <p:txBody>
          <a:bodyPr lIns="0" tIns="28448" rIns="0" bIns="0" anchor="ct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a:solidFill>
                  <a:srgbClr val="000000"/>
                </a:solidFill>
              </a:rPr>
              <a:t>« L’impact de la mondialisation sur l’organisation territoriale du pays constitue le second fil directeur à tenir. En effet, c’est inégalement que le territoire des États-Unis s’intègre et se modifie selon les effets de la mondialisation. Conformément au processus général de métropolisation et de littoralisation, la mondialisation favorise avant tout les grandes métropoles et les façades, interfaces maritimes et terrestres entre le pays et le reste du monde, et qui constituent les espaces majeurs de la puissance des États-Unis. » </a:t>
            </a:r>
          </a:p>
        </p:txBody>
      </p:sp>
      <p:sp>
        <p:nvSpPr>
          <p:cNvPr id="24578" name="Text Box 2"/>
          <p:cNvSpPr txBox="1">
            <a:spLocks noChangeArrowheads="1"/>
          </p:cNvSpPr>
          <p:nvPr/>
        </p:nvSpPr>
        <p:spPr bwMode="auto">
          <a:xfrm>
            <a:off x="360363" y="6392863"/>
            <a:ext cx="8351837" cy="858837"/>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a:solidFill>
                  <a:srgbClr val="000000"/>
                </a:solidFill>
              </a:rPr>
              <a:t>Ressources Eduscol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a:solidFill>
                  <a:srgbClr val="000000"/>
                </a:solidFill>
                <a:hlinkClick r:id="rId3"/>
              </a:rPr>
              <a:t>http://cache.media.eduscol.education.fr/file/college/68/7/College_Ressources_HGEC_4_Geo_06_EtatsUnis_187687.pdf</a:t>
            </a:r>
            <a:r>
              <a:rPr lang="fr-FR">
                <a:solidFill>
                  <a:srgbClr val="000000"/>
                </a:solidFill>
              </a:rPr>
              <a:t>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1"/>
          <p:cNvGraphicFramePr>
            <a:graphicFrameLocks noGrp="1"/>
          </p:cNvGraphicFramePr>
          <p:nvPr/>
        </p:nvGraphicFramePr>
        <p:xfrm>
          <a:off x="1367904" y="251445"/>
          <a:ext cx="8334897" cy="7128714"/>
        </p:xfrm>
        <a:graphic>
          <a:graphicData uri="http://schemas.openxmlformats.org/drawingml/2006/table">
            <a:tbl>
              <a:tblPr/>
              <a:tblGrid>
                <a:gridCol w="1296144"/>
                <a:gridCol w="2592288"/>
                <a:gridCol w="1080120"/>
                <a:gridCol w="1008112"/>
                <a:gridCol w="2358233"/>
              </a:tblGrid>
              <a:tr h="78177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Éléments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Type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1" i="0" u="none" strike="noStrike" cap="none" normalizeH="0" baseline="0" dirty="0" smtClean="0">
                          <a:ln>
                            <a:noFill/>
                          </a:ln>
                          <a:solidFill>
                            <a:srgbClr val="000000"/>
                          </a:solidFill>
                          <a:effectLst/>
                          <a:latin typeface="Arial" charset="0"/>
                          <a:ea typeface="Microsoft YaHei" charset="-122"/>
                        </a:rPr>
                        <a:t>Lieux de puissance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1" i="0" u="none" strike="noStrike" cap="none" normalizeH="0" baseline="0" dirty="0" smtClean="0">
                          <a:ln>
                            <a:noFill/>
                          </a:ln>
                          <a:solidFill>
                            <a:srgbClr val="000000"/>
                          </a:solidFill>
                          <a:effectLst/>
                          <a:latin typeface="Arial" charset="0"/>
                          <a:ea typeface="Microsoft YaHei" charset="-122"/>
                        </a:rPr>
                        <a:t>Figuré sur la carte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58880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Carte du commerce extérieur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3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exportateur et importateur mondial de services,  IDE, principaux partenaires commerciaux , volumes échangés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commerciale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2000" b="0" i="0" u="none" strike="noStrike" cap="none" normalizeH="0" baseline="0" dirty="0" smtClean="0">
                        <a:ln>
                          <a:noFill/>
                        </a:ln>
                        <a:solidFill>
                          <a:srgbClr val="0070C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15512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Tableau de données statistiques</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0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rang dans capitalisation boursière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0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rang de serveurs internet</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0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rang des prix </a:t>
                      </a:r>
                      <a:r>
                        <a:rPr kumimoji="0" lang="fr-FR" sz="1100" b="0" i="0" u="none" strike="noStrike" cap="none" normalizeH="0" baseline="0" dirty="0" err="1" smtClean="0">
                          <a:ln>
                            <a:noFill/>
                          </a:ln>
                          <a:solidFill>
                            <a:srgbClr val="000000"/>
                          </a:solidFill>
                          <a:effectLst/>
                          <a:latin typeface="Arial" charset="0"/>
                          <a:ea typeface="Microsoft YaHei" charset="-122"/>
                        </a:rPr>
                        <a:t>nobel</a:t>
                      </a:r>
                      <a:r>
                        <a:rPr kumimoji="0" lang="fr-FR" sz="1100" b="0" i="0" u="none" strike="noStrike" cap="none" normalizeH="0" baseline="0" dirty="0" smtClean="0">
                          <a:ln>
                            <a:noFill/>
                          </a:ln>
                          <a:solidFill>
                            <a:srgbClr val="000000"/>
                          </a:solidFill>
                          <a:effectLst/>
                          <a:latin typeface="Arial" charset="0"/>
                          <a:ea typeface="Microsoft YaHei" charset="-122"/>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0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rang Richesse mondiale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1</a:t>
                      </a:r>
                      <a:r>
                        <a:rPr kumimoji="0" lang="fr-FR" sz="1100" b="0" i="0" u="none" strike="noStrike" cap="none" normalizeH="0" baseline="30000" dirty="0" smtClean="0">
                          <a:ln>
                            <a:noFill/>
                          </a:ln>
                          <a:solidFill>
                            <a:srgbClr val="000000"/>
                          </a:solidFill>
                          <a:effectLst/>
                          <a:latin typeface="Arial" charset="0"/>
                          <a:ea typeface="Microsoft YaHei" charset="-122"/>
                        </a:rPr>
                        <a:t>er</a:t>
                      </a:r>
                      <a:r>
                        <a:rPr kumimoji="0" lang="fr-FR" sz="1100" b="0" i="0" u="none" strike="noStrike" cap="none" normalizeH="0" baseline="0" dirty="0" smtClean="0">
                          <a:ln>
                            <a:noFill/>
                          </a:ln>
                          <a:solidFill>
                            <a:srgbClr val="000000"/>
                          </a:solidFill>
                          <a:effectLst/>
                          <a:latin typeface="Arial" charset="0"/>
                          <a:ea typeface="Microsoft YaHei" charset="-122"/>
                        </a:rPr>
                        <a:t> rang Dépenses RD</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financière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technologique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58880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Texte de </a:t>
                      </a:r>
                      <a:r>
                        <a:rPr kumimoji="0" lang="fr-FR" sz="1100" b="0" i="0" u="none" strike="noStrike" cap="none" normalizeH="0" baseline="0" dirty="0" err="1" smtClean="0">
                          <a:ln>
                            <a:noFill/>
                          </a:ln>
                          <a:solidFill>
                            <a:srgbClr val="000000"/>
                          </a:solidFill>
                          <a:effectLst/>
                          <a:latin typeface="Arial" charset="0"/>
                          <a:ea typeface="Microsoft YaHei" charset="-122"/>
                        </a:rPr>
                        <a:t>B.Benoit</a:t>
                      </a:r>
                      <a:r>
                        <a:rPr kumimoji="0" lang="fr-FR" sz="1100" b="0" i="0" u="none" strike="noStrike" cap="none" normalizeH="0" baseline="0" dirty="0" smtClean="0">
                          <a:ln>
                            <a:noFill/>
                          </a:ln>
                          <a:solidFill>
                            <a:srgbClr val="000000"/>
                          </a:solidFill>
                          <a:effectLst/>
                          <a:latin typeface="Arial" charset="0"/>
                          <a:ea typeface="Microsoft YaHei" charset="-122"/>
                        </a:rPr>
                        <a:t> et </a:t>
                      </a:r>
                      <a:r>
                        <a:rPr kumimoji="0" lang="fr-FR" sz="1100" b="0" i="0" u="none" strike="noStrike" cap="none" normalizeH="0" baseline="0" dirty="0" err="1" smtClean="0">
                          <a:ln>
                            <a:noFill/>
                          </a:ln>
                          <a:solidFill>
                            <a:srgbClr val="000000"/>
                          </a:solidFill>
                          <a:effectLst/>
                          <a:latin typeface="Arial" charset="0"/>
                          <a:ea typeface="Microsoft YaHei" charset="-122"/>
                        </a:rPr>
                        <a:t>R.Saussac</a:t>
                      </a:r>
                      <a:r>
                        <a:rPr kumimoji="0" lang="fr-FR" sz="1100" b="0" i="0" u="none" strike="noStrike" cap="none" normalizeH="0" baseline="0" dirty="0" smtClean="0">
                          <a:ln>
                            <a:noFill/>
                          </a:ln>
                          <a:solidFill>
                            <a:srgbClr val="000000"/>
                          </a:solidFill>
                          <a:effectLst/>
                          <a:latin typeface="Arial" charset="0"/>
                          <a:ea typeface="Microsoft YaHei" charset="-122"/>
                        </a:rPr>
                        <a:t>, </a:t>
                      </a:r>
                      <a:r>
                        <a:rPr kumimoji="0" lang="fr-FR" sz="1100" b="0" i="0" u="sng" strike="noStrike" cap="none" normalizeH="0" baseline="0" dirty="0" smtClean="0">
                          <a:ln>
                            <a:noFill/>
                          </a:ln>
                          <a:solidFill>
                            <a:srgbClr val="000000"/>
                          </a:solidFill>
                          <a:effectLst/>
                          <a:latin typeface="Arial" charset="0"/>
                          <a:ea typeface="Microsoft YaHei" charset="-122"/>
                        </a:rPr>
                        <a:t>Les Amériques</a:t>
                      </a:r>
                      <a:r>
                        <a:rPr kumimoji="0" lang="fr-FR" sz="1100" b="0" i="0" u="none" strike="noStrike" cap="none" normalizeH="0" baseline="0" dirty="0" smtClean="0">
                          <a:ln>
                            <a:noFill/>
                          </a:ln>
                          <a:solidFill>
                            <a:srgbClr val="000000"/>
                          </a:solidFill>
                          <a:effectLst/>
                          <a:latin typeface="Arial" charset="0"/>
                          <a:ea typeface="Microsoft YaHei" charset="-122"/>
                        </a:rPr>
                        <a:t>, Bréal, 2010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Exportation de produits agricoles (blé, maïs, soja), modèle culturel (</a:t>
                      </a:r>
                      <a:r>
                        <a:rPr kumimoji="0" lang="fr-FR" sz="1100" b="0" i="0" u="none" strike="noStrike" cap="none" normalizeH="0" baseline="0" dirty="0" err="1" smtClean="0">
                          <a:ln>
                            <a:noFill/>
                          </a:ln>
                          <a:solidFill>
                            <a:srgbClr val="000000"/>
                          </a:solidFill>
                          <a:effectLst/>
                          <a:latin typeface="Arial" charset="0"/>
                          <a:ea typeface="Microsoft YaHei" charset="-122"/>
                        </a:rPr>
                        <a:t>big</a:t>
                      </a:r>
                      <a:r>
                        <a:rPr kumimoji="0" lang="fr-FR" sz="1100" b="0" i="0" u="none" strike="noStrike" cap="none" normalizeH="0" baseline="0" dirty="0" smtClean="0">
                          <a:ln>
                            <a:noFill/>
                          </a:ln>
                          <a:solidFill>
                            <a:srgbClr val="000000"/>
                          </a:solidFill>
                          <a:effectLst/>
                          <a:latin typeface="Arial" charset="0"/>
                          <a:ea typeface="Microsoft YaHei" charset="-122"/>
                        </a:rPr>
                        <a:t> mac), produits animaux.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 croissance démographique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agricole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Mode de vie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démographique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088516">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Photographie de la flotte américaine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Flotte américaine : armée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militaire (membre permanent ONU) et politique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46315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Part des firmes transnationales dans le monde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FTN</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Puissance industrielle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
        <p:nvSpPr>
          <p:cNvPr id="3" name="Rectangle 1"/>
          <p:cNvSpPr txBox="1">
            <a:spLocks noChangeArrowheads="1"/>
          </p:cNvSpPr>
          <p:nvPr/>
        </p:nvSpPr>
        <p:spPr>
          <a:xfrm>
            <a:off x="287785" y="179437"/>
            <a:ext cx="720080" cy="6912768"/>
          </a:xfrm>
          <a:prstGeom prst="rect">
            <a:avLst/>
          </a:prstGeom>
          <a:ln/>
        </p:spPr>
        <p:txBody>
          <a:bodyPr vert="vert" tIns="39116">
            <a:noAutofit/>
          </a:bodyPr>
          <a:lstStyle/>
          <a:p>
            <a:pPr marL="0" marR="0" lvl="0" indent="0" algn="l" defTabSz="914400" rtl="0" eaLnBrk="1" fontAlgn="auto" latinLnBrk="0" hangingPunct="1">
              <a:lnSpc>
                <a:spcPct val="100000"/>
              </a:lnSpc>
              <a:spcBef>
                <a:spcPct val="0"/>
              </a:spcBef>
              <a:spcAft>
                <a:spcPts val="0"/>
              </a:spcAft>
              <a:buClrTx/>
              <a:buSzTx/>
              <a:buFontTx/>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defRPr/>
            </a:pPr>
            <a:r>
              <a:rPr kumimoji="0" lang="fr-FR" sz="2400" b="0" i="0" u="none" strike="noStrike" kern="1200" cap="none" spc="0" normalizeH="0" noProof="0" dirty="0" smtClean="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rPr>
              <a:t>Sur quels espaces repose la puissance des Etats-Unis ? </a:t>
            </a:r>
            <a:endParaRPr kumimoji="0" lang="fr-FR" sz="2400" b="0" i="0" u="none" strike="noStrike" kern="1200" cap="none" spc="0" normalizeH="0" noProof="0" dirty="0">
              <a:ln>
                <a:noFill/>
              </a:ln>
              <a:solidFill>
                <a:schemeClr val="tx2">
                  <a:satMod val="130000"/>
                </a:schemeClr>
              </a:solidFill>
              <a:effectLst>
                <a:outerShdw blurRad="50000" dist="30000" dir="5400000" algn="tl" rotWithShape="0">
                  <a:srgbClr val="000000">
                    <a:alpha val="30000"/>
                  </a:srgbClr>
                </a:outerShdw>
              </a:effectLst>
              <a:uLnTx/>
              <a:uFillTx/>
              <a:latin typeface="+mj-lt"/>
              <a:ea typeface="+mj-ea"/>
              <a:cs typeface="+mj-cs"/>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cstate="email"/>
          <a:srcRect/>
          <a:stretch>
            <a:fillRect/>
          </a:stretch>
        </p:blipFill>
        <p:spPr bwMode="auto">
          <a:xfrm>
            <a:off x="1367904" y="251445"/>
            <a:ext cx="2428524" cy="1872208"/>
          </a:xfrm>
          <a:prstGeom prst="rect">
            <a:avLst/>
          </a:prstGeom>
          <a:noFill/>
          <a:ln w="9525" cap="flat">
            <a:noFill/>
            <a:round/>
            <a:headEnd/>
            <a:tailEnd/>
          </a:ln>
          <a:effectLst/>
        </p:spPr>
      </p:pic>
      <p:pic>
        <p:nvPicPr>
          <p:cNvPr id="4" name="Picture 1"/>
          <p:cNvPicPr>
            <a:picLocks noChangeAspect="1" noChangeArrowheads="1"/>
          </p:cNvPicPr>
          <p:nvPr/>
        </p:nvPicPr>
        <p:blipFill>
          <a:blip r:embed="rId4" cstate="email"/>
          <a:srcRect/>
          <a:stretch>
            <a:fillRect/>
          </a:stretch>
        </p:blipFill>
        <p:spPr bwMode="auto">
          <a:xfrm rot="21600000">
            <a:off x="4032200" y="323453"/>
            <a:ext cx="2416057" cy="1800200"/>
          </a:xfrm>
          <a:prstGeom prst="rect">
            <a:avLst/>
          </a:prstGeom>
          <a:noFill/>
          <a:ln w="9525" cap="flat">
            <a:noFill/>
            <a:round/>
            <a:headEnd/>
            <a:tailEnd/>
          </a:ln>
          <a:effectLst/>
        </p:spPr>
      </p:pic>
      <p:pic>
        <p:nvPicPr>
          <p:cNvPr id="5" name="Picture 1"/>
          <p:cNvPicPr>
            <a:picLocks noChangeAspect="1" noChangeArrowheads="1"/>
          </p:cNvPicPr>
          <p:nvPr/>
        </p:nvPicPr>
        <p:blipFill>
          <a:blip r:embed="rId5" cstate="email"/>
          <a:srcRect/>
          <a:stretch>
            <a:fillRect/>
          </a:stretch>
        </p:blipFill>
        <p:spPr bwMode="auto">
          <a:xfrm>
            <a:off x="6552480" y="323453"/>
            <a:ext cx="2880320" cy="1650863"/>
          </a:xfrm>
          <a:prstGeom prst="rect">
            <a:avLst/>
          </a:prstGeom>
          <a:noFill/>
          <a:ln w="9525" cap="flat">
            <a:noFill/>
            <a:round/>
            <a:headEnd/>
            <a:tailEnd/>
          </a:ln>
          <a:effectLst/>
        </p:spPr>
      </p:pic>
      <p:sp>
        <p:nvSpPr>
          <p:cNvPr id="6" name="ZoneTexte 5"/>
          <p:cNvSpPr txBox="1"/>
          <p:nvPr/>
        </p:nvSpPr>
        <p:spPr>
          <a:xfrm>
            <a:off x="1295896" y="4643933"/>
            <a:ext cx="8352928" cy="2239267"/>
          </a:xfrm>
          <a:prstGeom prst="rect">
            <a:avLst/>
          </a:prstGeom>
          <a:noFill/>
        </p:spPr>
        <p:txBody>
          <a:bodyPr wrap="square" rtlCol="0">
            <a:spAutoFit/>
          </a:bodyPr>
          <a:lstStyle/>
          <a:p>
            <a:r>
              <a:rPr lang="fr-FR" sz="2400" dirty="0" smtClean="0">
                <a:solidFill>
                  <a:schemeClr val="tx2"/>
                </a:solidFill>
              </a:rPr>
              <a:t>Cartes mises à disposition des élèves: </a:t>
            </a:r>
          </a:p>
          <a:p>
            <a:pPr>
              <a:buFontTx/>
              <a:buChar char="-"/>
            </a:pPr>
            <a:r>
              <a:rPr lang="fr-FR" dirty="0" smtClean="0">
                <a:solidFill>
                  <a:schemeClr val="tx2"/>
                </a:solidFill>
              </a:rPr>
              <a:t>Les transports aux Etats-Unis</a:t>
            </a:r>
          </a:p>
          <a:p>
            <a:pPr>
              <a:buFontTx/>
              <a:buChar char="-"/>
            </a:pPr>
            <a:r>
              <a:rPr lang="fr-FR" dirty="0" smtClean="0">
                <a:solidFill>
                  <a:schemeClr val="tx2"/>
                </a:solidFill>
              </a:rPr>
              <a:t>Les principales universités </a:t>
            </a:r>
          </a:p>
          <a:p>
            <a:pPr>
              <a:buFontTx/>
              <a:buChar char="-"/>
            </a:pPr>
            <a:r>
              <a:rPr lang="fr-FR" dirty="0" smtClean="0">
                <a:solidFill>
                  <a:schemeClr val="tx2"/>
                </a:solidFill>
              </a:rPr>
              <a:t>Cartes extraites de </a:t>
            </a:r>
            <a:r>
              <a:rPr lang="fr-FR" dirty="0" err="1" smtClean="0">
                <a:solidFill>
                  <a:schemeClr val="tx2"/>
                </a:solidFill>
              </a:rPr>
              <a:t>Dorel</a:t>
            </a:r>
            <a:r>
              <a:rPr lang="fr-FR" dirty="0" smtClean="0">
                <a:solidFill>
                  <a:schemeClr val="tx2"/>
                </a:solidFill>
              </a:rPr>
              <a:t> G., </a:t>
            </a:r>
            <a:r>
              <a:rPr lang="fr-FR" i="1" dirty="0" smtClean="0">
                <a:solidFill>
                  <a:schemeClr val="tx2"/>
                </a:solidFill>
              </a:rPr>
              <a:t>Atlas de l’empire américain</a:t>
            </a:r>
            <a:r>
              <a:rPr lang="fr-FR" dirty="0" smtClean="0">
                <a:solidFill>
                  <a:schemeClr val="tx2"/>
                </a:solidFill>
              </a:rPr>
              <a:t>, Paris, Autrement, 2006: IDE, Géographie de la R&amp;D, sièges sociaux des grandes compagnies, les hauts lieux de l’innovation technologique.  </a:t>
            </a:r>
          </a:p>
          <a:p>
            <a:pPr>
              <a:buFontTx/>
              <a:buChar char="-"/>
            </a:pPr>
            <a:endParaRPr lang="fr-FR" dirty="0" smtClean="0"/>
          </a:p>
          <a:p>
            <a:pPr>
              <a:buFontTx/>
              <a:buChar char="-"/>
            </a:pPr>
            <a:endParaRPr lang="fr-FR" dirty="0"/>
          </a:p>
        </p:txBody>
      </p:sp>
      <p:pic>
        <p:nvPicPr>
          <p:cNvPr id="7" name="Picture 1"/>
          <p:cNvPicPr>
            <a:picLocks noChangeAspect="1" noChangeArrowheads="1"/>
          </p:cNvPicPr>
          <p:nvPr/>
        </p:nvPicPr>
        <p:blipFill>
          <a:blip r:embed="rId6" cstate="email"/>
          <a:srcRect/>
          <a:stretch>
            <a:fillRect/>
          </a:stretch>
        </p:blipFill>
        <p:spPr bwMode="auto">
          <a:xfrm>
            <a:off x="1367904" y="2195661"/>
            <a:ext cx="2520280" cy="1936049"/>
          </a:xfrm>
          <a:prstGeom prst="rect">
            <a:avLst/>
          </a:prstGeom>
          <a:noFill/>
          <a:ln w="9525" cap="flat">
            <a:noFill/>
            <a:round/>
            <a:headEnd/>
            <a:tailEnd/>
          </a:ln>
          <a:effectLst/>
        </p:spPr>
      </p:pic>
      <p:pic>
        <p:nvPicPr>
          <p:cNvPr id="8" name="Picture 1"/>
          <p:cNvPicPr>
            <a:picLocks noChangeAspect="1" noChangeArrowheads="1"/>
          </p:cNvPicPr>
          <p:nvPr/>
        </p:nvPicPr>
        <p:blipFill>
          <a:blip r:embed="rId7" cstate="email"/>
          <a:srcRect/>
          <a:stretch>
            <a:fillRect/>
          </a:stretch>
        </p:blipFill>
        <p:spPr bwMode="auto">
          <a:xfrm>
            <a:off x="3960192" y="2267669"/>
            <a:ext cx="2845090" cy="1800200"/>
          </a:xfrm>
          <a:prstGeom prst="rect">
            <a:avLst/>
          </a:prstGeom>
          <a:noFill/>
          <a:ln w="9525" cap="flat">
            <a:noFill/>
            <a:round/>
            <a:headEnd/>
            <a:tailEnd/>
          </a:ln>
          <a:effectLst/>
        </p:spPr>
      </p:pic>
      <p:pic>
        <p:nvPicPr>
          <p:cNvPr id="9" name="Picture 1"/>
          <p:cNvPicPr>
            <a:picLocks noChangeAspect="1" noChangeArrowheads="1"/>
          </p:cNvPicPr>
          <p:nvPr/>
        </p:nvPicPr>
        <p:blipFill>
          <a:blip r:embed="rId8" cstate="email"/>
          <a:srcRect/>
          <a:stretch>
            <a:fillRect/>
          </a:stretch>
        </p:blipFill>
        <p:spPr bwMode="auto">
          <a:xfrm>
            <a:off x="6912520" y="2339677"/>
            <a:ext cx="2880073" cy="1577273"/>
          </a:xfrm>
          <a:prstGeom prst="rect">
            <a:avLst/>
          </a:prstGeom>
          <a:noFill/>
          <a:ln w="9525" cap="flat">
            <a:noFill/>
            <a:round/>
            <a:headEnd/>
            <a:tailEnd/>
          </a:ln>
          <a:effectLst/>
        </p:spPr>
      </p:pic>
      <p:sp>
        <p:nvSpPr>
          <p:cNvPr id="10" name="ZoneTexte 9"/>
          <p:cNvSpPr txBox="1"/>
          <p:nvPr/>
        </p:nvSpPr>
        <p:spPr>
          <a:xfrm>
            <a:off x="1603825" y="717460"/>
            <a:ext cx="7272808" cy="2410853"/>
          </a:xfrm>
          <a:prstGeom prst="rect">
            <a:avLst/>
          </a:prstGeom>
          <a:solidFill>
            <a:srgbClr val="FF0000"/>
          </a:solidFill>
        </p:spPr>
        <p:txBody>
          <a:bodyPr wrap="square" rtlCol="0">
            <a:spAutoFit/>
          </a:bodyPr>
          <a:lstStyle/>
          <a:p>
            <a:r>
              <a:rPr lang="fr-FR" sz="5400" dirty="0" smtClean="0"/>
              <a:t>Pas de droit sur ces images</a:t>
            </a:r>
          </a:p>
          <a:p>
            <a:endParaRPr lang="fr-FR" sz="5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Text Box 1"/>
          <p:cNvSpPr txBox="1">
            <a:spLocks noChangeArrowheads="1"/>
          </p:cNvSpPr>
          <p:nvPr/>
        </p:nvSpPr>
        <p:spPr bwMode="auto">
          <a:xfrm>
            <a:off x="1439912" y="301625"/>
            <a:ext cx="8134301" cy="5926483"/>
          </a:xfrm>
          <a:prstGeom prst="rect">
            <a:avLst/>
          </a:prstGeom>
          <a:noFill/>
          <a:ln w="9525" cap="flat">
            <a:noFill/>
            <a:round/>
            <a:headEnd/>
            <a:tailEnd/>
          </a:ln>
          <a:effectLst/>
        </p:spPr>
        <p:txBody>
          <a:bodyPr lIns="0" tIns="28448" rIns="0" bIns="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b="1" u="sng" dirty="0">
                <a:solidFill>
                  <a:schemeClr val="tx2"/>
                </a:solidFill>
              </a:rPr>
              <a:t>Les critères d'évaluation </a:t>
            </a:r>
            <a:r>
              <a:rPr lang="fr-FR" sz="3200" b="1" u="sng" dirty="0" smtClean="0">
                <a:solidFill>
                  <a:schemeClr val="tx2"/>
                </a:solidFill>
              </a:rPr>
              <a:t>de la carte: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dirty="0" smtClean="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5400" dirty="0">
              <a:solidFill>
                <a:schemeClr val="tx2"/>
              </a:solidFill>
            </a:endParaRPr>
          </a:p>
          <a:p>
            <a:pPr algn="ct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smtClean="0">
                <a:solidFill>
                  <a:schemeClr val="tx2"/>
                </a:solidFill>
              </a:rPr>
              <a:t>respect </a:t>
            </a:r>
            <a:r>
              <a:rPr lang="fr-FR" sz="3200" dirty="0">
                <a:solidFill>
                  <a:schemeClr val="tx2"/>
                </a:solidFill>
              </a:rPr>
              <a:t>des règles de la </a:t>
            </a:r>
            <a:r>
              <a:rPr lang="fr-FR" sz="3200" dirty="0" smtClean="0">
                <a:solidFill>
                  <a:schemeClr val="tx2"/>
                </a:solidFill>
              </a:rPr>
              <a:t>cartographie : écrire horizontalement, respect des couleurs, respect des localisations ,orientation, titre, légende…: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smtClean="0">
                <a:solidFill>
                  <a:schemeClr val="tx2"/>
                </a:solidFill>
              </a:rPr>
              <a:t>- </a:t>
            </a:r>
            <a:r>
              <a:rPr lang="fr-FR" sz="3200" dirty="0">
                <a:solidFill>
                  <a:schemeClr val="tx2"/>
                </a:solidFill>
              </a:rPr>
              <a:t>légende </a:t>
            </a:r>
            <a:r>
              <a:rPr lang="fr-FR" sz="3200" dirty="0" smtClean="0">
                <a:solidFill>
                  <a:schemeClr val="tx2"/>
                </a:solidFill>
              </a:rPr>
              <a:t>complète, organisée et présentée </a:t>
            </a:r>
            <a:endParaRPr lang="fr-FR" sz="3200" dirty="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a:solidFill>
                  <a:schemeClr val="tx2"/>
                </a:solidFill>
              </a:rPr>
              <a:t>- </a:t>
            </a:r>
            <a:r>
              <a:rPr lang="fr-FR" sz="3200" dirty="0" smtClean="0">
                <a:solidFill>
                  <a:schemeClr val="tx2"/>
                </a:solidFill>
              </a:rPr>
              <a:t>Figurés adaptés. </a:t>
            </a:r>
            <a:endParaRPr lang="fr-FR" sz="3200" dirty="0">
              <a:solidFill>
                <a:schemeClr val="tx2"/>
              </a:solidFill>
            </a:endParaRPr>
          </a:p>
          <a:p>
            <a:pPr algn="ct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smtClean="0">
                <a:solidFill>
                  <a:schemeClr val="tx2"/>
                </a:solidFill>
              </a:rPr>
              <a:t>respect </a:t>
            </a:r>
            <a:r>
              <a:rPr lang="fr-FR" sz="3200" dirty="0">
                <a:solidFill>
                  <a:schemeClr val="tx2"/>
                </a:solidFill>
              </a:rPr>
              <a:t>du sujet. </a:t>
            </a:r>
            <a:endParaRPr lang="fr-FR" sz="3200" dirty="0" smtClean="0">
              <a:solidFill>
                <a:schemeClr val="tx2"/>
              </a:solidFill>
            </a:endParaRPr>
          </a:p>
          <a:p>
            <a:pPr algn="ct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smtClean="0">
                <a:solidFill>
                  <a:schemeClr val="tx2"/>
                </a:solidFill>
              </a:rPr>
              <a:t>Carte lisible et propre </a:t>
            </a:r>
            <a:endParaRPr lang="fr-FR" sz="5400" dirty="0">
              <a:solidFill>
                <a:schemeClr val="tx2"/>
              </a:solidFill>
            </a:endParaRPr>
          </a:p>
        </p:txBody>
      </p:sp>
      <p:sp>
        <p:nvSpPr>
          <p:cNvPr id="4" name="Rectangle 3"/>
          <p:cNvSpPr/>
          <p:nvPr/>
        </p:nvSpPr>
        <p:spPr>
          <a:xfrm>
            <a:off x="1943968" y="3779837"/>
            <a:ext cx="5038725" cy="349968"/>
          </a:xfrm>
          <a:prstGeom prst="rect">
            <a:avLst/>
          </a:prstGeom>
        </p:spPr>
        <p:txBody>
          <a:bodyPr>
            <a:spAutoFit/>
          </a:bodyP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smtClean="0">
                <a:solidFill>
                  <a:srgbClr val="000000"/>
                </a:solidFill>
              </a:rPr>
              <a:t> </a:t>
            </a:r>
            <a:endParaRPr lang="fr-FR"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 Box 1"/>
          <p:cNvSpPr txBox="1">
            <a:spLocks noChangeArrowheads="1"/>
          </p:cNvSpPr>
          <p:nvPr/>
        </p:nvSpPr>
        <p:spPr bwMode="auto">
          <a:xfrm>
            <a:off x="1367904" y="301625"/>
            <a:ext cx="8206309" cy="5851525"/>
          </a:xfrm>
          <a:prstGeom prst="rect">
            <a:avLst/>
          </a:prstGeom>
          <a:noFill/>
          <a:ln w="9525" cap="flat">
            <a:noFill/>
            <a:round/>
            <a:headEnd/>
            <a:tailEnd/>
          </a:ln>
          <a:effectLst/>
        </p:spPr>
        <p:txBody>
          <a:bodyPr lIns="0" tIns="28448" rIns="0" bIns="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b="1" u="sng" dirty="0">
                <a:solidFill>
                  <a:schemeClr val="tx2"/>
                </a:solidFill>
              </a:rPr>
              <a:t>Reprise : </a:t>
            </a:r>
            <a:endParaRPr lang="fr-FR" sz="3200" b="1" u="sng" dirty="0" smtClean="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u="sng" dirty="0" smtClean="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u="sng" dirty="0" smtClean="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u="sng" dirty="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a:solidFill>
                  <a:schemeClr val="tx2"/>
                </a:solidFill>
              </a:rPr>
              <a:t>La séance met en place 2 objectifs :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a:solidFill>
                  <a:schemeClr val="tx2"/>
                </a:solidFill>
              </a:rPr>
              <a:t>- comment réaliser une </a:t>
            </a:r>
            <a:r>
              <a:rPr lang="fr-FR" sz="3200" dirty="0" smtClean="0">
                <a:solidFill>
                  <a:schemeClr val="tx2"/>
                </a:solidFill>
              </a:rPr>
              <a:t>carte</a:t>
            </a:r>
            <a:endParaRPr lang="fr-FR" sz="3200" dirty="0">
              <a:solidFill>
                <a:schemeClr val="tx2"/>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dirty="0">
                <a:solidFill>
                  <a:schemeClr val="tx2"/>
                </a:solidFill>
              </a:rPr>
              <a:t>- faire comprendre les notions de littoralisation, métropolisation et d'organisation de l'espace par la mondialisation.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dirty="0">
              <a:solidFill>
                <a:srgbClr val="00000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dirty="0">
              <a:solidFill>
                <a:srgbClr val="00000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dirty="0">
              <a:solidFill>
                <a:srgbClr val="00000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dirty="0">
              <a:solidFill>
                <a:srgbClr val="000000"/>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 Box 1"/>
          <p:cNvSpPr txBox="1">
            <a:spLocks noChangeArrowheads="1"/>
          </p:cNvSpPr>
          <p:nvPr/>
        </p:nvSpPr>
        <p:spPr bwMode="auto">
          <a:xfrm>
            <a:off x="503238" y="301625"/>
            <a:ext cx="9070975" cy="5851525"/>
          </a:xfrm>
          <a:prstGeom prst="rect">
            <a:avLst/>
          </a:prstGeom>
          <a:noFill/>
          <a:ln w="9525" cap="flat">
            <a:noFill/>
            <a:round/>
            <a:headEnd/>
            <a:tailEnd/>
          </a:ln>
          <a:effectLst/>
        </p:spPr>
        <p:txBody>
          <a:bodyPr lIns="0" tIns="28448" rIns="0" bIns="0" anchor="ctr"/>
          <a:lstStyle/>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a:solidFill>
                  <a:srgbClr val="000000"/>
                </a:solidFill>
              </a:rPr>
              <a:t> </a:t>
            </a: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a:solidFill>
                <a:srgbClr val="00000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sz="3200">
              <a:solidFill>
                <a:srgbClr val="000000"/>
              </a:solidFill>
            </a:endParaRPr>
          </a:p>
          <a:p>
            <a:pPr algn="ct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3200">
                <a:solidFill>
                  <a:srgbClr val="000000"/>
                </a:solidFill>
              </a:rPr>
              <a:t> </a:t>
            </a:r>
          </a:p>
        </p:txBody>
      </p:sp>
      <p:graphicFrame>
        <p:nvGraphicFramePr>
          <p:cNvPr id="36866" name="Group 2"/>
          <p:cNvGraphicFramePr>
            <a:graphicFrameLocks noGrp="1"/>
          </p:cNvGraphicFramePr>
          <p:nvPr/>
        </p:nvGraphicFramePr>
        <p:xfrm>
          <a:off x="575816" y="1115541"/>
          <a:ext cx="9058275" cy="6161156"/>
        </p:xfrm>
        <a:graphic>
          <a:graphicData uri="http://schemas.openxmlformats.org/drawingml/2006/table">
            <a:tbl>
              <a:tblPr/>
              <a:tblGrid>
                <a:gridCol w="4527550"/>
                <a:gridCol w="4530725"/>
              </a:tblGrid>
              <a:tr h="3365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1" i="0" u="none" strike="noStrike" cap="none" normalizeH="0" baseline="0" dirty="0" smtClean="0">
                          <a:ln>
                            <a:noFill/>
                          </a:ln>
                          <a:solidFill>
                            <a:srgbClr val="000000"/>
                          </a:solidFill>
                          <a:effectLst/>
                          <a:latin typeface="Arial" charset="0"/>
                          <a:ea typeface="Microsoft YaHei" charset="-122"/>
                        </a:rPr>
                        <a:t>Principales difficultés rencontrées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1" i="0" u="none" strike="noStrike" cap="none" normalizeH="0" baseline="0" smtClean="0">
                          <a:ln>
                            <a:noFill/>
                          </a:ln>
                          <a:solidFill>
                            <a:srgbClr val="000000"/>
                          </a:solidFill>
                          <a:effectLst/>
                          <a:latin typeface="Arial" charset="0"/>
                          <a:ea typeface="Microsoft YaHei" charset="-122"/>
                        </a:rPr>
                        <a:t>Remédiation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3365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 le choix des figurés.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Respecter les codes cartographiques : figurés ponctuels et figurés de surface.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chemeClr val="tx2"/>
                          </a:solidFill>
                          <a:effectLst/>
                          <a:latin typeface="Arial" charset="0"/>
                          <a:ea typeface="Microsoft YaHei" charset="-122"/>
                        </a:rPr>
                        <a:t>Exemple carte 1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3365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 lisibilité de la carte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chemeClr val="tx2"/>
                          </a:solidFill>
                          <a:effectLst/>
                          <a:latin typeface="Arial" charset="0"/>
                          <a:ea typeface="Microsoft YaHei" charset="-122"/>
                        </a:rPr>
                        <a:t>Exemple carte 2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Respecter les codes cartographiques : écrire horizontalement, différencier la typographie, organiser la légende.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dirty="0" smtClean="0">
                        <a:ln>
                          <a:noFill/>
                        </a:ln>
                        <a:solidFill>
                          <a:srgbClr val="000000"/>
                        </a:solidFill>
                        <a:effectLst/>
                        <a:latin typeface="Arial" charset="0"/>
                        <a:ea typeface="Microsoft YaHei"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dirty="0" smtClean="0">
                        <a:ln>
                          <a:noFill/>
                        </a:ln>
                        <a:solidFill>
                          <a:srgbClr val="000000"/>
                        </a:solidFill>
                        <a:effectLst/>
                        <a:latin typeface="Arial" charset="0"/>
                        <a:ea typeface="Microsoft YaHei" charset="-122"/>
                      </a:endParaRP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trop de figurés</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sng" strike="noStrike" cap="none" normalizeH="0" baseline="0" dirty="0" smtClean="0">
                          <a:ln>
                            <a:noFill/>
                          </a:ln>
                          <a:solidFill>
                            <a:srgbClr val="000000"/>
                          </a:solidFill>
                          <a:effectLst/>
                          <a:latin typeface="Arial" charset="0"/>
                          <a:ea typeface="Microsoft YaHei" charset="-122"/>
                        </a:rPr>
                        <a:t>On ne peut pas tout mettre sur une carte, il faut faire des choix qui dépendent de ce qu'on veut montrer. La carte est une construction mentale.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3365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smtClean="0">
                          <a:ln>
                            <a:noFill/>
                          </a:ln>
                          <a:solidFill>
                            <a:srgbClr val="000000"/>
                          </a:solidFill>
                          <a:effectLst/>
                          <a:latin typeface="Arial" charset="0"/>
                          <a:ea typeface="Microsoft YaHei" charset="-122"/>
                        </a:rPr>
                        <a:t>- respect du sujet</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smtClean="0">
                          <a:ln>
                            <a:noFill/>
                          </a:ln>
                          <a:solidFill>
                            <a:srgbClr val="000000"/>
                          </a:solidFill>
                          <a:effectLst/>
                          <a:latin typeface="Arial" charset="0"/>
                          <a:ea typeface="Microsoft YaHei" charset="-122"/>
                        </a:rPr>
                        <a:t>Titre indispensable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smtClean="0">
                          <a:ln>
                            <a:noFill/>
                          </a:ln>
                          <a:solidFill>
                            <a:srgbClr val="000000"/>
                          </a:solidFill>
                          <a:effectLst/>
                          <a:latin typeface="Arial" charset="0"/>
                          <a:ea typeface="Microsoft YaHei" charset="-122"/>
                        </a:rPr>
                        <a:t>Réflexion à mener en amont sur la légende. (une légende incomplète ne permet pas de lire une carte).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336550">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800" b="0" i="0" u="none" strike="noStrike" cap="none" normalizeH="0" baseline="0" dirty="0" smtClean="0">
                          <a:ln>
                            <a:noFill/>
                          </a:ln>
                          <a:solidFill>
                            <a:srgbClr val="000000"/>
                          </a:solidFill>
                          <a:effectLst/>
                          <a:latin typeface="Arial" charset="0"/>
                          <a:ea typeface="Microsoft YaHei" charset="-122"/>
                        </a:rPr>
                        <a:t>Proposer une carte de synthèse avec une légende organisée regroupant les types d'espaces. </a:t>
                      </a:r>
                      <a:r>
                        <a:rPr kumimoji="0" lang="fr-FR" sz="1800" b="0" i="0" u="none" strike="noStrike" cap="none" normalizeH="0" baseline="0" dirty="0" smtClean="0">
                          <a:ln>
                            <a:noFill/>
                          </a:ln>
                          <a:solidFill>
                            <a:schemeClr val="tx2"/>
                          </a:solidFill>
                          <a:effectLst/>
                          <a:latin typeface="Arial" charset="0"/>
                          <a:ea typeface="Microsoft YaHei" charset="-122"/>
                        </a:rPr>
                        <a:t>Exemple carte 4.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
        <p:nvSpPr>
          <p:cNvPr id="4" name="Titre 3"/>
          <p:cNvSpPr>
            <a:spLocks noGrp="1"/>
          </p:cNvSpPr>
          <p:nvPr>
            <p:ph type="title"/>
          </p:nvPr>
        </p:nvSpPr>
        <p:spPr>
          <a:xfrm>
            <a:off x="1295896" y="0"/>
            <a:ext cx="8552875" cy="1259946"/>
          </a:xfrm>
        </p:spPr>
        <p:txBody>
          <a:bodyPr>
            <a:normAutofit/>
          </a:bodyPr>
          <a:lstStyle/>
          <a:p>
            <a:r>
              <a:rPr lang="fr-FR" sz="3600" dirty="0" smtClean="0"/>
              <a:t>Correction de l’activité cartographique</a:t>
            </a:r>
            <a:endParaRPr lang="fr-FR" sz="36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791840" y="4211885"/>
            <a:ext cx="8569325" cy="1620837"/>
          </a:xfrm>
        </p:spPr>
        <p:txBody>
          <a:bodyPr>
            <a:normAutofit fontScale="90000"/>
          </a:bodyPr>
          <a:lstStyle/>
          <a:p>
            <a:pPr marL="857250" indent="-857250"/>
            <a:r>
              <a:rPr lang="fr-FR" dirty="0" smtClean="0"/>
              <a:t/>
            </a:r>
            <a:br>
              <a:rPr lang="fr-FR" dirty="0" smtClean="0"/>
            </a:br>
            <a:r>
              <a:rPr lang="fr-FR" dirty="0" smtClean="0"/>
              <a:t/>
            </a:r>
            <a:br>
              <a:rPr lang="fr-FR" dirty="0" smtClean="0"/>
            </a:br>
            <a:r>
              <a:rPr lang="fr-FR" dirty="0" smtClean="0"/>
              <a:t/>
            </a:r>
            <a:br>
              <a:rPr lang="fr-FR" dirty="0" smtClean="0"/>
            </a:br>
            <a:r>
              <a:rPr lang="fr-FR" dirty="0" smtClean="0"/>
              <a:t/>
            </a:r>
            <a:br>
              <a:rPr lang="fr-FR" dirty="0" smtClean="0"/>
            </a:br>
            <a:r>
              <a:rPr lang="fr-FR" dirty="0"/>
              <a:t/>
            </a:r>
            <a:br>
              <a:rPr lang="fr-FR" dirty="0"/>
            </a:br>
            <a:r>
              <a:rPr lang="fr-FR" dirty="0" smtClean="0"/>
              <a:t/>
            </a:r>
            <a:br>
              <a:rPr lang="fr-FR" dirty="0" smtClean="0"/>
            </a:br>
            <a:r>
              <a:rPr lang="fr-FR" dirty="0" smtClean="0"/>
              <a:t>I. Rappel du programme </a:t>
            </a:r>
            <a:br>
              <a:rPr lang="fr-FR" dirty="0" smtClean="0"/>
            </a:br>
            <a:r>
              <a:rPr lang="fr-FR" dirty="0"/>
              <a:t/>
            </a:r>
            <a:br>
              <a:rPr lang="fr-FR" dirty="0"/>
            </a:br>
            <a:r>
              <a:rPr lang="fr-FR" dirty="0" smtClean="0"/>
              <a:t>II. Les Etats-Unis: un acteur de la mondialisation </a:t>
            </a:r>
            <a:br>
              <a:rPr lang="fr-FR" dirty="0" smtClean="0"/>
            </a:br>
            <a:r>
              <a:rPr lang="fr-FR" dirty="0"/>
              <a:t/>
            </a:r>
            <a:br>
              <a:rPr lang="fr-FR" dirty="0"/>
            </a:br>
            <a:r>
              <a:rPr lang="fr-FR" dirty="0" smtClean="0"/>
              <a:t>III. Les espaces de la puissance  </a:t>
            </a:r>
            <a:br>
              <a:rPr lang="fr-FR" dirty="0" smtClean="0"/>
            </a:br>
            <a:r>
              <a:rPr lang="fr-FR" dirty="0" smtClean="0"/>
              <a:t> </a:t>
            </a:r>
            <a:endParaRPr lang="fr-FR" dirty="0"/>
          </a:p>
        </p:txBody>
      </p:sp>
      <p:sp>
        <p:nvSpPr>
          <p:cNvPr id="3" name="Espace réservé du pied de page 2"/>
          <p:cNvSpPr>
            <a:spLocks noGrp="1"/>
          </p:cNvSpPr>
          <p:nvPr>
            <p:ph type="ftr" sz="quarter" idx="11"/>
          </p:nvPr>
        </p:nvSpPr>
        <p:spPr/>
        <p:txBody>
          <a:bodyPr/>
          <a:lstStyle/>
          <a:p>
            <a:r>
              <a:rPr lang="fr-FR" smtClean="0"/>
              <a:t>Foulon Peggy </a:t>
            </a:r>
            <a:endParaRPr lang="fr-F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p:cNvPicPr>
            <a:picLocks noChangeAspect="1" noChangeArrowheads="1"/>
          </p:cNvPicPr>
          <p:nvPr/>
        </p:nvPicPr>
        <p:blipFill>
          <a:blip r:embed="rId3" cstate="email"/>
          <a:srcRect/>
          <a:stretch>
            <a:fillRect/>
          </a:stretch>
        </p:blipFill>
        <p:spPr bwMode="auto">
          <a:xfrm>
            <a:off x="190500" y="503238"/>
            <a:ext cx="6959600" cy="4351337"/>
          </a:xfrm>
          <a:prstGeom prst="rect">
            <a:avLst/>
          </a:prstGeom>
          <a:noFill/>
          <a:ln w="9525" cap="flat">
            <a:noFill/>
            <a:round/>
            <a:headEnd/>
            <a:tailEnd/>
          </a:ln>
          <a:effectLst/>
        </p:spPr>
      </p:pic>
      <p:pic>
        <p:nvPicPr>
          <p:cNvPr id="37890" name="Picture 2"/>
          <p:cNvPicPr>
            <a:picLocks noChangeAspect="1" noChangeArrowheads="1"/>
          </p:cNvPicPr>
          <p:nvPr/>
        </p:nvPicPr>
        <p:blipFill>
          <a:blip r:embed="rId4" cstate="print"/>
          <a:srcRect t="19861"/>
          <a:stretch>
            <a:fillRect/>
          </a:stretch>
        </p:blipFill>
        <p:spPr bwMode="auto">
          <a:xfrm>
            <a:off x="7159625" y="539750"/>
            <a:ext cx="2847975" cy="4356100"/>
          </a:xfrm>
          <a:prstGeom prst="rect">
            <a:avLst/>
          </a:prstGeom>
          <a:noFill/>
          <a:ln w="9525" cap="flat">
            <a:noFill/>
            <a:round/>
            <a:headEnd/>
            <a:tailEnd/>
          </a:ln>
          <a:effectLst/>
        </p:spPr>
      </p:pic>
      <p:sp>
        <p:nvSpPr>
          <p:cNvPr id="37891" name="Text Box 3"/>
          <p:cNvSpPr txBox="1">
            <a:spLocks noChangeArrowheads="1"/>
          </p:cNvSpPr>
          <p:nvPr/>
        </p:nvSpPr>
        <p:spPr bwMode="auto">
          <a:xfrm>
            <a:off x="287338" y="5111750"/>
            <a:ext cx="7632700" cy="858838"/>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pPr>
            <a:r>
              <a:rPr lang="fr-FR" sz="2000" b="1" dirty="0">
                <a:solidFill>
                  <a:schemeClr val="tx2"/>
                </a:solidFill>
              </a:rPr>
              <a:t>Exemple carte 1 : </a:t>
            </a:r>
            <a:r>
              <a:rPr lang="fr-FR" sz="2000" b="1" dirty="0" smtClean="0">
                <a:solidFill>
                  <a:schemeClr val="tx2"/>
                </a:solidFill>
              </a:rPr>
              <a:t>erreur repérée : le choix </a:t>
            </a:r>
            <a:r>
              <a:rPr lang="fr-FR" sz="2000" b="1" dirty="0">
                <a:solidFill>
                  <a:schemeClr val="tx2"/>
                </a:solidFill>
              </a:rPr>
              <a:t>des </a:t>
            </a:r>
            <a:r>
              <a:rPr lang="fr-FR" sz="2000" b="1" dirty="0" smtClean="0">
                <a:solidFill>
                  <a:schemeClr val="tx2"/>
                </a:solidFill>
              </a:rPr>
              <a:t>figurés est à revoir.  On distingue l’utilisation des figurés ponctuels et figurés </a:t>
            </a:r>
            <a:r>
              <a:rPr lang="fr-FR" sz="2000" b="1" dirty="0">
                <a:solidFill>
                  <a:schemeClr val="tx2"/>
                </a:solidFill>
              </a:rPr>
              <a:t>de surface.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Lst>
            </a:pPr>
            <a:endParaRPr lang="fr-FR" dirty="0">
              <a:solidFill>
                <a:srgbClr val="000000"/>
              </a:solidFill>
            </a:endParaRPr>
          </a:p>
        </p:txBody>
      </p:sp>
      <p:sp>
        <p:nvSpPr>
          <p:cNvPr id="5" name="ZoneTexte 4"/>
          <p:cNvSpPr txBox="1"/>
          <p:nvPr/>
        </p:nvSpPr>
        <p:spPr>
          <a:xfrm>
            <a:off x="1295896" y="6228109"/>
            <a:ext cx="7848872" cy="550279"/>
          </a:xfrm>
          <a:prstGeom prst="rect">
            <a:avLst/>
          </a:prstGeom>
          <a:noFill/>
        </p:spPr>
        <p:txBody>
          <a:bodyPr wrap="square" rtlCol="0">
            <a:spAutoFit/>
          </a:bodyPr>
          <a:lstStyle/>
          <a:p>
            <a:r>
              <a:rPr lang="fr-FR" sz="3200" dirty="0" smtClean="0">
                <a:solidFill>
                  <a:schemeClr val="accent5">
                    <a:lumMod val="75000"/>
                  </a:schemeClr>
                </a:solidFill>
              </a:rPr>
              <a:t>3 productions d’élèves </a:t>
            </a:r>
            <a:endParaRPr lang="fr-FR" sz="3200"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p:cNvPicPr>
            <a:picLocks noChangeAspect="1" noChangeArrowheads="1"/>
          </p:cNvPicPr>
          <p:nvPr/>
        </p:nvPicPr>
        <p:blipFill>
          <a:blip r:embed="rId3" cstate="email"/>
          <a:srcRect/>
          <a:stretch>
            <a:fillRect/>
          </a:stretch>
        </p:blipFill>
        <p:spPr bwMode="auto">
          <a:xfrm>
            <a:off x="287338" y="360363"/>
            <a:ext cx="9577387" cy="5975350"/>
          </a:xfrm>
          <a:prstGeom prst="rect">
            <a:avLst/>
          </a:prstGeom>
          <a:noFill/>
          <a:ln w="9525" cap="flat">
            <a:noFill/>
            <a:round/>
            <a:headEnd/>
            <a:tailEnd/>
          </a:ln>
          <a:effectLst/>
        </p:spPr>
      </p:pic>
      <p:sp>
        <p:nvSpPr>
          <p:cNvPr id="38914" name="Text Box 2"/>
          <p:cNvSpPr txBox="1">
            <a:spLocks noChangeArrowheads="1"/>
          </p:cNvSpPr>
          <p:nvPr/>
        </p:nvSpPr>
        <p:spPr bwMode="auto">
          <a:xfrm>
            <a:off x="287338" y="6551613"/>
            <a:ext cx="8064500" cy="601662"/>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Lst>
            </a:pPr>
            <a:r>
              <a:rPr lang="fr-FR" sz="2000" b="1" dirty="0">
                <a:solidFill>
                  <a:schemeClr val="tx2"/>
                </a:solidFill>
              </a:rPr>
              <a:t>Exemple carte 2 </a:t>
            </a:r>
            <a:r>
              <a:rPr lang="fr-FR" sz="2000" b="1" dirty="0" smtClean="0">
                <a:solidFill>
                  <a:schemeClr val="tx2"/>
                </a:solidFill>
              </a:rPr>
              <a:t>: les erreurs repérées sont l’organisation </a:t>
            </a:r>
            <a:r>
              <a:rPr lang="fr-FR" sz="2000" b="1" dirty="0">
                <a:solidFill>
                  <a:schemeClr val="tx2"/>
                </a:solidFill>
              </a:rPr>
              <a:t>de la </a:t>
            </a:r>
            <a:r>
              <a:rPr lang="fr-FR" sz="2000" b="1" dirty="0" smtClean="0">
                <a:solidFill>
                  <a:schemeClr val="tx2"/>
                </a:solidFill>
              </a:rPr>
              <a:t>légende et </a:t>
            </a:r>
            <a:r>
              <a:rPr lang="fr-FR" sz="2000" b="1" dirty="0">
                <a:solidFill>
                  <a:schemeClr val="tx2"/>
                </a:solidFill>
              </a:rPr>
              <a:t>de la </a:t>
            </a:r>
            <a:r>
              <a:rPr lang="fr-FR" sz="2000" b="1" dirty="0" smtClean="0">
                <a:solidFill>
                  <a:schemeClr val="tx2"/>
                </a:solidFill>
              </a:rPr>
              <a:t>carte qui posent un </a:t>
            </a:r>
            <a:r>
              <a:rPr lang="fr-FR" sz="2000" b="1" dirty="0">
                <a:solidFill>
                  <a:schemeClr val="tx2"/>
                </a:solidFill>
              </a:rPr>
              <a:t>problème de lisibilité. </a:t>
            </a:r>
            <a:r>
              <a:rPr lang="fr-FR" sz="2000" b="1" dirty="0" smtClean="0">
                <a:solidFill>
                  <a:schemeClr val="tx2"/>
                </a:solidFill>
              </a:rPr>
              <a:t>Comment y remédier? </a:t>
            </a:r>
            <a:endParaRPr lang="fr-FR" sz="2000" b="1" dirty="0">
              <a:solidFill>
                <a:schemeClr val="tx2"/>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1"/>
          <p:cNvPicPr>
            <a:picLocks noChangeAspect="1" noChangeArrowheads="1"/>
          </p:cNvPicPr>
          <p:nvPr/>
        </p:nvPicPr>
        <p:blipFill>
          <a:blip r:embed="rId3" cstate="email"/>
          <a:srcRect/>
          <a:stretch>
            <a:fillRect/>
          </a:stretch>
        </p:blipFill>
        <p:spPr bwMode="auto">
          <a:xfrm>
            <a:off x="0" y="103188"/>
            <a:ext cx="7272338" cy="5153025"/>
          </a:xfrm>
          <a:prstGeom prst="rect">
            <a:avLst/>
          </a:prstGeom>
          <a:noFill/>
          <a:ln w="9525" cap="flat">
            <a:noFill/>
            <a:round/>
            <a:headEnd/>
            <a:tailEnd/>
          </a:ln>
          <a:effectLst/>
        </p:spPr>
      </p:pic>
      <p:pic>
        <p:nvPicPr>
          <p:cNvPr id="39938" name="Picture 2"/>
          <p:cNvPicPr>
            <a:picLocks noChangeAspect="1" noChangeArrowheads="1"/>
          </p:cNvPicPr>
          <p:nvPr/>
        </p:nvPicPr>
        <p:blipFill>
          <a:blip r:embed="rId4" cstate="email"/>
          <a:srcRect/>
          <a:stretch>
            <a:fillRect/>
          </a:stretch>
        </p:blipFill>
        <p:spPr bwMode="auto">
          <a:xfrm>
            <a:off x="360363" y="5300663"/>
            <a:ext cx="3600450" cy="2251075"/>
          </a:xfrm>
          <a:prstGeom prst="rect">
            <a:avLst/>
          </a:prstGeom>
          <a:noFill/>
          <a:ln w="9525" cap="flat">
            <a:noFill/>
            <a:round/>
            <a:headEnd/>
            <a:tailEnd/>
          </a:ln>
          <a:effectLst/>
        </p:spPr>
      </p:pic>
      <p:sp>
        <p:nvSpPr>
          <p:cNvPr id="39939" name="Text Box 3"/>
          <p:cNvSpPr txBox="1">
            <a:spLocks noChangeArrowheads="1"/>
          </p:cNvSpPr>
          <p:nvPr/>
        </p:nvSpPr>
        <p:spPr bwMode="auto">
          <a:xfrm>
            <a:off x="4248150" y="5472113"/>
            <a:ext cx="4895850" cy="346075"/>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Lst>
            </a:pPr>
            <a:r>
              <a:rPr lang="fr-FR" sz="2400" b="1" dirty="0">
                <a:solidFill>
                  <a:schemeClr val="tx2"/>
                </a:solidFill>
              </a:rPr>
              <a:t>Exemple carte 3 : un exemple </a:t>
            </a:r>
            <a:r>
              <a:rPr lang="fr-FR" sz="2400" b="1" dirty="0" smtClean="0">
                <a:solidFill>
                  <a:schemeClr val="accent5">
                    <a:lumMod val="75000"/>
                  </a:schemeClr>
                </a:solidFill>
              </a:rPr>
              <a:t>réussi</a:t>
            </a:r>
            <a:r>
              <a:rPr lang="fr-FR" dirty="0">
                <a:solidFill>
                  <a:schemeClr val="accent5">
                    <a:lumMod val="75000"/>
                  </a:schemeClr>
                </a:solidFill>
              </a:rPr>
              <a:t> </a:t>
            </a:r>
            <a:r>
              <a:rPr lang="fr-FR" sz="2400" dirty="0" smtClean="0">
                <a:solidFill>
                  <a:schemeClr val="accent5">
                    <a:lumMod val="75000"/>
                  </a:schemeClr>
                </a:solidFill>
              </a:rPr>
              <a:t>?</a:t>
            </a:r>
            <a:r>
              <a:rPr lang="fr-FR" dirty="0" smtClean="0">
                <a:solidFill>
                  <a:schemeClr val="accent5">
                    <a:lumMod val="75000"/>
                  </a:schemeClr>
                </a:solidFill>
              </a:rPr>
              <a:t> </a:t>
            </a:r>
            <a:endParaRPr lang="fr-FR" dirty="0">
              <a:solidFill>
                <a:schemeClr val="accent5">
                  <a:lumMod val="75000"/>
                </a:schemeClr>
              </a:solidFill>
            </a:endParaRPr>
          </a:p>
        </p:txBody>
      </p:sp>
      <p:sp>
        <p:nvSpPr>
          <p:cNvPr id="5" name="ZoneTexte 4"/>
          <p:cNvSpPr txBox="1"/>
          <p:nvPr/>
        </p:nvSpPr>
        <p:spPr>
          <a:xfrm>
            <a:off x="7344568" y="179437"/>
            <a:ext cx="2304256" cy="2382191"/>
          </a:xfrm>
          <a:prstGeom prst="rect">
            <a:avLst/>
          </a:prstGeom>
          <a:noFill/>
        </p:spPr>
        <p:txBody>
          <a:bodyPr wrap="square" rtlCol="0">
            <a:spAutoFit/>
          </a:bodyPr>
          <a:lstStyle/>
          <a:p>
            <a:r>
              <a:rPr lang="fr-FR" sz="2000" dirty="0" smtClean="0">
                <a:solidFill>
                  <a:schemeClr val="accent5">
                    <a:lumMod val="75000"/>
                  </a:schemeClr>
                </a:solidFill>
              </a:rPr>
              <a:t>Les élèves constatent: </a:t>
            </a:r>
          </a:p>
          <a:p>
            <a:pPr>
              <a:buFontTx/>
              <a:buChar char="-"/>
            </a:pPr>
            <a:r>
              <a:rPr lang="fr-FR" sz="2000" dirty="0" smtClean="0">
                <a:solidFill>
                  <a:schemeClr val="accent5">
                    <a:lumMod val="75000"/>
                  </a:schemeClr>
                </a:solidFill>
              </a:rPr>
              <a:t>Des figurés adaptés</a:t>
            </a:r>
          </a:p>
          <a:p>
            <a:pPr>
              <a:buFontTx/>
              <a:buChar char="-"/>
            </a:pPr>
            <a:r>
              <a:rPr lang="fr-FR" sz="2000" dirty="0" smtClean="0">
                <a:solidFill>
                  <a:schemeClr val="accent5">
                    <a:lumMod val="75000"/>
                  </a:schemeClr>
                </a:solidFill>
              </a:rPr>
              <a:t>Une légende organisée</a:t>
            </a:r>
          </a:p>
          <a:p>
            <a:pPr>
              <a:buFontTx/>
              <a:buChar char="-"/>
            </a:pPr>
            <a:r>
              <a:rPr lang="fr-FR" sz="2000" dirty="0" smtClean="0">
                <a:solidFill>
                  <a:schemeClr val="accent5">
                    <a:lumMod val="75000"/>
                  </a:schemeClr>
                </a:solidFill>
              </a:rPr>
              <a:t>Un travail propre et lisible</a:t>
            </a:r>
            <a:endParaRPr lang="fr-FR" sz="2000"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61" name="Group 1"/>
          <p:cNvGraphicFramePr>
            <a:graphicFrameLocks noGrp="1"/>
          </p:cNvGraphicFramePr>
          <p:nvPr/>
        </p:nvGraphicFramePr>
        <p:xfrm>
          <a:off x="384175" y="838288"/>
          <a:ext cx="6338888" cy="6602964"/>
        </p:xfrm>
        <a:graphic>
          <a:graphicData uri="http://schemas.openxmlformats.org/drawingml/2006/table">
            <a:tbl>
              <a:tblPr/>
              <a:tblGrid>
                <a:gridCol w="3167063"/>
                <a:gridCol w="3171825"/>
              </a:tblGrid>
              <a:tr h="66274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dirty="0" smtClean="0">
                          <a:ln>
                            <a:noFill/>
                          </a:ln>
                          <a:solidFill>
                            <a:srgbClr val="000000"/>
                          </a:solidFill>
                          <a:effectLst/>
                          <a:latin typeface="Arial" charset="0"/>
                          <a:ea typeface="Microsoft YaHei" charset="-122"/>
                        </a:rPr>
                        <a:t>Elément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dirty="0" smtClean="0">
                          <a:ln>
                            <a:noFill/>
                          </a:ln>
                          <a:solidFill>
                            <a:srgbClr val="000000"/>
                          </a:solidFill>
                          <a:effectLst/>
                          <a:latin typeface="Arial" charset="0"/>
                          <a:ea typeface="Microsoft YaHei" charset="-122"/>
                        </a:rPr>
                        <a:t>Lieu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783369">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FTN</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Nord Est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Californie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Sud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782235">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IDE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Nord Est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Californie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Sud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66274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Universités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Nord Est</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Californie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66274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Importations et exportations</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Façade atlantique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Façade pacifique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66274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1ère bourse mondiale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New York</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782235">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immigration</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Depuis la façade atlantique et pacifique.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Depuis le Mexique (illégale)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662742">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agriculture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Centre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66416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smtClean="0">
                          <a:ln>
                            <a:noFill/>
                          </a:ln>
                          <a:solidFill>
                            <a:srgbClr val="000000"/>
                          </a:solidFill>
                          <a:effectLst/>
                          <a:latin typeface="Arial" charset="0"/>
                          <a:ea typeface="Microsoft YaHei" charset="-122"/>
                        </a:rPr>
                        <a:t>Puissance militaire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Lst>
                      </a:pPr>
                      <a:r>
                        <a:rPr kumimoji="0" lang="fr-FR" sz="1800" b="0" i="0" u="none" strike="noStrike" cap="none" normalizeH="0" baseline="0" dirty="0" smtClean="0">
                          <a:ln>
                            <a:noFill/>
                          </a:ln>
                          <a:solidFill>
                            <a:srgbClr val="000000"/>
                          </a:solidFill>
                          <a:effectLst/>
                          <a:latin typeface="Arial" charset="0"/>
                          <a:ea typeface="Microsoft YaHei" charset="-122"/>
                        </a:rPr>
                        <a:t>Washington Pentagone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bl>
          </a:graphicData>
        </a:graphic>
      </p:graphicFrame>
      <p:sp>
        <p:nvSpPr>
          <p:cNvPr id="41027" name="Oval 67"/>
          <p:cNvSpPr>
            <a:spLocks noChangeArrowheads="1"/>
          </p:cNvSpPr>
          <p:nvPr/>
        </p:nvSpPr>
        <p:spPr bwMode="auto">
          <a:xfrm>
            <a:off x="6840538" y="1368425"/>
            <a:ext cx="287337" cy="287338"/>
          </a:xfrm>
          <a:prstGeom prst="ellipse">
            <a:avLst/>
          </a:prstGeom>
          <a:solidFill>
            <a:srgbClr val="FF0000"/>
          </a:solidFill>
          <a:ln w="9525" cap="flat">
            <a:solidFill>
              <a:srgbClr val="3465A4"/>
            </a:solidFill>
            <a:round/>
            <a:headEnd/>
            <a:tailEnd/>
          </a:ln>
          <a:effectLst/>
        </p:spPr>
        <p:txBody>
          <a:bodyPr wrap="none" anchor="ctr"/>
          <a:lstStyle/>
          <a:p>
            <a:endParaRPr lang="fr-FR"/>
          </a:p>
        </p:txBody>
      </p:sp>
      <p:sp>
        <p:nvSpPr>
          <p:cNvPr id="41028" name="Oval 68"/>
          <p:cNvSpPr>
            <a:spLocks noChangeArrowheads="1"/>
          </p:cNvSpPr>
          <p:nvPr/>
        </p:nvSpPr>
        <p:spPr bwMode="auto">
          <a:xfrm>
            <a:off x="7199313" y="1223963"/>
            <a:ext cx="503237" cy="503237"/>
          </a:xfrm>
          <a:prstGeom prst="ellipse">
            <a:avLst/>
          </a:prstGeom>
          <a:solidFill>
            <a:srgbClr val="FF0000"/>
          </a:solidFill>
          <a:ln w="9525" cap="flat">
            <a:solidFill>
              <a:srgbClr val="3465A4"/>
            </a:solidFill>
            <a:round/>
            <a:headEnd/>
            <a:tailEnd/>
          </a:ln>
          <a:effectLst/>
        </p:spPr>
        <p:txBody>
          <a:bodyPr wrap="none" anchor="ctr"/>
          <a:lstStyle/>
          <a:p>
            <a:endParaRPr lang="fr-FR"/>
          </a:p>
        </p:txBody>
      </p:sp>
      <p:sp>
        <p:nvSpPr>
          <p:cNvPr id="41029" name="Oval 69"/>
          <p:cNvSpPr>
            <a:spLocks noChangeArrowheads="1"/>
          </p:cNvSpPr>
          <p:nvPr/>
        </p:nvSpPr>
        <p:spPr bwMode="auto">
          <a:xfrm>
            <a:off x="7775575" y="1079500"/>
            <a:ext cx="792163" cy="720725"/>
          </a:xfrm>
          <a:prstGeom prst="ellipse">
            <a:avLst/>
          </a:prstGeom>
          <a:solidFill>
            <a:srgbClr val="FF3300"/>
          </a:solidFill>
          <a:ln w="9525" cap="flat">
            <a:solidFill>
              <a:srgbClr val="3465A4"/>
            </a:solidFill>
            <a:round/>
            <a:headEnd/>
            <a:tailEnd/>
          </a:ln>
          <a:effectLst/>
        </p:spPr>
        <p:txBody>
          <a:bodyPr wrap="none" anchor="ctr"/>
          <a:lstStyle/>
          <a:p>
            <a:endParaRPr lang="fr-FR"/>
          </a:p>
        </p:txBody>
      </p:sp>
      <p:sp>
        <p:nvSpPr>
          <p:cNvPr id="41030" name="Rectangle 70"/>
          <p:cNvSpPr>
            <a:spLocks noChangeArrowheads="1"/>
          </p:cNvSpPr>
          <p:nvPr/>
        </p:nvSpPr>
        <p:spPr bwMode="auto">
          <a:xfrm>
            <a:off x="6911975" y="2376488"/>
            <a:ext cx="287338" cy="287337"/>
          </a:xfrm>
          <a:prstGeom prst="rect">
            <a:avLst/>
          </a:prstGeom>
          <a:solidFill>
            <a:srgbClr val="729FCF"/>
          </a:solidFill>
          <a:ln w="9525" cap="flat">
            <a:solidFill>
              <a:srgbClr val="3465A4"/>
            </a:solidFill>
            <a:round/>
            <a:headEnd/>
            <a:tailEnd/>
          </a:ln>
          <a:effectLst/>
        </p:spPr>
        <p:txBody>
          <a:bodyPr wrap="none" anchor="ctr"/>
          <a:lstStyle/>
          <a:p>
            <a:endParaRPr lang="fr-FR"/>
          </a:p>
        </p:txBody>
      </p:sp>
      <p:sp>
        <p:nvSpPr>
          <p:cNvPr id="41031" name="Rectangle 71"/>
          <p:cNvSpPr>
            <a:spLocks noChangeArrowheads="1"/>
          </p:cNvSpPr>
          <p:nvPr/>
        </p:nvSpPr>
        <p:spPr bwMode="auto">
          <a:xfrm>
            <a:off x="7272338" y="2232025"/>
            <a:ext cx="503237" cy="431800"/>
          </a:xfrm>
          <a:prstGeom prst="rect">
            <a:avLst/>
          </a:prstGeom>
          <a:solidFill>
            <a:srgbClr val="729FCF"/>
          </a:solidFill>
          <a:ln w="9525" cap="flat">
            <a:solidFill>
              <a:srgbClr val="3465A4"/>
            </a:solidFill>
            <a:round/>
            <a:headEnd/>
            <a:tailEnd/>
          </a:ln>
          <a:effectLst/>
        </p:spPr>
        <p:txBody>
          <a:bodyPr wrap="none" anchor="ctr"/>
          <a:lstStyle/>
          <a:p>
            <a:endParaRPr lang="fr-FR"/>
          </a:p>
        </p:txBody>
      </p:sp>
      <p:sp>
        <p:nvSpPr>
          <p:cNvPr id="41032" name="Rectangle 72"/>
          <p:cNvSpPr>
            <a:spLocks noChangeArrowheads="1"/>
          </p:cNvSpPr>
          <p:nvPr/>
        </p:nvSpPr>
        <p:spPr bwMode="auto">
          <a:xfrm>
            <a:off x="7848600" y="2087563"/>
            <a:ext cx="647700" cy="576262"/>
          </a:xfrm>
          <a:prstGeom prst="rect">
            <a:avLst/>
          </a:prstGeom>
          <a:solidFill>
            <a:srgbClr val="729FCF"/>
          </a:solidFill>
          <a:ln w="9525" cap="flat">
            <a:solidFill>
              <a:srgbClr val="3465A4"/>
            </a:solidFill>
            <a:round/>
            <a:headEnd/>
            <a:tailEnd/>
          </a:ln>
          <a:effectLst/>
        </p:spPr>
        <p:txBody>
          <a:bodyPr wrap="none" anchor="ctr"/>
          <a:lstStyle/>
          <a:p>
            <a:endParaRPr lang="fr-FR"/>
          </a:p>
        </p:txBody>
      </p:sp>
      <p:sp>
        <p:nvSpPr>
          <p:cNvPr id="41033" name="AutoShape 73"/>
          <p:cNvSpPr>
            <a:spLocks noChangeArrowheads="1"/>
          </p:cNvSpPr>
          <p:nvPr/>
        </p:nvSpPr>
        <p:spPr bwMode="auto">
          <a:xfrm>
            <a:off x="6983413" y="3024188"/>
            <a:ext cx="360362" cy="360362"/>
          </a:xfrm>
          <a:prstGeom prst="diamond">
            <a:avLst/>
          </a:prstGeom>
          <a:solidFill>
            <a:srgbClr val="729FCF"/>
          </a:solidFill>
          <a:ln w="9525" cap="flat">
            <a:solidFill>
              <a:srgbClr val="3465A4"/>
            </a:solidFill>
            <a:round/>
            <a:headEnd/>
            <a:tailEnd/>
          </a:ln>
          <a:effectLst/>
        </p:spPr>
        <p:txBody>
          <a:bodyPr wrap="none" anchor="ctr"/>
          <a:lstStyle/>
          <a:p>
            <a:endParaRPr lang="fr-FR"/>
          </a:p>
        </p:txBody>
      </p:sp>
      <p:sp>
        <p:nvSpPr>
          <p:cNvPr id="41034" name="AutoShape 74"/>
          <p:cNvSpPr>
            <a:spLocks noChangeArrowheads="1"/>
          </p:cNvSpPr>
          <p:nvPr/>
        </p:nvSpPr>
        <p:spPr bwMode="auto">
          <a:xfrm>
            <a:off x="7632700" y="3095625"/>
            <a:ext cx="360363" cy="360363"/>
          </a:xfrm>
          <a:prstGeom prst="triangle">
            <a:avLst>
              <a:gd name="adj" fmla="val 50000"/>
            </a:avLst>
          </a:prstGeom>
          <a:solidFill>
            <a:srgbClr val="FF6666"/>
          </a:solidFill>
          <a:ln w="9525" cap="flat">
            <a:solidFill>
              <a:srgbClr val="3465A4"/>
            </a:solidFill>
            <a:round/>
            <a:headEnd/>
            <a:tailEnd/>
          </a:ln>
          <a:effectLst/>
        </p:spPr>
        <p:txBody>
          <a:bodyPr wrap="none" anchor="ctr"/>
          <a:lstStyle/>
          <a:p>
            <a:endParaRPr lang="fr-FR"/>
          </a:p>
        </p:txBody>
      </p:sp>
      <p:sp>
        <p:nvSpPr>
          <p:cNvPr id="41035" name="Rectangle 75"/>
          <p:cNvSpPr>
            <a:spLocks noChangeArrowheads="1"/>
          </p:cNvSpPr>
          <p:nvPr/>
        </p:nvSpPr>
        <p:spPr bwMode="auto">
          <a:xfrm>
            <a:off x="6911975" y="6696075"/>
            <a:ext cx="503238" cy="431800"/>
          </a:xfrm>
          <a:prstGeom prst="rect">
            <a:avLst/>
          </a:prstGeom>
          <a:noFill/>
          <a:ln w="29160" cap="flat">
            <a:solidFill>
              <a:srgbClr val="000000"/>
            </a:solidFill>
            <a:round/>
            <a:headEnd/>
            <a:tailEnd/>
          </a:ln>
          <a:effectLst/>
        </p:spPr>
        <p:txBody>
          <a:bodyPr wrap="none" anchor="ctr"/>
          <a:lstStyle/>
          <a:p>
            <a:endParaRPr lang="fr-FR"/>
          </a:p>
        </p:txBody>
      </p:sp>
      <p:sp>
        <p:nvSpPr>
          <p:cNvPr id="41036" name="AutoShape 76"/>
          <p:cNvSpPr>
            <a:spLocks noChangeArrowheads="1"/>
          </p:cNvSpPr>
          <p:nvPr/>
        </p:nvSpPr>
        <p:spPr bwMode="auto">
          <a:xfrm>
            <a:off x="6840538" y="3959225"/>
            <a:ext cx="720725" cy="215900"/>
          </a:xfrm>
          <a:prstGeom prst="rightArrow">
            <a:avLst>
              <a:gd name="adj1" fmla="val 50000"/>
              <a:gd name="adj2" fmla="val 83456"/>
            </a:avLst>
          </a:prstGeom>
          <a:solidFill>
            <a:srgbClr val="000000"/>
          </a:solidFill>
          <a:ln w="9525" cap="flat">
            <a:solidFill>
              <a:srgbClr val="3465A4"/>
            </a:solidFill>
            <a:round/>
            <a:headEnd/>
            <a:tailEnd/>
          </a:ln>
          <a:effectLst/>
        </p:spPr>
        <p:txBody>
          <a:bodyPr wrap="none" anchor="ctr"/>
          <a:lstStyle/>
          <a:p>
            <a:endParaRPr lang="fr-FR"/>
          </a:p>
        </p:txBody>
      </p:sp>
      <p:sp>
        <p:nvSpPr>
          <p:cNvPr id="41037" name="AutoShape 77"/>
          <p:cNvSpPr>
            <a:spLocks noChangeArrowheads="1"/>
          </p:cNvSpPr>
          <p:nvPr/>
        </p:nvSpPr>
        <p:spPr bwMode="auto">
          <a:xfrm>
            <a:off x="6840538" y="3743325"/>
            <a:ext cx="647700" cy="215900"/>
          </a:xfrm>
          <a:prstGeom prst="leftArrow">
            <a:avLst>
              <a:gd name="adj1" fmla="val 50000"/>
              <a:gd name="adj2" fmla="val 75000"/>
            </a:avLst>
          </a:prstGeom>
          <a:solidFill>
            <a:srgbClr val="333300"/>
          </a:solidFill>
          <a:ln w="9525" cap="flat">
            <a:solidFill>
              <a:srgbClr val="3465A4"/>
            </a:solidFill>
            <a:round/>
            <a:headEnd/>
            <a:tailEnd/>
          </a:ln>
          <a:effectLst/>
        </p:spPr>
        <p:txBody>
          <a:bodyPr wrap="none" anchor="ctr"/>
          <a:lstStyle/>
          <a:p>
            <a:endParaRPr lang="fr-FR"/>
          </a:p>
        </p:txBody>
      </p:sp>
      <p:sp>
        <p:nvSpPr>
          <p:cNvPr id="41038" name="AutoShape 78"/>
          <p:cNvSpPr>
            <a:spLocks noChangeArrowheads="1"/>
          </p:cNvSpPr>
          <p:nvPr/>
        </p:nvSpPr>
        <p:spPr bwMode="auto">
          <a:xfrm>
            <a:off x="6983413" y="4608513"/>
            <a:ext cx="360362" cy="287337"/>
          </a:xfrm>
          <a:prstGeom prst="triangle">
            <a:avLst>
              <a:gd name="adj" fmla="val 50000"/>
            </a:avLst>
          </a:prstGeom>
          <a:solidFill>
            <a:srgbClr val="333300"/>
          </a:solidFill>
          <a:ln w="9525" cap="flat">
            <a:solidFill>
              <a:srgbClr val="3465A4"/>
            </a:solidFill>
            <a:round/>
            <a:headEnd/>
            <a:tailEnd/>
          </a:ln>
          <a:effectLst/>
        </p:spPr>
        <p:txBody>
          <a:bodyPr wrap="none" anchor="ctr"/>
          <a:lstStyle/>
          <a:p>
            <a:endParaRPr lang="fr-FR"/>
          </a:p>
        </p:txBody>
      </p:sp>
      <p:sp>
        <p:nvSpPr>
          <p:cNvPr id="41039" name="Oval 79"/>
          <p:cNvSpPr>
            <a:spLocks noChangeArrowheads="1"/>
          </p:cNvSpPr>
          <p:nvPr/>
        </p:nvSpPr>
        <p:spPr bwMode="auto">
          <a:xfrm>
            <a:off x="6911975" y="5327650"/>
            <a:ext cx="647700" cy="287338"/>
          </a:xfrm>
          <a:prstGeom prst="ellipse">
            <a:avLst/>
          </a:prstGeom>
          <a:solidFill>
            <a:srgbClr val="FF66CC"/>
          </a:solidFill>
          <a:ln w="9525" cap="flat">
            <a:solidFill>
              <a:srgbClr val="3465A4"/>
            </a:solidFill>
            <a:round/>
            <a:headEnd/>
            <a:tailEnd/>
          </a:ln>
          <a:effectLst/>
        </p:spPr>
        <p:txBody>
          <a:bodyPr wrap="none" anchor="ctr"/>
          <a:lstStyle/>
          <a:p>
            <a:endParaRPr lang="fr-FR"/>
          </a:p>
        </p:txBody>
      </p:sp>
      <p:sp>
        <p:nvSpPr>
          <p:cNvPr id="41040" name="Freeform 80"/>
          <p:cNvSpPr>
            <a:spLocks noChangeArrowheads="1"/>
          </p:cNvSpPr>
          <p:nvPr/>
        </p:nvSpPr>
        <p:spPr bwMode="auto">
          <a:xfrm>
            <a:off x="6983413" y="6048375"/>
            <a:ext cx="503237" cy="360363"/>
          </a:xfrm>
          <a:custGeom>
            <a:avLst/>
            <a:gdLst>
              <a:gd name="T0" fmla="*/ 7000 w 21600"/>
              <a:gd name="T1" fmla="*/ 7000 h 21600"/>
              <a:gd name="T2" fmla="*/ 14600 w 21600"/>
              <a:gd name="T3" fmla="*/ 14600 h 21600"/>
            </a:gdLst>
            <a:ahLst/>
            <a:cxnLst>
              <a:cxn ang="0">
                <a:pos x="10800" y="5143"/>
              </a:cxn>
              <a:cxn ang="0">
                <a:pos x="5143" y="10800"/>
              </a:cxn>
              <a:cxn ang="0">
                <a:pos x="10800" y="16457"/>
              </a:cxn>
              <a:cxn ang="0">
                <a:pos x="16457" y="10800"/>
              </a:cxn>
              <a:cxn ang="0">
                <a:pos x="10800" y="5143"/>
              </a:cxn>
              <a:cxn ang="0">
                <a:pos x="0" y="10800"/>
              </a:cxn>
              <a:cxn ang="0">
                <a:pos x="2468" y="7371"/>
              </a:cxn>
              <a:cxn ang="0">
                <a:pos x="2057" y="5657"/>
              </a:cxn>
              <a:cxn ang="0">
                <a:pos x="5657" y="2057"/>
              </a:cxn>
              <a:cxn ang="0">
                <a:pos x="7371" y="2468"/>
              </a:cxn>
              <a:cxn ang="0">
                <a:pos x="10800" y="0"/>
              </a:cxn>
              <a:cxn ang="0">
                <a:pos x="14229" y="2468"/>
              </a:cxn>
              <a:cxn ang="0">
                <a:pos x="15943" y="2057"/>
              </a:cxn>
              <a:cxn ang="0">
                <a:pos x="19543" y="5657"/>
              </a:cxn>
              <a:cxn ang="0">
                <a:pos x="19132" y="7371"/>
              </a:cxn>
              <a:cxn ang="0">
                <a:pos x="21600" y="10800"/>
              </a:cxn>
              <a:cxn ang="0">
                <a:pos x="19132" y="14229"/>
              </a:cxn>
              <a:cxn ang="0">
                <a:pos x="19543" y="15943"/>
              </a:cxn>
              <a:cxn ang="0">
                <a:pos x="15943" y="19543"/>
              </a:cxn>
              <a:cxn ang="0">
                <a:pos x="14229" y="19132"/>
              </a:cxn>
              <a:cxn ang="0">
                <a:pos x="10800" y="21600"/>
              </a:cxn>
              <a:cxn ang="0">
                <a:pos x="7371" y="19132"/>
              </a:cxn>
              <a:cxn ang="0">
                <a:pos x="5657" y="19543"/>
              </a:cxn>
              <a:cxn ang="0">
                <a:pos x="2057" y="15943"/>
              </a:cxn>
              <a:cxn ang="0">
                <a:pos x="2468" y="14229"/>
              </a:cxn>
              <a:cxn ang="0">
                <a:pos x="0" y="10800"/>
              </a:cxn>
            </a:cxnLst>
            <a:rect l="T0" t="T1" r="T2" b="T3"/>
            <a:pathLst>
              <a:path w="21600" h="21600">
                <a:moveTo>
                  <a:pt x="10800" y="5143"/>
                </a:moveTo>
                <a:cubicBezTo>
                  <a:pt x="7593" y="5143"/>
                  <a:pt x="5143" y="7593"/>
                  <a:pt x="5143" y="10800"/>
                </a:cubicBezTo>
                <a:cubicBezTo>
                  <a:pt x="5143" y="14007"/>
                  <a:pt x="7593" y="16457"/>
                  <a:pt x="10800" y="16457"/>
                </a:cubicBezTo>
                <a:cubicBezTo>
                  <a:pt x="14007" y="16457"/>
                  <a:pt x="16457" y="14007"/>
                  <a:pt x="16457" y="10800"/>
                </a:cubicBezTo>
                <a:cubicBezTo>
                  <a:pt x="16457" y="7593"/>
                  <a:pt x="14007" y="5143"/>
                  <a:pt x="10800" y="5143"/>
                </a:cubicBezTo>
                <a:close/>
                <a:moveTo>
                  <a:pt x="0" y="10800"/>
                </a:moveTo>
                <a:cubicBezTo>
                  <a:pt x="0" y="9159"/>
                  <a:pt x="1010" y="7827"/>
                  <a:pt x="2468" y="7371"/>
                </a:cubicBezTo>
                <a:cubicBezTo>
                  <a:pt x="2205" y="6866"/>
                  <a:pt x="2057" y="6285"/>
                  <a:pt x="2057" y="5657"/>
                </a:cubicBezTo>
                <a:cubicBezTo>
                  <a:pt x="2057" y="3617"/>
                  <a:pt x="3616" y="2057"/>
                  <a:pt x="5657" y="2057"/>
                </a:cubicBezTo>
                <a:cubicBezTo>
                  <a:pt x="6285" y="2057"/>
                  <a:pt x="6867" y="2206"/>
                  <a:pt x="7371" y="2468"/>
                </a:cubicBezTo>
                <a:cubicBezTo>
                  <a:pt x="7827" y="1010"/>
                  <a:pt x="9158" y="0"/>
                  <a:pt x="10800" y="0"/>
                </a:cubicBezTo>
                <a:cubicBezTo>
                  <a:pt x="12442" y="0"/>
                  <a:pt x="13773" y="1010"/>
                  <a:pt x="14229" y="2468"/>
                </a:cubicBezTo>
                <a:cubicBezTo>
                  <a:pt x="14733" y="2206"/>
                  <a:pt x="15315" y="2057"/>
                  <a:pt x="15943" y="2057"/>
                </a:cubicBezTo>
                <a:cubicBezTo>
                  <a:pt x="17984" y="2057"/>
                  <a:pt x="19543" y="3617"/>
                  <a:pt x="19543" y="5657"/>
                </a:cubicBezTo>
                <a:cubicBezTo>
                  <a:pt x="19543" y="6285"/>
                  <a:pt x="19395" y="6866"/>
                  <a:pt x="19132" y="7371"/>
                </a:cubicBezTo>
                <a:cubicBezTo>
                  <a:pt x="20590" y="7827"/>
                  <a:pt x="21600" y="9159"/>
                  <a:pt x="21600" y="10800"/>
                </a:cubicBezTo>
                <a:cubicBezTo>
                  <a:pt x="21600" y="12441"/>
                  <a:pt x="20590" y="13773"/>
                  <a:pt x="19132" y="14229"/>
                </a:cubicBezTo>
                <a:cubicBezTo>
                  <a:pt x="19395" y="14734"/>
                  <a:pt x="19543" y="15315"/>
                  <a:pt x="19543" y="15943"/>
                </a:cubicBezTo>
                <a:cubicBezTo>
                  <a:pt x="19543" y="17983"/>
                  <a:pt x="17984" y="19543"/>
                  <a:pt x="15943" y="19543"/>
                </a:cubicBezTo>
                <a:cubicBezTo>
                  <a:pt x="15315" y="19543"/>
                  <a:pt x="14733" y="19394"/>
                  <a:pt x="14229" y="19132"/>
                </a:cubicBezTo>
                <a:cubicBezTo>
                  <a:pt x="13773" y="20590"/>
                  <a:pt x="12442" y="21600"/>
                  <a:pt x="10800" y="21600"/>
                </a:cubicBezTo>
                <a:cubicBezTo>
                  <a:pt x="9158" y="21600"/>
                  <a:pt x="7827" y="20590"/>
                  <a:pt x="7371" y="19132"/>
                </a:cubicBezTo>
                <a:cubicBezTo>
                  <a:pt x="6867" y="19394"/>
                  <a:pt x="6285" y="19543"/>
                  <a:pt x="5657" y="19543"/>
                </a:cubicBezTo>
                <a:cubicBezTo>
                  <a:pt x="3616" y="19543"/>
                  <a:pt x="2057" y="17983"/>
                  <a:pt x="2057" y="15943"/>
                </a:cubicBezTo>
                <a:cubicBezTo>
                  <a:pt x="2057" y="15315"/>
                  <a:pt x="2205" y="14734"/>
                  <a:pt x="2468" y="14229"/>
                </a:cubicBezTo>
                <a:cubicBezTo>
                  <a:pt x="1010" y="13773"/>
                  <a:pt x="0" y="12441"/>
                  <a:pt x="0" y="10800"/>
                </a:cubicBezTo>
                <a:close/>
              </a:path>
            </a:pathLst>
          </a:custGeom>
          <a:solidFill>
            <a:srgbClr val="00CC00"/>
          </a:solidFill>
          <a:ln w="9525" cap="flat">
            <a:solidFill>
              <a:srgbClr val="3465A4"/>
            </a:solidFill>
            <a:round/>
            <a:headEnd/>
            <a:tailEnd/>
          </a:ln>
          <a:effectLst/>
        </p:spPr>
        <p:txBody>
          <a:bodyPr wrap="none" anchor="ctr"/>
          <a:lstStyle/>
          <a:p>
            <a:endParaRPr lang="fr-FR"/>
          </a:p>
        </p:txBody>
      </p:sp>
      <p:sp>
        <p:nvSpPr>
          <p:cNvPr id="41041" name="Rectangle 81"/>
          <p:cNvSpPr>
            <a:spLocks noChangeArrowheads="1"/>
          </p:cNvSpPr>
          <p:nvPr/>
        </p:nvSpPr>
        <p:spPr bwMode="auto">
          <a:xfrm>
            <a:off x="7704138" y="5975350"/>
            <a:ext cx="720725" cy="431800"/>
          </a:xfrm>
          <a:prstGeom prst="rect">
            <a:avLst/>
          </a:prstGeom>
          <a:solidFill>
            <a:srgbClr val="00CC33"/>
          </a:solidFill>
          <a:ln w="9525" cap="flat">
            <a:solidFill>
              <a:srgbClr val="3465A4"/>
            </a:solidFill>
            <a:round/>
            <a:headEnd/>
            <a:tailEnd/>
          </a:ln>
          <a:effectLst/>
        </p:spPr>
        <p:txBody>
          <a:bodyPr wrap="none" anchor="ctr"/>
          <a:lstStyle/>
          <a:p>
            <a:endParaRPr lang="fr-FR"/>
          </a:p>
        </p:txBody>
      </p:sp>
      <p:sp>
        <p:nvSpPr>
          <p:cNvPr id="41042" name="AutoShape 82"/>
          <p:cNvSpPr>
            <a:spLocks noChangeArrowheads="1"/>
          </p:cNvSpPr>
          <p:nvPr/>
        </p:nvSpPr>
        <p:spPr bwMode="auto">
          <a:xfrm>
            <a:off x="7775575" y="6624638"/>
            <a:ext cx="431800" cy="431800"/>
          </a:xfrm>
          <a:prstGeom prst="star5">
            <a:avLst/>
          </a:prstGeom>
          <a:solidFill>
            <a:srgbClr val="333300"/>
          </a:solidFill>
          <a:ln w="9525" cap="flat">
            <a:solidFill>
              <a:srgbClr val="3465A4"/>
            </a:solidFill>
            <a:round/>
            <a:headEnd/>
            <a:tailEnd/>
          </a:ln>
          <a:effectLst/>
        </p:spPr>
        <p:txBody>
          <a:bodyPr wrap="none" anchor="ctr"/>
          <a:lstStyle/>
          <a:p>
            <a:endParaRPr lang="fr-FR"/>
          </a:p>
        </p:txBody>
      </p:sp>
      <p:sp>
        <p:nvSpPr>
          <p:cNvPr id="41043" name="Rectangle 83"/>
          <p:cNvSpPr>
            <a:spLocks noChangeArrowheads="1"/>
          </p:cNvSpPr>
          <p:nvPr/>
        </p:nvSpPr>
        <p:spPr bwMode="auto">
          <a:xfrm>
            <a:off x="8928100" y="1223963"/>
            <a:ext cx="863600" cy="503237"/>
          </a:xfrm>
          <a:prstGeom prst="rect">
            <a:avLst/>
          </a:prstGeom>
          <a:solidFill>
            <a:srgbClr val="729FCF"/>
          </a:solidFill>
          <a:ln w="9525" cap="flat">
            <a:solidFill>
              <a:srgbClr val="3465A4"/>
            </a:solidFill>
            <a:round/>
            <a:headEnd/>
            <a:tailEnd/>
          </a:ln>
          <a:effectLst/>
        </p:spPr>
        <p:txBody>
          <a:bodyPr wrap="none" anchor="ctr"/>
          <a:lstStyle/>
          <a:p>
            <a:endParaRPr lang="fr-FR"/>
          </a:p>
        </p:txBody>
      </p:sp>
      <p:sp>
        <p:nvSpPr>
          <p:cNvPr id="41044" name="Rectangle 84"/>
          <p:cNvSpPr>
            <a:spLocks noChangeArrowheads="1"/>
          </p:cNvSpPr>
          <p:nvPr/>
        </p:nvSpPr>
        <p:spPr bwMode="auto">
          <a:xfrm>
            <a:off x="8999538" y="2087563"/>
            <a:ext cx="792162" cy="576262"/>
          </a:xfrm>
          <a:prstGeom prst="rect">
            <a:avLst/>
          </a:prstGeom>
          <a:solidFill>
            <a:srgbClr val="729FCF"/>
          </a:solidFill>
          <a:ln w="9525" cap="flat">
            <a:solidFill>
              <a:srgbClr val="3465A4"/>
            </a:solidFill>
            <a:round/>
            <a:headEnd/>
            <a:tailEnd/>
          </a:ln>
          <a:effectLst/>
        </p:spPr>
        <p:txBody>
          <a:bodyPr wrap="none" anchor="ctr"/>
          <a:lstStyle/>
          <a:p>
            <a:endParaRPr lang="fr-FR"/>
          </a:p>
        </p:txBody>
      </p:sp>
      <p:sp>
        <p:nvSpPr>
          <p:cNvPr id="21" name="Titre 20"/>
          <p:cNvSpPr>
            <a:spLocks noGrp="1"/>
          </p:cNvSpPr>
          <p:nvPr>
            <p:ph type="title"/>
          </p:nvPr>
        </p:nvSpPr>
        <p:spPr>
          <a:xfrm>
            <a:off x="1223888" y="251445"/>
            <a:ext cx="8266113" cy="525122"/>
          </a:xfrm>
        </p:spPr>
        <p:txBody>
          <a:bodyPr>
            <a:normAutofit fontScale="90000"/>
          </a:bodyPr>
          <a:lstStyle/>
          <a:p>
            <a:r>
              <a:rPr lang="fr-FR" dirty="0" smtClean="0"/>
              <a:t>Des éléments de correction </a:t>
            </a:r>
            <a:endParaRPr 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3" cstate="print"/>
          <a:srcRect/>
          <a:stretch>
            <a:fillRect/>
          </a:stretch>
        </p:blipFill>
        <p:spPr bwMode="auto">
          <a:xfrm>
            <a:off x="360363" y="323850"/>
            <a:ext cx="6192837" cy="4699000"/>
          </a:xfrm>
          <a:prstGeom prst="rect">
            <a:avLst/>
          </a:prstGeom>
          <a:noFill/>
          <a:ln w="9525">
            <a:noFill/>
            <a:round/>
            <a:headEnd/>
            <a:tailEnd/>
          </a:ln>
        </p:spPr>
      </p:pic>
      <p:sp>
        <p:nvSpPr>
          <p:cNvPr id="48131" name="Text Box 2"/>
          <p:cNvSpPr txBox="1">
            <a:spLocks noChangeArrowheads="1"/>
          </p:cNvSpPr>
          <p:nvPr/>
        </p:nvSpPr>
        <p:spPr bwMode="auto">
          <a:xfrm>
            <a:off x="1655936" y="6084093"/>
            <a:ext cx="6552728" cy="858838"/>
          </a:xfrm>
          <a:prstGeom prst="rect">
            <a:avLst/>
          </a:prstGeom>
          <a:noFill/>
          <a:ln w="9525">
            <a:solidFill>
              <a:schemeClr val="tx1"/>
            </a:solidFill>
            <a:round/>
            <a:headEnd/>
            <a:tailEnd/>
          </a:ln>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fr-FR" b="1" dirty="0" smtClean="0">
                <a:solidFill>
                  <a:schemeClr val="tx2"/>
                </a:solidFill>
              </a:rPr>
              <a:t>Que </a:t>
            </a:r>
            <a:r>
              <a:rPr lang="fr-FR" b="1" dirty="0">
                <a:solidFill>
                  <a:schemeClr val="tx2"/>
                </a:solidFill>
              </a:rPr>
              <a:t>fallait-il montrer ?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Lst>
            </a:pPr>
            <a:r>
              <a:rPr lang="fr-FR" b="1" dirty="0">
                <a:solidFill>
                  <a:schemeClr val="tx2"/>
                </a:solidFill>
              </a:rPr>
              <a:t>Quels sont les espaces </a:t>
            </a:r>
            <a:r>
              <a:rPr lang="fr-FR" b="1" dirty="0" smtClean="0">
                <a:solidFill>
                  <a:schemeClr val="tx2"/>
                </a:solidFill>
              </a:rPr>
              <a:t>impactés par </a:t>
            </a:r>
            <a:r>
              <a:rPr lang="fr-FR" b="1" dirty="0">
                <a:solidFill>
                  <a:schemeClr val="tx2"/>
                </a:solidFill>
              </a:rPr>
              <a:t>la mondialisation ?  </a:t>
            </a:r>
          </a:p>
        </p:txBody>
      </p:sp>
      <p:sp>
        <p:nvSpPr>
          <p:cNvPr id="4" name="ZoneTexte 3"/>
          <p:cNvSpPr txBox="1">
            <a:spLocks noChangeArrowheads="1"/>
          </p:cNvSpPr>
          <p:nvPr/>
        </p:nvSpPr>
        <p:spPr bwMode="auto">
          <a:xfrm>
            <a:off x="6624638" y="323850"/>
            <a:ext cx="3095625" cy="5502275"/>
          </a:xfrm>
          <a:prstGeom prst="rect">
            <a:avLst/>
          </a:prstGeom>
          <a:noFill/>
          <a:ln w="9525">
            <a:noFill/>
            <a:miter lim="800000"/>
            <a:headEnd/>
            <a:tailEnd/>
          </a:ln>
        </p:spPr>
        <p:txBody>
          <a:bodyPr>
            <a:spAutoFit/>
          </a:bodyPr>
          <a:lstStyle/>
          <a:p>
            <a:r>
              <a:rPr lang="fr-FR"/>
              <a:t>Légende:</a:t>
            </a:r>
          </a:p>
          <a:p>
            <a:endParaRPr lang="fr-FR"/>
          </a:p>
          <a:p>
            <a:r>
              <a:rPr lang="fr-FR" u="sng"/>
              <a:t>Les effets de la mondialisation sur le territoire: </a:t>
            </a:r>
          </a:p>
          <a:p>
            <a:endParaRPr lang="fr-FR"/>
          </a:p>
          <a:p>
            <a:endParaRPr lang="fr-FR"/>
          </a:p>
          <a:p>
            <a:endParaRPr lang="fr-FR"/>
          </a:p>
          <a:p>
            <a:endParaRPr lang="fr-FR"/>
          </a:p>
          <a:p>
            <a:endParaRPr lang="fr-FR"/>
          </a:p>
          <a:p>
            <a:endParaRPr lang="fr-FR"/>
          </a:p>
          <a:p>
            <a:r>
              <a:rPr lang="fr-FR" u="sng"/>
              <a:t>Les espaces de puissance : </a:t>
            </a:r>
          </a:p>
          <a:p>
            <a:endParaRPr lang="fr-FR"/>
          </a:p>
          <a:p>
            <a:endParaRPr lang="fr-FR"/>
          </a:p>
          <a:p>
            <a:endParaRPr lang="fr-FR"/>
          </a:p>
          <a:p>
            <a:r>
              <a:rPr lang="fr-FR"/>
              <a:t> </a:t>
            </a:r>
          </a:p>
          <a:p>
            <a:endParaRPr lang="fr-FR"/>
          </a:p>
          <a:p>
            <a:endParaRPr lang="fr-FR"/>
          </a:p>
          <a:p>
            <a:endParaRPr lang="fr-FR"/>
          </a:p>
          <a:p>
            <a:endParaRPr lang="fr-FR"/>
          </a:p>
          <a:p>
            <a:endParaRPr lang="fr-FR"/>
          </a:p>
        </p:txBody>
      </p:sp>
      <p:sp>
        <p:nvSpPr>
          <p:cNvPr id="48133" name="ZoneTexte 4"/>
          <p:cNvSpPr txBox="1">
            <a:spLocks noChangeArrowheads="1"/>
          </p:cNvSpPr>
          <p:nvPr/>
        </p:nvSpPr>
        <p:spPr bwMode="auto">
          <a:xfrm>
            <a:off x="2735263" y="4500563"/>
            <a:ext cx="3817937" cy="349250"/>
          </a:xfrm>
          <a:prstGeom prst="rect">
            <a:avLst/>
          </a:prstGeom>
          <a:noFill/>
          <a:ln w="9525">
            <a:noFill/>
            <a:miter lim="800000"/>
            <a:headEnd/>
            <a:tailEnd/>
          </a:ln>
        </p:spPr>
        <p:txBody>
          <a:bodyPr>
            <a:spAutoFit/>
          </a:bodyPr>
          <a:lstStyle/>
          <a:p>
            <a:r>
              <a:rPr lang="fr-FR"/>
              <a:t>Titre: ………………………………..</a:t>
            </a:r>
          </a:p>
        </p:txBody>
      </p:sp>
      <p:sp>
        <p:nvSpPr>
          <p:cNvPr id="7" name="Rectangle 6"/>
          <p:cNvSpPr>
            <a:spLocks noChangeArrowheads="1"/>
          </p:cNvSpPr>
          <p:nvPr/>
        </p:nvSpPr>
        <p:spPr bwMode="auto">
          <a:xfrm>
            <a:off x="6769100" y="3492500"/>
            <a:ext cx="574675" cy="358775"/>
          </a:xfrm>
          <a:prstGeom prst="rect">
            <a:avLst/>
          </a:prstGeom>
          <a:noFill/>
          <a:ln w="9525" algn="ctr">
            <a:solidFill>
              <a:schemeClr val="tx1"/>
            </a:solidFill>
            <a:round/>
            <a:headEnd/>
            <a:tailEnd/>
          </a:ln>
        </p:spPr>
        <p:txBody>
          <a:bodyPr/>
          <a:lstStyle/>
          <a:p>
            <a:endParaRPr lang="fr-FR"/>
          </a:p>
        </p:txBody>
      </p:sp>
      <p:sp>
        <p:nvSpPr>
          <p:cNvPr id="8" name="Rectangle 7"/>
          <p:cNvSpPr>
            <a:spLocks noChangeArrowheads="1"/>
          </p:cNvSpPr>
          <p:nvPr/>
        </p:nvSpPr>
        <p:spPr bwMode="auto">
          <a:xfrm>
            <a:off x="6769100" y="4140200"/>
            <a:ext cx="574675" cy="360363"/>
          </a:xfrm>
          <a:prstGeom prst="rect">
            <a:avLst/>
          </a:prstGeom>
          <a:noFill/>
          <a:ln w="9525" algn="ctr">
            <a:solidFill>
              <a:schemeClr val="tx1"/>
            </a:solidFill>
            <a:round/>
            <a:headEnd/>
            <a:tailEnd/>
          </a:ln>
        </p:spPr>
        <p:txBody>
          <a:bodyPr/>
          <a:lstStyle/>
          <a:p>
            <a:endParaRPr lang="fr-FR"/>
          </a:p>
        </p:txBody>
      </p:sp>
      <p:sp>
        <p:nvSpPr>
          <p:cNvPr id="9" name="Rectangle 8"/>
          <p:cNvSpPr>
            <a:spLocks noChangeArrowheads="1"/>
          </p:cNvSpPr>
          <p:nvPr/>
        </p:nvSpPr>
        <p:spPr bwMode="auto">
          <a:xfrm>
            <a:off x="6769100" y="4716463"/>
            <a:ext cx="574675" cy="358775"/>
          </a:xfrm>
          <a:prstGeom prst="rect">
            <a:avLst/>
          </a:prstGeom>
          <a:noFill/>
          <a:ln w="9525" algn="ctr">
            <a:solidFill>
              <a:schemeClr val="tx1"/>
            </a:solidFill>
            <a:round/>
            <a:headEnd/>
            <a:tailEnd/>
          </a:ln>
        </p:spPr>
        <p:txBody>
          <a:bodyPr/>
          <a:lstStyle/>
          <a:p>
            <a:endParaRPr lang="fr-FR"/>
          </a:p>
        </p:txBody>
      </p:sp>
      <p:sp>
        <p:nvSpPr>
          <p:cNvPr id="10" name="Arc 9"/>
          <p:cNvSpPr/>
          <p:nvPr/>
        </p:nvSpPr>
        <p:spPr bwMode="auto">
          <a:xfrm>
            <a:off x="6769100" y="1692275"/>
            <a:ext cx="503238" cy="93503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fr-FR"/>
          </a:p>
        </p:txBody>
      </p:sp>
      <p:sp>
        <p:nvSpPr>
          <p:cNvPr id="11" name="Ellipse 10"/>
          <p:cNvSpPr>
            <a:spLocks noChangeArrowheads="1"/>
          </p:cNvSpPr>
          <p:nvPr/>
        </p:nvSpPr>
        <p:spPr bwMode="auto">
          <a:xfrm>
            <a:off x="6840538" y="5292725"/>
            <a:ext cx="431800" cy="431800"/>
          </a:xfrm>
          <a:prstGeom prst="ellipse">
            <a:avLst/>
          </a:prstGeom>
          <a:solidFill>
            <a:srgbClr val="FF0000"/>
          </a:solidFill>
          <a:ln w="9525" algn="ctr">
            <a:solidFill>
              <a:schemeClr val="tx1"/>
            </a:solidFill>
            <a:round/>
            <a:headEnd/>
            <a:tailEnd/>
          </a:ln>
        </p:spPr>
        <p:txBody>
          <a:bodyPr/>
          <a:lstStyle/>
          <a:p>
            <a:endParaRPr lang="fr-FR"/>
          </a:p>
        </p:txBody>
      </p:sp>
      <p:sp>
        <p:nvSpPr>
          <p:cNvPr id="12" name="Flèche droite 11"/>
          <p:cNvSpPr>
            <a:spLocks noChangeArrowheads="1"/>
          </p:cNvSpPr>
          <p:nvPr/>
        </p:nvSpPr>
        <p:spPr bwMode="auto">
          <a:xfrm flipV="1">
            <a:off x="6840538" y="2411413"/>
            <a:ext cx="863600" cy="144462"/>
          </a:xfrm>
          <a:prstGeom prst="rightArrow">
            <a:avLst>
              <a:gd name="adj1" fmla="val 50000"/>
              <a:gd name="adj2" fmla="val 49817"/>
            </a:avLst>
          </a:prstGeom>
          <a:solidFill>
            <a:srgbClr val="00B8FF"/>
          </a:solidFill>
          <a:ln w="9525" algn="ctr">
            <a:solidFill>
              <a:schemeClr val="tx1"/>
            </a:solidFill>
            <a:round/>
            <a:headEnd/>
            <a:tailEnd/>
          </a:ln>
        </p:spPr>
        <p:txBody>
          <a:bodyPr/>
          <a:lstStyle/>
          <a:p>
            <a:endParaRPr lang="fr-FR"/>
          </a:p>
        </p:txBody>
      </p:sp>
    </p:spTree>
  </p:cSld>
  <p:clrMapOvr>
    <a:masterClrMapping/>
  </p:clrMapOvr>
  <p:transition spd="med"/>
  <p:timing>
    <p:tnLst>
      <p:par>
        <p:cTn id="1" dur="indefinite" restart="never" nodeType="tmRoot">
          <p:childTnLst>
            <p:seq concurrent="1" nextAc="seek">
              <p:cTn id="2" dur="0"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checkerboard(across)">
                                      <p:cBhvr>
                                        <p:cTn id="12" dur="500"/>
                                        <p:tgtEl>
                                          <p:spTgt spid="10"/>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checkerboard(across)">
                                      <p:cBhvr>
                                        <p:cTn id="15" dur="500"/>
                                        <p:tgtEl>
                                          <p:spTgt spid="12"/>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heckerboard(across)">
                                      <p:cBhvr>
                                        <p:cTn id="18" dur="500"/>
                                        <p:tgtEl>
                                          <p:spTgt spid="7"/>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checkerboard(across)">
                                      <p:cBhvr>
                                        <p:cTn id="24" dur="500"/>
                                        <p:tgtEl>
                                          <p:spTgt spid="11"/>
                                        </p:tgtEl>
                                      </p:cBhvr>
                                    </p:animEffect>
                                  </p:childTnLst>
                                </p:cTn>
                              </p:par>
                              <p:par>
                                <p:cTn id="25" presetID="5" presetClass="entr" presetSubtype="1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heckerboard(across)">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animBg="1"/>
      <p:bldP spid="8" grpId="0" animBg="1"/>
      <p:bldP spid="9"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6769100" y="3492500"/>
            <a:ext cx="574675" cy="358775"/>
          </a:xfrm>
          <a:prstGeom prst="rect">
            <a:avLst/>
          </a:prstGeom>
          <a:noFill/>
          <a:ln w="9525" algn="ctr">
            <a:solidFill>
              <a:schemeClr val="tx1"/>
            </a:solidFill>
            <a:round/>
            <a:headEnd/>
            <a:tailEnd/>
          </a:ln>
        </p:spPr>
        <p:txBody>
          <a:bodyPr/>
          <a:lstStyle/>
          <a:p>
            <a:endParaRPr lang="fr-FR"/>
          </a:p>
        </p:txBody>
      </p:sp>
      <p:sp>
        <p:nvSpPr>
          <p:cNvPr id="49155" name="Rectangle 3"/>
          <p:cNvSpPr>
            <a:spLocks noChangeArrowheads="1"/>
          </p:cNvSpPr>
          <p:nvPr/>
        </p:nvSpPr>
        <p:spPr bwMode="auto">
          <a:xfrm>
            <a:off x="6769100" y="4140200"/>
            <a:ext cx="574675" cy="360363"/>
          </a:xfrm>
          <a:prstGeom prst="rect">
            <a:avLst/>
          </a:prstGeom>
          <a:noFill/>
          <a:ln w="9525" algn="ctr">
            <a:solidFill>
              <a:schemeClr val="tx1"/>
            </a:solidFill>
            <a:round/>
            <a:headEnd/>
            <a:tailEnd/>
          </a:ln>
        </p:spPr>
        <p:txBody>
          <a:bodyPr/>
          <a:lstStyle/>
          <a:p>
            <a:endParaRPr lang="fr-FR"/>
          </a:p>
        </p:txBody>
      </p:sp>
      <p:sp>
        <p:nvSpPr>
          <p:cNvPr id="49156" name="Rectangle 4"/>
          <p:cNvSpPr>
            <a:spLocks noChangeArrowheads="1"/>
          </p:cNvSpPr>
          <p:nvPr/>
        </p:nvSpPr>
        <p:spPr bwMode="auto">
          <a:xfrm>
            <a:off x="6769100" y="4716463"/>
            <a:ext cx="574675" cy="358775"/>
          </a:xfrm>
          <a:prstGeom prst="rect">
            <a:avLst/>
          </a:prstGeom>
          <a:noFill/>
          <a:ln w="9525" algn="ctr">
            <a:solidFill>
              <a:schemeClr val="tx1"/>
            </a:solidFill>
            <a:round/>
            <a:headEnd/>
            <a:tailEnd/>
          </a:ln>
        </p:spPr>
        <p:txBody>
          <a:bodyPr/>
          <a:lstStyle/>
          <a:p>
            <a:endParaRPr lang="fr-FR"/>
          </a:p>
        </p:txBody>
      </p:sp>
      <p:sp>
        <p:nvSpPr>
          <p:cNvPr id="6" name="Arc 5"/>
          <p:cNvSpPr/>
          <p:nvPr/>
        </p:nvSpPr>
        <p:spPr bwMode="auto">
          <a:xfrm>
            <a:off x="6769100" y="1692275"/>
            <a:ext cx="503238" cy="935038"/>
          </a:xfrm>
          <a:prstGeom prst="arc">
            <a:avLst/>
          </a:prstGeom>
          <a:noFill/>
          <a:ln w="9525" cap="flat" cmpd="sng" algn="ctr">
            <a:solidFill>
              <a:schemeClr val="tx1"/>
            </a:solidFill>
            <a:prstDash val="solid"/>
            <a:round/>
            <a:headEnd type="none" w="med" len="med"/>
            <a:tailEnd type="none" w="med" len="med"/>
          </a:ln>
          <a:effectLst/>
        </p:spPr>
        <p:txBody>
          <a:bodyPr/>
          <a:lstStyle/>
          <a:p>
            <a:pPr>
              <a:defRPr/>
            </a:pPr>
            <a:endParaRPr lang="fr-FR"/>
          </a:p>
        </p:txBody>
      </p:sp>
      <p:sp>
        <p:nvSpPr>
          <p:cNvPr id="49158" name="Ellipse 6"/>
          <p:cNvSpPr>
            <a:spLocks noChangeArrowheads="1"/>
          </p:cNvSpPr>
          <p:nvPr/>
        </p:nvSpPr>
        <p:spPr bwMode="auto">
          <a:xfrm>
            <a:off x="6840538" y="5292725"/>
            <a:ext cx="431800" cy="431800"/>
          </a:xfrm>
          <a:prstGeom prst="ellipse">
            <a:avLst/>
          </a:prstGeom>
          <a:solidFill>
            <a:srgbClr val="FF0000"/>
          </a:solidFill>
          <a:ln w="9525" algn="ctr">
            <a:solidFill>
              <a:schemeClr val="tx1"/>
            </a:solidFill>
            <a:round/>
            <a:headEnd/>
            <a:tailEnd/>
          </a:ln>
        </p:spPr>
        <p:txBody>
          <a:bodyPr/>
          <a:lstStyle/>
          <a:p>
            <a:endParaRPr lang="fr-FR"/>
          </a:p>
        </p:txBody>
      </p:sp>
      <p:sp>
        <p:nvSpPr>
          <p:cNvPr id="49159" name="Flèche droite 7"/>
          <p:cNvSpPr>
            <a:spLocks noChangeArrowheads="1"/>
          </p:cNvSpPr>
          <p:nvPr/>
        </p:nvSpPr>
        <p:spPr bwMode="auto">
          <a:xfrm flipV="1">
            <a:off x="6840538" y="2411413"/>
            <a:ext cx="863600" cy="144462"/>
          </a:xfrm>
          <a:prstGeom prst="rightArrow">
            <a:avLst>
              <a:gd name="adj1" fmla="val 50000"/>
              <a:gd name="adj2" fmla="val 49817"/>
            </a:avLst>
          </a:prstGeom>
          <a:solidFill>
            <a:srgbClr val="00B8FF"/>
          </a:solidFill>
          <a:ln w="9525" algn="ctr">
            <a:solidFill>
              <a:schemeClr val="tx1"/>
            </a:solidFill>
            <a:round/>
            <a:headEnd/>
            <a:tailEnd/>
          </a:ln>
        </p:spPr>
        <p:txBody>
          <a:bodyPr/>
          <a:lstStyle/>
          <a:p>
            <a:endParaRPr lang="fr-FR"/>
          </a:p>
        </p:txBody>
      </p:sp>
      <p:sp>
        <p:nvSpPr>
          <p:cNvPr id="49160" name="ZoneTexte 8"/>
          <p:cNvSpPr txBox="1">
            <a:spLocks noChangeArrowheads="1"/>
          </p:cNvSpPr>
          <p:nvPr/>
        </p:nvSpPr>
        <p:spPr bwMode="auto">
          <a:xfrm>
            <a:off x="6624638" y="323850"/>
            <a:ext cx="3095625" cy="5502275"/>
          </a:xfrm>
          <a:prstGeom prst="rect">
            <a:avLst/>
          </a:prstGeom>
          <a:noFill/>
          <a:ln w="9525">
            <a:noFill/>
            <a:miter lim="800000"/>
            <a:headEnd/>
            <a:tailEnd/>
          </a:ln>
        </p:spPr>
        <p:txBody>
          <a:bodyPr>
            <a:spAutoFit/>
          </a:bodyPr>
          <a:lstStyle/>
          <a:p>
            <a:r>
              <a:rPr lang="fr-FR"/>
              <a:t>Légende:</a:t>
            </a:r>
          </a:p>
          <a:p>
            <a:endParaRPr lang="fr-FR"/>
          </a:p>
          <a:p>
            <a:r>
              <a:rPr lang="fr-FR" u="sng"/>
              <a:t>Les effets de la mondialisation sur le territoire: </a:t>
            </a:r>
          </a:p>
          <a:p>
            <a:endParaRPr lang="fr-FR"/>
          </a:p>
          <a:p>
            <a:endParaRPr lang="fr-FR"/>
          </a:p>
          <a:p>
            <a:endParaRPr lang="fr-FR"/>
          </a:p>
          <a:p>
            <a:endParaRPr lang="fr-FR"/>
          </a:p>
          <a:p>
            <a:endParaRPr lang="fr-FR"/>
          </a:p>
          <a:p>
            <a:endParaRPr lang="fr-FR"/>
          </a:p>
          <a:p>
            <a:r>
              <a:rPr lang="fr-FR" u="sng"/>
              <a:t>Les espaces de puissance : </a:t>
            </a:r>
          </a:p>
          <a:p>
            <a:endParaRPr lang="fr-FR"/>
          </a:p>
          <a:p>
            <a:endParaRPr lang="fr-FR"/>
          </a:p>
          <a:p>
            <a:endParaRPr lang="fr-FR"/>
          </a:p>
          <a:p>
            <a:r>
              <a:rPr lang="fr-FR"/>
              <a:t> </a:t>
            </a:r>
          </a:p>
          <a:p>
            <a:endParaRPr lang="fr-FR"/>
          </a:p>
          <a:p>
            <a:endParaRPr lang="fr-FR"/>
          </a:p>
          <a:p>
            <a:endParaRPr lang="fr-FR"/>
          </a:p>
          <a:p>
            <a:endParaRPr lang="fr-FR"/>
          </a:p>
          <a:p>
            <a:endParaRPr lang="fr-FR"/>
          </a:p>
        </p:txBody>
      </p:sp>
      <p:pic>
        <p:nvPicPr>
          <p:cNvPr id="49161" name="Picture 2" descr="http://www.google.fr/url?source=imglanding&amp;ct=img&amp;q=http://histoirencours.fr/blog/wp-content/uploads/2012/04/croquis-vierge012.jpg&amp;sa=X&amp;ei=ApFkVafSKcP4UOalgbgF&amp;ved=0CAkQ8wc&amp;usg=AFQjCNGRwXQBp4migRmcRbpTTT9QIG_KBA"/>
          <p:cNvPicPr>
            <a:picLocks noChangeAspect="1" noChangeArrowheads="1"/>
          </p:cNvPicPr>
          <p:nvPr/>
        </p:nvPicPr>
        <p:blipFill>
          <a:blip r:embed="rId2" cstate="print"/>
          <a:srcRect b="39284"/>
          <a:stretch>
            <a:fillRect/>
          </a:stretch>
        </p:blipFill>
        <p:spPr bwMode="auto">
          <a:xfrm>
            <a:off x="287784" y="395461"/>
            <a:ext cx="6408738" cy="3960813"/>
          </a:xfrm>
          <a:prstGeom prst="rect">
            <a:avLst/>
          </a:prstGeom>
          <a:noFill/>
          <a:ln w="9525">
            <a:solidFill>
              <a:schemeClr val="accent1"/>
            </a:solidFill>
            <a:miter lim="800000"/>
            <a:headEnd/>
            <a:tailEnd/>
          </a:ln>
        </p:spPr>
      </p:pic>
      <p:sp>
        <p:nvSpPr>
          <p:cNvPr id="49162" name="ZoneTexte 11"/>
          <p:cNvSpPr txBox="1">
            <a:spLocks noChangeArrowheads="1"/>
          </p:cNvSpPr>
          <p:nvPr/>
        </p:nvSpPr>
        <p:spPr bwMode="auto">
          <a:xfrm>
            <a:off x="215900" y="4500563"/>
            <a:ext cx="6048375" cy="349250"/>
          </a:xfrm>
          <a:prstGeom prst="rect">
            <a:avLst/>
          </a:prstGeom>
          <a:noFill/>
          <a:ln w="9525">
            <a:noFill/>
            <a:miter lim="800000"/>
            <a:headEnd/>
            <a:tailEnd/>
          </a:ln>
        </p:spPr>
        <p:txBody>
          <a:bodyPr>
            <a:spAutoFit/>
          </a:bodyPr>
          <a:lstStyle/>
          <a:p>
            <a:r>
              <a:rPr lang="fr-FR"/>
              <a:t>Titre: ………………………………………………………….</a:t>
            </a:r>
          </a:p>
        </p:txBody>
      </p:sp>
      <p:sp>
        <p:nvSpPr>
          <p:cNvPr id="11" name="ZoneTexte 10"/>
          <p:cNvSpPr txBox="1"/>
          <p:nvPr/>
        </p:nvSpPr>
        <p:spPr>
          <a:xfrm>
            <a:off x="1367904" y="6156101"/>
            <a:ext cx="7704856" cy="349968"/>
          </a:xfrm>
          <a:prstGeom prst="rect">
            <a:avLst/>
          </a:prstGeom>
          <a:noFill/>
        </p:spPr>
        <p:txBody>
          <a:bodyPr wrap="square" rtlCol="0">
            <a:spAutoFit/>
          </a:bodyPr>
          <a:lstStyle/>
          <a:p>
            <a:r>
              <a:rPr lang="fr-FR" dirty="0" smtClean="0">
                <a:solidFill>
                  <a:schemeClr val="tx2"/>
                </a:solidFill>
              </a:rPr>
              <a:t>Autre fond de carte : niveau moyen </a:t>
            </a:r>
            <a:endParaRPr lang="fr-FR" dirty="0">
              <a:solidFill>
                <a:schemeClr val="tx2"/>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3" descr="D:\Desktop\Myriam.jpg"/>
          <p:cNvPicPr>
            <a:picLocks noChangeAspect="1" noChangeArrowheads="1"/>
          </p:cNvPicPr>
          <p:nvPr/>
        </p:nvPicPr>
        <p:blipFill>
          <a:blip r:embed="rId2" cstate="email"/>
          <a:srcRect/>
          <a:stretch>
            <a:fillRect/>
          </a:stretch>
        </p:blipFill>
        <p:spPr bwMode="auto">
          <a:xfrm>
            <a:off x="1295896" y="0"/>
            <a:ext cx="8208912" cy="6289005"/>
          </a:xfrm>
          <a:prstGeom prst="rect">
            <a:avLst/>
          </a:prstGeom>
          <a:noFill/>
          <a:ln w="9525">
            <a:noFill/>
            <a:miter lim="800000"/>
            <a:headEnd/>
            <a:tailEnd/>
          </a:ln>
        </p:spPr>
      </p:pic>
      <p:sp>
        <p:nvSpPr>
          <p:cNvPr id="3" name="ZoneTexte 2"/>
          <p:cNvSpPr txBox="1"/>
          <p:nvPr/>
        </p:nvSpPr>
        <p:spPr>
          <a:xfrm>
            <a:off x="1223888" y="6516141"/>
            <a:ext cx="8640960" cy="378565"/>
          </a:xfrm>
          <a:prstGeom prst="rect">
            <a:avLst/>
          </a:prstGeom>
          <a:noFill/>
        </p:spPr>
        <p:txBody>
          <a:bodyPr wrap="square" rtlCol="0">
            <a:spAutoFit/>
          </a:bodyPr>
          <a:lstStyle/>
          <a:p>
            <a:r>
              <a:rPr lang="fr-FR" sz="2000" dirty="0" smtClean="0">
                <a:solidFill>
                  <a:schemeClr val="tx2"/>
                </a:solidFill>
                <a:effectLst>
                  <a:outerShdw blurRad="38100" dist="38100" dir="2700000" algn="tl">
                    <a:srgbClr val="000000">
                      <a:alpha val="43137"/>
                    </a:srgbClr>
                  </a:outerShdw>
                </a:effectLst>
              </a:rPr>
              <a:t>Carte d’élève à partir de laquelle se fait la leçon. </a:t>
            </a:r>
            <a:endParaRPr lang="fr-FR" sz="2000" dirty="0">
              <a:solidFill>
                <a:schemeClr val="tx2"/>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359792" y="323453"/>
            <a:ext cx="9288462" cy="1691902"/>
          </a:xfrm>
          <a:prstGeom prst="rect">
            <a:avLst/>
          </a:prstGeom>
          <a:noFill/>
          <a:ln w="9525" cap="flat">
            <a:solidFill>
              <a:srgbClr val="000000"/>
            </a:solid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b="1" u="sng" dirty="0">
                <a:solidFill>
                  <a:srgbClr val="000000"/>
                </a:solidFill>
              </a:rPr>
              <a:t>Place dans les programmes :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a:p>
            <a:r>
              <a:rPr lang="fr-FR" b="1" dirty="0" smtClean="0"/>
              <a:t>Partie II - LES TERRITOIRES DANS LA MONDIALISATION</a:t>
            </a:r>
          </a:p>
          <a:p>
            <a:endParaRPr lang="fr-FR" b="1" dirty="0" smtClean="0"/>
          </a:p>
          <a:p>
            <a:r>
              <a:rPr lang="fr-FR" b="1" dirty="0" smtClean="0"/>
              <a:t>Thème 1 - LES ÉTATS-UNIS</a:t>
            </a:r>
            <a:endParaRPr lang="fr-FR" b="1" u="sng"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b="1" u="sng"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smtClean="0">
                <a:solidFill>
                  <a:srgbClr val="000000"/>
                </a:solidFill>
              </a:rPr>
              <a:t>. </a:t>
            </a:r>
            <a:endParaRPr lang="fr-FR"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p:txBody>
      </p:sp>
      <p:sp>
        <p:nvSpPr>
          <p:cNvPr id="4" name="Text Box 3"/>
          <p:cNvSpPr txBox="1">
            <a:spLocks noChangeArrowheads="1"/>
          </p:cNvSpPr>
          <p:nvPr/>
        </p:nvSpPr>
        <p:spPr bwMode="auto">
          <a:xfrm>
            <a:off x="287784" y="2339677"/>
            <a:ext cx="9288462" cy="4824536"/>
          </a:xfrm>
          <a:prstGeom prst="rect">
            <a:avLst/>
          </a:prstGeom>
          <a:noFill/>
          <a:ln w="9525" cap="flat">
            <a:solidFill>
              <a:srgbClr val="000000"/>
            </a:solid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b="1" u="sng" dirty="0">
                <a:solidFill>
                  <a:srgbClr val="000000"/>
                </a:solidFill>
              </a:rPr>
              <a:t>Connaissances, capacités : </a:t>
            </a:r>
            <a:endParaRPr lang="fr-FR" b="1" u="sng" dirty="0" smtClean="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b="1" u="sng" dirty="0">
              <a:solidFill>
                <a:srgbClr val="000000"/>
              </a:solidFill>
            </a:endParaRPr>
          </a:p>
          <a:p>
            <a:r>
              <a:rPr lang="fr-FR" dirty="0" smtClean="0"/>
              <a:t>L'étude met en évidence les espaces majeurs de la puissance et les</a:t>
            </a:r>
          </a:p>
          <a:p>
            <a:r>
              <a:rPr lang="fr-FR" dirty="0" smtClean="0"/>
              <a:t>différenciations spatiales qui découlent de la métropolisation et de la</a:t>
            </a:r>
          </a:p>
          <a:p>
            <a:r>
              <a:rPr lang="fr-FR" dirty="0" smtClean="0"/>
              <a:t>littoralisation des activités.</a:t>
            </a:r>
            <a:endParaRPr lang="fr-FR"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a:solidFill>
                  <a:srgbClr val="000000"/>
                </a:solidFill>
              </a:rPr>
              <a:t>- Localiser et situer sur une carte cinq métropoles des Etats-Unis et la Mégalopole.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a:solidFill>
                  <a:srgbClr val="000000"/>
                </a:solidFill>
              </a:rPr>
              <a:t>- Décrire et expliquer quelques paysages représentatifs du territoire des Etats-Unis</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a:solidFill>
                  <a:srgbClr val="000000"/>
                </a:solidFill>
              </a:rPr>
              <a:t>- Réaliser un croquis rendant compte des grands traits de l'organisation du territoire des Etats-Unis.</a:t>
            </a:r>
          </a:p>
          <a:p>
            <a:pP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smtClean="0">
                <a:solidFill>
                  <a:srgbClr val="000000"/>
                </a:solidFill>
              </a:rPr>
              <a:t>Localiser </a:t>
            </a:r>
            <a:r>
              <a:rPr lang="fr-FR" dirty="0">
                <a:solidFill>
                  <a:srgbClr val="000000"/>
                </a:solidFill>
              </a:rPr>
              <a:t>et situer sur un planisphère les principaux pôles de puissance mondiaux. </a:t>
            </a:r>
            <a:endParaRPr lang="fr-FR" dirty="0" smtClean="0">
              <a:solidFill>
                <a:srgbClr val="000000"/>
              </a:solidFill>
            </a:endParaRPr>
          </a:p>
          <a:p>
            <a:pP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b="1" u="sng" dirty="0" smtClean="0">
                <a:solidFill>
                  <a:srgbClr val="000000"/>
                </a:solidFill>
              </a:rPr>
              <a:t>Démarche: </a:t>
            </a:r>
          </a:p>
          <a:p>
            <a:pP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smtClean="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smtClean="0">
                <a:solidFill>
                  <a:srgbClr val="000000"/>
                </a:solidFill>
              </a:rPr>
              <a:t>L'étude s'appuie sur des exemples de la puissance des Etats-Unis dans le monde.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smtClean="0">
              <a:solidFill>
                <a:srgbClr val="000000"/>
              </a:solidFill>
            </a:endParaRP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dirty="0" smtClean="0">
                <a:solidFill>
                  <a:srgbClr val="000000"/>
                </a:solidFill>
              </a:rPr>
              <a:t>L'étude conduit à un croquis de l'organisation du territoire des Etats-Unis.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smtClean="0">
              <a:solidFill>
                <a:srgbClr val="000000"/>
              </a:solidFill>
            </a:endParaRPr>
          </a:p>
          <a:p>
            <a:pP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a:p>
            <a:pPr>
              <a:buFontTx/>
              <a:buChar cha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lang="fr-FR" dirty="0">
              <a:solidFill>
                <a:srgbClr val="000000"/>
              </a:solidFill>
            </a:endParaRPr>
          </a:p>
        </p:txBody>
      </p:sp>
      <p:sp>
        <p:nvSpPr>
          <p:cNvPr id="5" name="Espace réservé du pied de page 4"/>
          <p:cNvSpPr>
            <a:spLocks noGrp="1"/>
          </p:cNvSpPr>
          <p:nvPr>
            <p:ph type="ftr" sz="quarter" idx="11"/>
          </p:nvPr>
        </p:nvSpPr>
        <p:spPr/>
        <p:txBody>
          <a:bodyPr/>
          <a:lstStyle/>
          <a:p>
            <a:r>
              <a:rPr lang="fr-FR" smtClean="0"/>
              <a:t>Foulon Peggy </a:t>
            </a:r>
            <a:endParaRPr lang="fr-F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solidFill>
                  <a:schemeClr val="tx2"/>
                </a:solidFill>
              </a:rPr>
              <a:t>1</a:t>
            </a:r>
            <a:r>
              <a:rPr lang="fr-FR" baseline="30000" dirty="0" smtClean="0">
                <a:solidFill>
                  <a:schemeClr val="tx2"/>
                </a:solidFill>
              </a:rPr>
              <a:t>ère</a:t>
            </a:r>
            <a:r>
              <a:rPr lang="fr-FR" dirty="0" smtClean="0">
                <a:solidFill>
                  <a:schemeClr val="tx2"/>
                </a:solidFill>
              </a:rPr>
              <a:t> séance</a:t>
            </a:r>
            <a:r>
              <a:rPr lang="fr-FR" dirty="0" smtClean="0"/>
              <a:t>: </a:t>
            </a:r>
            <a:r>
              <a:rPr lang="fr-FR" sz="4800" dirty="0" smtClean="0">
                <a:solidFill>
                  <a:srgbClr val="000000"/>
                </a:solidFill>
                <a:effectLst/>
                <a:latin typeface="Arial" charset="0"/>
                <a:ea typeface="Microsoft YaHei" charset="-122"/>
              </a:rPr>
              <a:t> </a:t>
            </a:r>
            <a:r>
              <a:rPr lang="fr-FR" sz="4000" u="sng" dirty="0" smtClean="0">
                <a:solidFill>
                  <a:srgbClr val="000000"/>
                </a:solidFill>
                <a:effectLst/>
                <a:latin typeface="Arial" charset="0"/>
                <a:ea typeface="Microsoft YaHei" charset="-122"/>
              </a:rPr>
              <a:t>les Etats-Unis : un acteur essentiel de la mondialisation.  </a:t>
            </a:r>
            <a:endParaRPr lang="fr-FR" u="sng" dirty="0"/>
          </a:p>
        </p:txBody>
      </p:sp>
      <p:sp>
        <p:nvSpPr>
          <p:cNvPr id="3" name="ZoneTexte 2"/>
          <p:cNvSpPr txBox="1"/>
          <p:nvPr/>
        </p:nvSpPr>
        <p:spPr>
          <a:xfrm>
            <a:off x="1223888" y="1547589"/>
            <a:ext cx="8280920" cy="349968"/>
          </a:xfrm>
          <a:prstGeom prst="rect">
            <a:avLst/>
          </a:prstGeom>
          <a:noFill/>
          <a:ln>
            <a:solidFill>
              <a:schemeClr val="accent1"/>
            </a:solidFill>
          </a:ln>
        </p:spPr>
        <p:txBody>
          <a:bodyPr wrap="square" rtlCol="0">
            <a:spAutoFit/>
          </a:bodyPr>
          <a:lstStyle/>
          <a:p>
            <a:r>
              <a:rPr lang="fr-FR" dirty="0" smtClean="0"/>
              <a:t>Volume horaire: 2h </a:t>
            </a:r>
            <a:endParaRPr lang="fr-FR" dirty="0"/>
          </a:p>
        </p:txBody>
      </p:sp>
      <p:sp>
        <p:nvSpPr>
          <p:cNvPr id="5" name="ZoneTexte 4"/>
          <p:cNvSpPr txBox="1"/>
          <p:nvPr/>
        </p:nvSpPr>
        <p:spPr>
          <a:xfrm>
            <a:off x="1223888" y="1979637"/>
            <a:ext cx="8280920" cy="607602"/>
          </a:xfrm>
          <a:prstGeom prst="rect">
            <a:avLst/>
          </a:prstGeom>
          <a:solidFill>
            <a:schemeClr val="accent5">
              <a:lumMod val="20000"/>
              <a:lumOff val="80000"/>
            </a:schemeClr>
          </a:solidFill>
          <a:ln>
            <a:solidFill>
              <a:schemeClr val="accent1"/>
            </a:solidFill>
          </a:ln>
        </p:spPr>
        <p:txBody>
          <a:bodyPr wrap="square" rtlCol="0">
            <a:spAutoFit/>
          </a:bodyPr>
          <a:lstStyle/>
          <a:p>
            <a:r>
              <a:rPr lang="fr-FR" b="1" u="sng" dirty="0" smtClean="0"/>
              <a:t>Objectif:</a:t>
            </a:r>
            <a:r>
              <a:rPr lang="fr-FR" dirty="0" smtClean="0"/>
              <a:t> </a:t>
            </a:r>
            <a:r>
              <a:rPr lang="fr-FR" dirty="0" smtClean="0">
                <a:solidFill>
                  <a:srgbClr val="000000"/>
                </a:solidFill>
              </a:rPr>
              <a:t>Caractériser la puissance étatsunienne pour en montrer l'importance en tant que modèle dominant dans la mondialisation.  </a:t>
            </a:r>
            <a:endParaRPr lang="fr-FR" dirty="0"/>
          </a:p>
        </p:txBody>
      </p:sp>
      <p:sp>
        <p:nvSpPr>
          <p:cNvPr id="6" name="ZoneTexte 5"/>
          <p:cNvSpPr txBox="1"/>
          <p:nvPr/>
        </p:nvSpPr>
        <p:spPr>
          <a:xfrm>
            <a:off x="1223888" y="2699718"/>
            <a:ext cx="8280920" cy="2153410"/>
          </a:xfrm>
          <a:prstGeom prst="rect">
            <a:avLst/>
          </a:prstGeom>
          <a:solidFill>
            <a:schemeClr val="accent5">
              <a:lumMod val="20000"/>
              <a:lumOff val="80000"/>
            </a:schemeClr>
          </a:solidFill>
          <a:ln>
            <a:solidFill>
              <a:srgbClr val="00B0F0"/>
            </a:solidFill>
          </a:ln>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u="sng" dirty="0" smtClean="0"/>
              <a:t>Activité: </a:t>
            </a:r>
          </a:p>
          <a:p>
            <a:endParaRPr lang="fr-FR" b="1" u="sng" dirty="0" smtClean="0"/>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À partir de documents du manuel, les élèves remplissent un tableau en repérant les éléments de puissance et le type de puissance. </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fr-FR" dirty="0" smtClean="0">
              <a:solidFill>
                <a:srgbClr val="000000"/>
              </a:solidFill>
            </a:endParaRP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FF"/>
                </a:solidFill>
              </a:rPr>
              <a:t>Notions réinvesties de la 1ère partie du programme : FTN, façade maritime, IDE, migrations. </a:t>
            </a:r>
          </a:p>
          <a:p>
            <a:endParaRPr lang="fr-FR" dirty="0"/>
          </a:p>
        </p:txBody>
      </p:sp>
      <p:sp>
        <p:nvSpPr>
          <p:cNvPr id="7" name="ZoneTexte 6"/>
          <p:cNvSpPr txBox="1"/>
          <p:nvPr/>
        </p:nvSpPr>
        <p:spPr>
          <a:xfrm>
            <a:off x="1223888" y="5003973"/>
            <a:ext cx="8280920" cy="1380506"/>
          </a:xfrm>
          <a:prstGeom prst="rect">
            <a:avLst/>
          </a:prstGeom>
          <a:solidFill>
            <a:schemeClr val="accent5">
              <a:lumMod val="20000"/>
              <a:lumOff val="80000"/>
            </a:schemeClr>
          </a:solidFill>
          <a:ln>
            <a:solidFill>
              <a:schemeClr val="accent1"/>
            </a:solidFill>
          </a:ln>
        </p:spPr>
        <p:txBody>
          <a:bodyPr wrap="square" rtlCol="0">
            <a:spAutoFit/>
          </a:bodyPr>
          <a:lstStyle/>
          <a:p>
            <a:r>
              <a:rPr lang="fr-FR" b="1" u="sng" dirty="0" smtClean="0"/>
              <a:t>Compétences: </a:t>
            </a:r>
          </a:p>
          <a:p>
            <a:endParaRPr lang="fr-FR" b="1" u="sng" dirty="0" smtClean="0"/>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 identifier, classer.</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 passer d'un langage à un autre </a:t>
            </a:r>
          </a:p>
          <a:p>
            <a:endParaRPr lang="fr-FR" dirty="0"/>
          </a:p>
        </p:txBody>
      </p:sp>
      <p:sp>
        <p:nvSpPr>
          <p:cNvPr id="8" name="Rectangle 7"/>
          <p:cNvSpPr/>
          <p:nvPr/>
        </p:nvSpPr>
        <p:spPr>
          <a:xfrm>
            <a:off x="1223888" y="6444133"/>
            <a:ext cx="8280920" cy="865237"/>
          </a:xfrm>
          <a:prstGeom prst="rect">
            <a:avLst/>
          </a:prstGeom>
          <a:solidFill>
            <a:schemeClr val="accent5">
              <a:lumMod val="20000"/>
              <a:lumOff val="80000"/>
            </a:schemeClr>
          </a:solidFill>
          <a:ln>
            <a:solidFill>
              <a:schemeClr val="accent1"/>
            </a:solidFill>
          </a:ln>
        </p:spPr>
        <p:txBody>
          <a:bodyPr wrap="square">
            <a:spAutoFit/>
          </a:bodyPr>
          <a:lstStyle/>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dirty="0" smtClean="0">
                <a:solidFill>
                  <a:srgbClr val="000000"/>
                </a:solidFill>
              </a:rPr>
              <a:t>- réaliser d'une carte mentale pour la trace écrite </a:t>
            </a: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endParaRPr lang="fr-FR" dirty="0" smtClean="0">
              <a:solidFill>
                <a:srgbClr val="000000"/>
              </a:solidFill>
            </a:endParaRPr>
          </a:p>
          <a:p>
            <a:pPr lvl="0">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 pos="9434513" algn="l"/>
              </a:tabLst>
            </a:pPr>
            <a:r>
              <a:rPr lang="fr-FR" b="1" dirty="0" smtClean="0">
                <a:solidFill>
                  <a:srgbClr val="000000"/>
                </a:solidFill>
              </a:rPr>
              <a:t>E</a:t>
            </a:r>
            <a:r>
              <a:rPr lang="fr-FR" b="1" u="sng" dirty="0" smtClean="0">
                <a:solidFill>
                  <a:srgbClr val="000000"/>
                </a:solidFill>
              </a:rPr>
              <a:t>valuation</a:t>
            </a:r>
            <a:r>
              <a:rPr lang="fr-FR" dirty="0" smtClean="0">
                <a:solidFill>
                  <a:srgbClr val="000000"/>
                </a:solidFill>
              </a:rPr>
              <a:t> : rédiger un texte à partir de la carte mentale.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 Box 1"/>
          <p:cNvSpPr txBox="1">
            <a:spLocks noChangeArrowheads="1"/>
          </p:cNvSpPr>
          <p:nvPr/>
        </p:nvSpPr>
        <p:spPr bwMode="auto">
          <a:xfrm>
            <a:off x="360363" y="647700"/>
            <a:ext cx="9070975" cy="5400675"/>
          </a:xfrm>
          <a:prstGeom prst="rect">
            <a:avLst/>
          </a:prstGeom>
          <a:noFill/>
          <a:ln w="9525" cap="flat">
            <a:noFill/>
            <a:round/>
            <a:headEnd/>
            <a:tailEnd/>
          </a:ln>
          <a:effectLst/>
        </p:spPr>
        <p:txBody>
          <a:bodyPr lIns="0" tIns="23114" rIns="0" bIns="0" anchor="ctr"/>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2600">
                <a:solidFill>
                  <a:srgbClr val="000000"/>
                </a:solidFill>
              </a:rPr>
              <a:t>« Ce thème du programme invite à s’interroger sur les États-Unis en tant qu’acteur majeur et modèle dominant de la mondialisation, elle-même pouvant être perçue comme une américanisation de la planète. (…) Il s’agit de souligner la place exceptionnelle des États-Unis, à la fois comme acteur et comme moteur de la mondialisation en montrant comment ce pays s’inscrit dans l’espace mondial. La puissance étatsunienne doit être caractérisée, en insistant sur son importance dans la mondialisation, dont la</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sz="2600">
                <a:solidFill>
                  <a:srgbClr val="000000"/>
                </a:solidFill>
              </a:rPr>
              <a:t>diffusion du mode de vie dominant (l’american way of life), popularisé par les productions télévisuelles ou cinématographiques est l’un des symboles et s’impose au reste du monde. »  </a:t>
            </a:r>
          </a:p>
        </p:txBody>
      </p:sp>
      <p:sp>
        <p:nvSpPr>
          <p:cNvPr id="6146" name="Text Box 2"/>
          <p:cNvSpPr txBox="1">
            <a:spLocks noChangeArrowheads="1"/>
          </p:cNvSpPr>
          <p:nvPr/>
        </p:nvSpPr>
        <p:spPr bwMode="auto">
          <a:xfrm>
            <a:off x="360363" y="6335713"/>
            <a:ext cx="8351837" cy="858837"/>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dirty="0">
                <a:solidFill>
                  <a:srgbClr val="000000"/>
                </a:solidFill>
              </a:rPr>
              <a:t>Ressources </a:t>
            </a:r>
            <a:r>
              <a:rPr lang="fr-FR" dirty="0" err="1">
                <a:solidFill>
                  <a:srgbClr val="000000"/>
                </a:solidFill>
              </a:rPr>
              <a:t>Eduscol</a:t>
            </a:r>
            <a:r>
              <a:rPr lang="fr-FR" dirty="0">
                <a:solidFill>
                  <a:srgbClr val="000000"/>
                </a:solidFill>
              </a:rPr>
              <a:t> </a:t>
            </a:r>
          </a:p>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Lst>
            </a:pPr>
            <a:r>
              <a:rPr lang="fr-FR" dirty="0">
                <a:solidFill>
                  <a:srgbClr val="000000"/>
                </a:solidFill>
                <a:hlinkClick r:id="rId3"/>
              </a:rPr>
              <a:t>http://cache.media.eduscol.education.fr/file/college/68/7/College_Ressources_HGEC_4_Geo_06_EtatsUnis_187687.pdf</a:t>
            </a:r>
            <a:r>
              <a:rPr lang="fr-FR" dirty="0">
                <a:solidFill>
                  <a:srgbClr val="000000"/>
                </a:solidFill>
              </a:rPr>
              <a:t> </a:t>
            </a:r>
          </a:p>
        </p:txBody>
      </p:sp>
      <p:sp>
        <p:nvSpPr>
          <p:cNvPr id="6147" name="Text Box 3"/>
          <p:cNvSpPr txBox="1">
            <a:spLocks noChangeArrowheads="1"/>
          </p:cNvSpPr>
          <p:nvPr/>
        </p:nvSpPr>
        <p:spPr bwMode="auto">
          <a:xfrm>
            <a:off x="287338" y="215900"/>
            <a:ext cx="9144000" cy="346075"/>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lang="fr-FR" b="1" u="sng">
                <a:solidFill>
                  <a:srgbClr val="000000"/>
                </a:solidFill>
              </a:rPr>
              <a:t>I. Les Etats-Unis : un acteur essentiel de la mondialisation </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Group 1"/>
          <p:cNvGraphicFramePr>
            <a:graphicFrameLocks noGrp="1"/>
          </p:cNvGraphicFramePr>
          <p:nvPr/>
        </p:nvGraphicFramePr>
        <p:xfrm>
          <a:off x="1367904" y="251445"/>
          <a:ext cx="8208912" cy="6666184"/>
        </p:xfrm>
        <a:graphic>
          <a:graphicData uri="http://schemas.openxmlformats.org/drawingml/2006/table">
            <a:tbl>
              <a:tblPr/>
              <a:tblGrid>
                <a:gridCol w="2141455"/>
                <a:gridCol w="4282911"/>
                <a:gridCol w="1784546"/>
              </a:tblGrid>
              <a:tr h="781771">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800" b="0" i="0" u="none" strike="noStrike" cap="none" normalizeH="0" baseline="0" dirty="0" smtClean="0">
                        <a:ln>
                          <a:noFill/>
                        </a:ln>
                        <a:solidFill>
                          <a:srgbClr val="00000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Éléments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Type de puissance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B3B3B3"/>
                    </a:solidFill>
                  </a:tcPr>
                </a:tc>
              </a:tr>
              <a:tr h="158880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Carte du commerce extérieur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3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exportateur et importateur mondial de services,  IDE, principaux partenaires commerciaux , volumes échangés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commerciale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15512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Tableau de données statistiques</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0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rang dans capitalisation boursière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0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rang de serveurs internet</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0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rang des prix </a:t>
                      </a:r>
                      <a:r>
                        <a:rPr kumimoji="0" lang="fr-FR" sz="1100" b="0" i="0" u="none" strike="noStrike" cap="none" normalizeH="0" baseline="0" dirty="0" err="1" smtClean="0">
                          <a:ln>
                            <a:noFill/>
                          </a:ln>
                          <a:solidFill>
                            <a:srgbClr val="0070C0"/>
                          </a:solidFill>
                          <a:effectLst/>
                          <a:latin typeface="Arial" charset="0"/>
                          <a:ea typeface="Microsoft YaHei" charset="-122"/>
                        </a:rPr>
                        <a:t>nobel</a:t>
                      </a:r>
                      <a:r>
                        <a:rPr kumimoji="0" lang="fr-FR" sz="1100" b="0" i="0" u="none" strike="noStrike" cap="none" normalizeH="0" baseline="0" dirty="0" smtClean="0">
                          <a:ln>
                            <a:noFill/>
                          </a:ln>
                          <a:solidFill>
                            <a:srgbClr val="0070C0"/>
                          </a:solidFill>
                          <a:effectLst/>
                          <a:latin typeface="Arial" charset="0"/>
                          <a:ea typeface="Microsoft YaHei" charset="-122"/>
                        </a:rPr>
                        <a:t>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0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rang Richesse mondiale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1</a:t>
                      </a:r>
                      <a:r>
                        <a:rPr kumimoji="0" lang="fr-FR" sz="1100" b="0" i="0" u="none" strike="noStrike" cap="none" normalizeH="0" baseline="30000" dirty="0" smtClean="0">
                          <a:ln>
                            <a:noFill/>
                          </a:ln>
                          <a:solidFill>
                            <a:srgbClr val="0070C0"/>
                          </a:solidFill>
                          <a:effectLst/>
                          <a:latin typeface="Arial" charset="0"/>
                          <a:ea typeface="Microsoft YaHei" charset="-122"/>
                        </a:rPr>
                        <a:t>er</a:t>
                      </a:r>
                      <a:r>
                        <a:rPr kumimoji="0" lang="fr-FR" sz="1100" b="0" i="0" u="none" strike="noStrike" cap="none" normalizeH="0" baseline="0" dirty="0" smtClean="0">
                          <a:ln>
                            <a:noFill/>
                          </a:ln>
                          <a:solidFill>
                            <a:srgbClr val="0070C0"/>
                          </a:solidFill>
                          <a:effectLst/>
                          <a:latin typeface="Arial" charset="0"/>
                          <a:ea typeface="Microsoft YaHei" charset="-122"/>
                        </a:rPr>
                        <a:t> rang Dépenses RD</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endParaRPr kumimoji="0" lang="fr-FR" sz="1100" b="0" i="0" u="none" strike="noStrike" cap="none" normalizeH="0" baseline="0" dirty="0" smtClean="0">
                        <a:ln>
                          <a:noFill/>
                        </a:ln>
                        <a:solidFill>
                          <a:srgbClr val="0070C0"/>
                        </a:solidFill>
                        <a:effectLst/>
                        <a:latin typeface="Arial" charset="0"/>
                        <a:ea typeface="Microsoft YaHei" charset="-122"/>
                      </a:endParaRP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financière</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technologique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1588808">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Texte de </a:t>
                      </a:r>
                      <a:r>
                        <a:rPr kumimoji="0" lang="fr-FR" sz="1100" b="0" i="0" u="none" strike="noStrike" cap="none" normalizeH="0" baseline="0" dirty="0" err="1" smtClean="0">
                          <a:ln>
                            <a:noFill/>
                          </a:ln>
                          <a:solidFill>
                            <a:srgbClr val="000000"/>
                          </a:solidFill>
                          <a:effectLst/>
                          <a:latin typeface="Arial" charset="0"/>
                          <a:ea typeface="Microsoft YaHei" charset="-122"/>
                        </a:rPr>
                        <a:t>B.Benoit</a:t>
                      </a:r>
                      <a:r>
                        <a:rPr kumimoji="0" lang="fr-FR" sz="1100" b="0" i="0" u="none" strike="noStrike" cap="none" normalizeH="0" baseline="0" dirty="0" smtClean="0">
                          <a:ln>
                            <a:noFill/>
                          </a:ln>
                          <a:solidFill>
                            <a:srgbClr val="000000"/>
                          </a:solidFill>
                          <a:effectLst/>
                          <a:latin typeface="Arial" charset="0"/>
                          <a:ea typeface="Microsoft YaHei" charset="-122"/>
                        </a:rPr>
                        <a:t> et </a:t>
                      </a:r>
                      <a:r>
                        <a:rPr kumimoji="0" lang="fr-FR" sz="1100" b="0" i="0" u="none" strike="noStrike" cap="none" normalizeH="0" baseline="0" dirty="0" err="1" smtClean="0">
                          <a:ln>
                            <a:noFill/>
                          </a:ln>
                          <a:solidFill>
                            <a:srgbClr val="000000"/>
                          </a:solidFill>
                          <a:effectLst/>
                          <a:latin typeface="Arial" charset="0"/>
                          <a:ea typeface="Microsoft YaHei" charset="-122"/>
                        </a:rPr>
                        <a:t>R.Saussac</a:t>
                      </a:r>
                      <a:r>
                        <a:rPr kumimoji="0" lang="fr-FR" sz="1100" b="0" i="0" u="none" strike="noStrike" cap="none" normalizeH="0" baseline="0" dirty="0" smtClean="0">
                          <a:ln>
                            <a:noFill/>
                          </a:ln>
                          <a:solidFill>
                            <a:srgbClr val="000000"/>
                          </a:solidFill>
                          <a:effectLst/>
                          <a:latin typeface="Arial" charset="0"/>
                          <a:ea typeface="Microsoft YaHei" charset="-122"/>
                        </a:rPr>
                        <a:t>, </a:t>
                      </a:r>
                      <a:r>
                        <a:rPr kumimoji="0" lang="fr-FR" sz="1100" b="0" i="0" u="sng" strike="noStrike" cap="none" normalizeH="0" baseline="0" dirty="0" smtClean="0">
                          <a:ln>
                            <a:noFill/>
                          </a:ln>
                          <a:solidFill>
                            <a:srgbClr val="000000"/>
                          </a:solidFill>
                          <a:effectLst/>
                          <a:latin typeface="Arial" charset="0"/>
                          <a:ea typeface="Microsoft YaHei" charset="-122"/>
                        </a:rPr>
                        <a:t>Les Amériques</a:t>
                      </a:r>
                      <a:r>
                        <a:rPr kumimoji="0" lang="fr-FR" sz="1100" b="0" i="0" u="none" strike="noStrike" cap="none" normalizeH="0" baseline="0" dirty="0" smtClean="0">
                          <a:ln>
                            <a:noFill/>
                          </a:ln>
                          <a:solidFill>
                            <a:srgbClr val="000000"/>
                          </a:solidFill>
                          <a:effectLst/>
                          <a:latin typeface="Arial" charset="0"/>
                          <a:ea typeface="Microsoft YaHei" charset="-122"/>
                        </a:rPr>
                        <a:t>, Bréal, 2010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Exportation de produits agricoles (blé, maïs, soja), modèle culturel (</a:t>
                      </a:r>
                      <a:r>
                        <a:rPr kumimoji="0" lang="fr-FR" sz="1100" b="0" i="0" u="none" strike="noStrike" cap="none" normalizeH="0" baseline="0" dirty="0" err="1" smtClean="0">
                          <a:ln>
                            <a:noFill/>
                          </a:ln>
                          <a:solidFill>
                            <a:srgbClr val="0070C0"/>
                          </a:solidFill>
                          <a:effectLst/>
                          <a:latin typeface="Arial" charset="0"/>
                          <a:ea typeface="Microsoft YaHei" charset="-122"/>
                        </a:rPr>
                        <a:t>big</a:t>
                      </a:r>
                      <a:r>
                        <a:rPr kumimoji="0" lang="fr-FR" sz="1100" b="0" i="0" u="none" strike="noStrike" cap="none" normalizeH="0" baseline="0" dirty="0" smtClean="0">
                          <a:ln>
                            <a:noFill/>
                          </a:ln>
                          <a:solidFill>
                            <a:srgbClr val="0070C0"/>
                          </a:solidFill>
                          <a:effectLst/>
                          <a:latin typeface="Arial" charset="0"/>
                          <a:ea typeface="Microsoft YaHei" charset="-122"/>
                        </a:rPr>
                        <a:t> mac), produits animaux.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 croissance démographique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agricole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Mode de vie </a:t>
                      </a:r>
                    </a:p>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démographique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r h="1088516">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Photographie de la flotte américaine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Flotte américaine : armée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militaire (membre permanent ONU) et politique</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E6E6E6"/>
                    </a:solidFill>
                  </a:tcPr>
                </a:tc>
              </a:tr>
              <a:tr h="463153">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0000"/>
                          </a:solidFill>
                          <a:effectLst/>
                          <a:latin typeface="Arial" charset="0"/>
                          <a:ea typeface="Microsoft YaHei" charset="-122"/>
                        </a:rPr>
                        <a:t>Part des firmes transnationales dans le monde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FTN</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c>
                  <a:txBody>
                    <a:bodyPr/>
                    <a:lstStyle/>
                    <a:p>
                      <a:pPr marL="0" marR="0" lvl="0" indent="0" algn="l" defTabSz="449263" rtl="0" eaLnBrk="1" fontAlgn="base" latinLnBrk="0" hangingPunct="0">
                        <a:lnSpc>
                          <a:spcPct val="93000"/>
                        </a:lnSpc>
                        <a:spcBef>
                          <a:spcPct val="0"/>
                        </a:spcBef>
                        <a:spcAft>
                          <a:spcPct val="0"/>
                        </a:spcAft>
                        <a:buClr>
                          <a:srgbClr val="000000"/>
                        </a:buClr>
                        <a:buSzPct val="100000"/>
                        <a:buFont typeface="Times New Roman" pitchFamily="16" charset="0"/>
                        <a:buNone/>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 pos="6289675" algn="l"/>
                          <a:tab pos="6738938" algn="l"/>
                          <a:tab pos="7188200" algn="l"/>
                          <a:tab pos="7637463" algn="l"/>
                          <a:tab pos="8086725" algn="l"/>
                          <a:tab pos="8535988" algn="l"/>
                          <a:tab pos="8985250" algn="l"/>
                        </a:tabLst>
                      </a:pPr>
                      <a:r>
                        <a:rPr kumimoji="0" lang="fr-FR" sz="1100" b="0" i="0" u="none" strike="noStrike" cap="none" normalizeH="0" baseline="0" dirty="0" smtClean="0">
                          <a:ln>
                            <a:noFill/>
                          </a:ln>
                          <a:solidFill>
                            <a:srgbClr val="0070C0"/>
                          </a:solidFill>
                          <a:effectLst/>
                          <a:latin typeface="Arial" charset="0"/>
                          <a:ea typeface="Microsoft YaHei" charset="-122"/>
                        </a:rPr>
                        <a:t>Puissance industrielle </a:t>
                      </a:r>
                    </a:p>
                  </a:txBody>
                  <a:tcPr marL="90000" marR="90000" marT="62802" marB="46800" horzOverflow="overflow">
                    <a:lnL w="720" cap="flat" cmpd="sng" algn="ctr">
                      <a:solidFill>
                        <a:srgbClr val="FFFFFF"/>
                      </a:solidFill>
                      <a:prstDash val="solid"/>
                      <a:round/>
                      <a:headEnd type="none" w="med" len="med"/>
                      <a:tailEnd type="none" w="med" len="med"/>
                    </a:lnL>
                    <a:lnR w="720" cap="flat" cmpd="sng" algn="ctr">
                      <a:solidFill>
                        <a:srgbClr val="FFFFFF"/>
                      </a:solidFill>
                      <a:prstDash val="solid"/>
                      <a:round/>
                      <a:headEnd type="none" w="med" len="med"/>
                      <a:tailEnd type="none" w="med" len="med"/>
                    </a:lnR>
                    <a:lnT w="720" cap="flat" cmpd="sng" algn="ctr">
                      <a:solidFill>
                        <a:srgbClr val="FFFFFF"/>
                      </a:solidFill>
                      <a:prstDash val="solid"/>
                      <a:round/>
                      <a:headEnd type="none" w="med" len="med"/>
                      <a:tailEnd type="none" w="med" len="med"/>
                    </a:lnT>
                    <a:lnB w="720" cap="flat" cmpd="sng" algn="ctr">
                      <a:solidFill>
                        <a:srgbClr val="FFFFFF"/>
                      </a:solidFill>
                      <a:prstDash val="solid"/>
                      <a:round/>
                      <a:headEnd type="none" w="med" len="med"/>
                      <a:tailEnd type="none" w="med" len="med"/>
                    </a:lnB>
                    <a:lnTlToBr>
                      <a:noFill/>
                    </a:lnTlToBr>
                    <a:lnBlToTr>
                      <a:noFill/>
                    </a:lnBlToTr>
                    <a:solidFill>
                      <a:srgbClr val="CCCCCC"/>
                    </a:solidFill>
                  </a:tcPr>
                </a:tc>
              </a:tr>
            </a:tbl>
          </a:graphicData>
        </a:graphic>
      </p:graphicFrame>
      <p:sp>
        <p:nvSpPr>
          <p:cNvPr id="4" name="ZoneTexte 3"/>
          <p:cNvSpPr txBox="1"/>
          <p:nvPr/>
        </p:nvSpPr>
        <p:spPr>
          <a:xfrm>
            <a:off x="2015976" y="7020197"/>
            <a:ext cx="5328592" cy="435825"/>
          </a:xfrm>
          <a:prstGeom prst="rect">
            <a:avLst/>
          </a:prstGeom>
          <a:noFill/>
        </p:spPr>
        <p:txBody>
          <a:bodyPr vert="horz" wrap="square" rtlCol="0">
            <a:spAutoFit/>
          </a:bodyPr>
          <a:lstStyle/>
          <a:p>
            <a:r>
              <a:rPr lang="fr-FR" sz="2400" dirty="0" smtClean="0">
                <a:solidFill>
                  <a:schemeClr val="accent5">
                    <a:lumMod val="75000"/>
                  </a:schemeClr>
                </a:solidFill>
              </a:rPr>
              <a:t>Tableau activité 1 </a:t>
            </a:r>
            <a:endParaRPr lang="fr-FR" sz="2400"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p:cNvPicPr>
            <a:picLocks noChangeAspect="1" noChangeArrowheads="1"/>
          </p:cNvPicPr>
          <p:nvPr/>
        </p:nvPicPr>
        <p:blipFill>
          <a:blip r:embed="rId3" cstate="email"/>
          <a:srcRect/>
          <a:stretch>
            <a:fillRect/>
          </a:stretch>
        </p:blipFill>
        <p:spPr bwMode="auto">
          <a:xfrm>
            <a:off x="1493290" y="150813"/>
            <a:ext cx="8226973" cy="5429224"/>
          </a:xfrm>
          <a:prstGeom prst="rect">
            <a:avLst/>
          </a:prstGeom>
          <a:noFill/>
          <a:ln w="9525" cap="flat">
            <a:noFill/>
            <a:round/>
            <a:headEnd/>
            <a:tailEnd/>
          </a:ln>
          <a:effectLst/>
        </p:spPr>
      </p:pic>
      <p:sp>
        <p:nvSpPr>
          <p:cNvPr id="11266" name="Text Box 2"/>
          <p:cNvSpPr txBox="1">
            <a:spLocks noChangeArrowheads="1"/>
          </p:cNvSpPr>
          <p:nvPr/>
        </p:nvSpPr>
        <p:spPr bwMode="auto">
          <a:xfrm>
            <a:off x="215900" y="6551613"/>
            <a:ext cx="6048375" cy="346075"/>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 pos="3594100" algn="l"/>
                <a:tab pos="4043363" algn="l"/>
                <a:tab pos="4492625" algn="l"/>
                <a:tab pos="4941888" algn="l"/>
                <a:tab pos="5391150" algn="l"/>
                <a:tab pos="5840413" algn="l"/>
              </a:tabLst>
            </a:pPr>
            <a:r>
              <a:rPr lang="fr-FR" dirty="0" smtClean="0">
                <a:solidFill>
                  <a:srgbClr val="000000"/>
                </a:solidFill>
              </a:rPr>
              <a:t>Paysage agricole dans </a:t>
            </a:r>
            <a:r>
              <a:rPr lang="fr-FR" dirty="0">
                <a:solidFill>
                  <a:srgbClr val="000000"/>
                </a:solidFill>
              </a:rPr>
              <a:t>l'Iowa </a:t>
            </a:r>
          </a:p>
        </p:txBody>
      </p:sp>
      <p:sp>
        <p:nvSpPr>
          <p:cNvPr id="4" name="ZoneTexte 3"/>
          <p:cNvSpPr txBox="1"/>
          <p:nvPr/>
        </p:nvSpPr>
        <p:spPr>
          <a:xfrm>
            <a:off x="2015976" y="539477"/>
            <a:ext cx="6336704" cy="3956532"/>
          </a:xfrm>
          <a:prstGeom prst="rect">
            <a:avLst/>
          </a:prstGeom>
          <a:solidFill>
            <a:srgbClr val="FF0000"/>
          </a:solidFill>
        </p:spPr>
        <p:txBody>
          <a:bodyPr wrap="square" rtlCol="0">
            <a:spAutoFit/>
          </a:bodyPr>
          <a:lstStyle/>
          <a:p>
            <a:r>
              <a:rPr lang="fr-FR" sz="5400" dirty="0" smtClean="0"/>
              <a:t>Pas de droit sur cette image</a:t>
            </a:r>
          </a:p>
          <a:p>
            <a:endParaRPr lang="fr-FR" sz="5400" dirty="0" smtClean="0"/>
          </a:p>
          <a:p>
            <a:endParaRPr lang="fr-FR" sz="5400" dirty="0" smtClean="0"/>
          </a:p>
          <a:p>
            <a:r>
              <a:rPr lang="fr-FR" sz="5400" dirty="0" smtClean="0"/>
              <a:t> </a:t>
            </a:r>
            <a:endParaRPr lang="fr-FR" sz="5400" dirty="0"/>
          </a:p>
        </p:txBody>
      </p:sp>
      <p:sp>
        <p:nvSpPr>
          <p:cNvPr id="5" name="ZoneTexte 4"/>
          <p:cNvSpPr txBox="1"/>
          <p:nvPr/>
        </p:nvSpPr>
        <p:spPr>
          <a:xfrm>
            <a:off x="2448024" y="5796061"/>
            <a:ext cx="5040312" cy="550279"/>
          </a:xfrm>
          <a:prstGeom prst="rect">
            <a:avLst/>
          </a:prstGeom>
          <a:noFill/>
        </p:spPr>
        <p:txBody>
          <a:bodyPr vert="horz" wrap="square" rtlCol="0">
            <a:spAutoFit/>
          </a:bodyPr>
          <a:lstStyle/>
          <a:p>
            <a:r>
              <a:rPr lang="fr-FR" sz="3200" dirty="0" smtClean="0">
                <a:solidFill>
                  <a:schemeClr val="accent5">
                    <a:lumMod val="75000"/>
                  </a:schemeClr>
                </a:solidFill>
              </a:rPr>
              <a:t>Paysages de la puissance</a:t>
            </a:r>
            <a:endParaRPr lang="fr-FR" sz="3200" dirty="0">
              <a:solidFill>
                <a:schemeClr val="accent5">
                  <a:lumMod val="75000"/>
                </a:scheme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9" name="Picture 1"/>
          <p:cNvPicPr>
            <a:picLocks noChangeAspect="1" noChangeArrowheads="1"/>
          </p:cNvPicPr>
          <p:nvPr/>
        </p:nvPicPr>
        <p:blipFill>
          <a:blip r:embed="rId3" cstate="email"/>
          <a:srcRect/>
          <a:stretch>
            <a:fillRect/>
          </a:stretch>
        </p:blipFill>
        <p:spPr bwMode="auto">
          <a:xfrm>
            <a:off x="1295896" y="323453"/>
            <a:ext cx="8444880" cy="5534025"/>
          </a:xfrm>
          <a:prstGeom prst="rect">
            <a:avLst/>
          </a:prstGeom>
          <a:noFill/>
          <a:ln w="9525" cap="flat">
            <a:noFill/>
            <a:round/>
            <a:headEnd/>
            <a:tailEnd/>
          </a:ln>
          <a:effectLst/>
        </p:spPr>
      </p:pic>
      <p:sp>
        <p:nvSpPr>
          <p:cNvPr id="3" name="ZoneTexte 2"/>
          <p:cNvSpPr txBox="1"/>
          <p:nvPr/>
        </p:nvSpPr>
        <p:spPr>
          <a:xfrm>
            <a:off x="1809924" y="899517"/>
            <a:ext cx="7416824" cy="3956532"/>
          </a:xfrm>
          <a:prstGeom prst="rect">
            <a:avLst/>
          </a:prstGeom>
          <a:solidFill>
            <a:srgbClr val="FF0000"/>
          </a:solidFill>
        </p:spPr>
        <p:txBody>
          <a:bodyPr wrap="square" rtlCol="0">
            <a:spAutoFit/>
          </a:bodyPr>
          <a:lstStyle/>
          <a:p>
            <a:r>
              <a:rPr lang="fr-FR" sz="5400" dirty="0" smtClean="0"/>
              <a:t>Pas de droit sur cette image</a:t>
            </a:r>
          </a:p>
          <a:p>
            <a:endParaRPr lang="fr-FR" sz="5400" dirty="0" smtClean="0"/>
          </a:p>
          <a:p>
            <a:endParaRPr lang="fr-FR" sz="5400" dirty="0" smtClean="0"/>
          </a:p>
          <a:p>
            <a:r>
              <a:rPr lang="fr-FR" sz="5400" dirty="0" smtClean="0"/>
              <a:t> </a:t>
            </a:r>
            <a:endParaRPr lang="fr-FR" sz="5400" dirty="0"/>
          </a:p>
        </p:txBody>
      </p:sp>
      <p:sp>
        <p:nvSpPr>
          <p:cNvPr id="4" name="ZoneTexte 3"/>
          <p:cNvSpPr txBox="1"/>
          <p:nvPr/>
        </p:nvSpPr>
        <p:spPr>
          <a:xfrm>
            <a:off x="1295896" y="5940077"/>
            <a:ext cx="8424936" cy="349968"/>
          </a:xfrm>
          <a:prstGeom prst="rect">
            <a:avLst/>
          </a:prstGeom>
          <a:noFill/>
        </p:spPr>
        <p:txBody>
          <a:bodyPr wrap="square" rtlCol="0">
            <a:spAutoFit/>
          </a:bodyPr>
          <a:lstStyle/>
          <a:p>
            <a:r>
              <a:rPr lang="fr-FR" dirty="0" smtClean="0"/>
              <a:t>Le Pentagone…</a:t>
            </a:r>
            <a:endParaRPr lang="fr-FR"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1"/>
          <p:cNvPicPr>
            <a:picLocks noChangeAspect="1" noChangeArrowheads="1"/>
          </p:cNvPicPr>
          <p:nvPr/>
        </p:nvPicPr>
        <p:blipFill>
          <a:blip r:embed="rId3" cstate="email"/>
          <a:srcRect/>
          <a:stretch>
            <a:fillRect/>
          </a:stretch>
        </p:blipFill>
        <p:spPr bwMode="auto">
          <a:xfrm>
            <a:off x="1943968" y="539477"/>
            <a:ext cx="6984776" cy="4706664"/>
          </a:xfrm>
          <a:prstGeom prst="rect">
            <a:avLst/>
          </a:prstGeom>
          <a:noFill/>
          <a:ln w="9525" cap="flat">
            <a:noFill/>
            <a:round/>
            <a:headEnd/>
            <a:tailEnd/>
          </a:ln>
          <a:effectLst/>
        </p:spPr>
      </p:pic>
      <p:sp>
        <p:nvSpPr>
          <p:cNvPr id="47106" name="Text Box 2"/>
          <p:cNvSpPr txBox="1">
            <a:spLocks noChangeArrowheads="1"/>
          </p:cNvSpPr>
          <p:nvPr/>
        </p:nvSpPr>
        <p:spPr bwMode="auto">
          <a:xfrm>
            <a:off x="1583928" y="5508029"/>
            <a:ext cx="6048672" cy="360040"/>
          </a:xfrm>
          <a:prstGeom prst="rect">
            <a:avLst/>
          </a:prstGeom>
          <a:noFill/>
          <a:ln w="9525" cap="flat">
            <a:noFill/>
            <a:round/>
            <a:headEnd/>
            <a:tailEnd/>
          </a:ln>
          <a:effectLst/>
        </p:spPr>
        <p:txBody>
          <a:bodyPr lIns="90000" tIns="61002" rIns="90000" bIns="45000"/>
          <a:lstStyle/>
          <a:p>
            <a:pPr>
              <a:tabLst>
                <a:tab pos="449263" algn="l"/>
                <a:tab pos="898525" algn="l"/>
                <a:tab pos="1347788" algn="l"/>
                <a:tab pos="1797050" algn="l"/>
                <a:tab pos="2246313" algn="l"/>
                <a:tab pos="2695575" algn="l"/>
                <a:tab pos="3144838" algn="l"/>
              </a:tabLst>
            </a:pPr>
            <a:r>
              <a:rPr lang="fr-FR" sz="2800" dirty="0">
                <a:solidFill>
                  <a:srgbClr val="000000"/>
                </a:solidFill>
              </a:rPr>
              <a:t>Le port de New York </a:t>
            </a:r>
          </a:p>
        </p:txBody>
      </p:sp>
      <p:sp>
        <p:nvSpPr>
          <p:cNvPr id="4" name="ZoneTexte 3"/>
          <p:cNvSpPr txBox="1"/>
          <p:nvPr/>
        </p:nvSpPr>
        <p:spPr>
          <a:xfrm>
            <a:off x="1763824" y="1331564"/>
            <a:ext cx="7345063" cy="2410853"/>
          </a:xfrm>
          <a:prstGeom prst="rect">
            <a:avLst/>
          </a:prstGeom>
          <a:solidFill>
            <a:srgbClr val="FF0000"/>
          </a:solidFill>
        </p:spPr>
        <p:txBody>
          <a:bodyPr wrap="square" rtlCol="0">
            <a:spAutoFit/>
          </a:bodyPr>
          <a:lstStyle/>
          <a:p>
            <a:r>
              <a:rPr lang="fr-FR" sz="5400" dirty="0" smtClean="0"/>
              <a:t>Pas de droit sur cette </a:t>
            </a:r>
            <a:r>
              <a:rPr lang="fr-FR" sz="5400" dirty="0" smtClean="0"/>
              <a:t>image</a:t>
            </a:r>
            <a:endParaRPr lang="fr-FR" sz="5400" dirty="0" smtClean="0"/>
          </a:p>
          <a:p>
            <a:r>
              <a:rPr lang="fr-FR" sz="5400" dirty="0" smtClean="0"/>
              <a:t> </a:t>
            </a:r>
            <a:endParaRPr lang="fr-FR" sz="54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603</TotalTime>
  <Words>829</Words>
  <Application>Microsoft Office PowerPoint</Application>
  <PresentationFormat>Personnalisé</PresentationFormat>
  <Paragraphs>282</Paragraphs>
  <Slides>26</Slides>
  <Notes>20</Notes>
  <HiddenSlides>0</HiddenSlides>
  <MMClips>0</MMClips>
  <ScaleCrop>false</ScaleCrop>
  <HeadingPairs>
    <vt:vector size="4" baseType="variant">
      <vt:variant>
        <vt:lpstr>Thème</vt:lpstr>
      </vt:variant>
      <vt:variant>
        <vt:i4>1</vt:i4>
      </vt:variant>
      <vt:variant>
        <vt:lpstr>Titres des diapositives</vt:lpstr>
      </vt:variant>
      <vt:variant>
        <vt:i4>26</vt:i4>
      </vt:variant>
    </vt:vector>
  </HeadingPairs>
  <TitlesOfParts>
    <vt:vector size="27" baseType="lpstr">
      <vt:lpstr>Solstice</vt:lpstr>
      <vt:lpstr>Cartographie en classe de 4ème: les Etats-Unis dans la mondialisation   </vt:lpstr>
      <vt:lpstr>      I. Rappel du programme   II. Les Etats-Unis: un acteur de la mondialisation   III. Les espaces de la puissance    </vt:lpstr>
      <vt:lpstr>Présentation PowerPoint</vt:lpstr>
      <vt:lpstr>1ère séance:  les Etats-Unis : un acteur essentiel de la mondialisation.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2ème séance:  Les impacts de la mondialisation sur le territoire .  </vt:lpstr>
      <vt:lpstr>Présentation PowerPoint</vt:lpstr>
      <vt:lpstr>Présentation PowerPoint</vt:lpstr>
      <vt:lpstr>Présentation PowerPoint</vt:lpstr>
      <vt:lpstr>Présentation PowerPoint</vt:lpstr>
      <vt:lpstr>Présentation PowerPoint</vt:lpstr>
      <vt:lpstr>Correction de l’activité cartographique</vt:lpstr>
      <vt:lpstr>Présentation PowerPoint</vt:lpstr>
      <vt:lpstr>Présentation PowerPoint</vt:lpstr>
      <vt:lpstr>Présentation PowerPoint</vt:lpstr>
      <vt:lpstr>Des éléments de correction </vt:lpstr>
      <vt:lpstr>Présentation PowerPoint</vt:lpstr>
      <vt:lpstr>Présentation PowerPoint</vt:lpstr>
      <vt:lpstr>Présentation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Les Etats-Unis dans la mondialisation  Foulon Peggy</dc:title>
  <dc:creator>Peggy</dc:creator>
  <cp:lastModifiedBy>Marion Beillard</cp:lastModifiedBy>
  <cp:revision>41</cp:revision>
  <cp:lastPrinted>1601-01-01T00:00:00Z</cp:lastPrinted>
  <dcterms:created xsi:type="dcterms:W3CDTF">2015-03-29T18:11:42Z</dcterms:created>
  <dcterms:modified xsi:type="dcterms:W3CDTF">2015-11-26T11:20:44Z</dcterms:modified>
</cp:coreProperties>
</file>