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wdp" ContentType="image/vnd.ms-photo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70" r:id="rId11"/>
    <p:sldId id="271" r:id="rId12"/>
    <p:sldId id="272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391"/>
    <p:restoredTop sz="92615"/>
  </p:normalViewPr>
  <p:slideViewPr>
    <p:cSldViewPr snapToGrid="0" snapToObjects="1">
      <p:cViewPr>
        <p:scale>
          <a:sx n="70" d="100"/>
          <a:sy n="70" d="100"/>
        </p:scale>
        <p:origin x="-70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9AA30-CF3F-7F4E-81CA-CEA52BA65D2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6986BF-5BE7-9046-A9C1-22BE6A2E73C6}">
      <dgm:prSet phldrT="[Texte]"/>
      <dgm:spPr/>
      <dgm:t>
        <a:bodyPr/>
        <a:lstStyle/>
        <a:p>
          <a:pPr algn="ctr"/>
          <a:r>
            <a:rPr lang="fr-FR" dirty="0" smtClean="0"/>
            <a:t>Virtualiser ses cours</a:t>
          </a:r>
          <a:endParaRPr lang="fr-FR" dirty="0"/>
        </a:p>
      </dgm:t>
    </dgm:pt>
    <dgm:pt modelId="{C48504D3-8354-B544-B89A-4643357548CC}" type="parTrans" cxnId="{54F13984-1DA2-1C4A-8D20-F7CB4D55829A}">
      <dgm:prSet/>
      <dgm:spPr/>
      <dgm:t>
        <a:bodyPr/>
        <a:lstStyle/>
        <a:p>
          <a:endParaRPr lang="fr-FR"/>
        </a:p>
      </dgm:t>
    </dgm:pt>
    <dgm:pt modelId="{9D052476-B42C-684A-BDE9-0B010818A09F}" type="sibTrans" cxnId="{54F13984-1DA2-1C4A-8D20-F7CB4D55829A}">
      <dgm:prSet/>
      <dgm:spPr/>
      <dgm:t>
        <a:bodyPr/>
        <a:lstStyle/>
        <a:p>
          <a:endParaRPr lang="fr-FR"/>
        </a:p>
      </dgm:t>
    </dgm:pt>
    <dgm:pt modelId="{F0095DEF-2906-784C-9A09-6948038B3A48}">
      <dgm:prSet phldrT="[Texte]"/>
      <dgm:spPr/>
      <dgm:t>
        <a:bodyPr/>
        <a:lstStyle/>
        <a:p>
          <a:pPr algn="ctr"/>
          <a:r>
            <a:rPr lang="fr-FR" dirty="0" smtClean="0"/>
            <a:t>Rendre l'élève plus autonome</a:t>
          </a:r>
          <a:endParaRPr lang="fr-FR" dirty="0"/>
        </a:p>
      </dgm:t>
    </dgm:pt>
    <dgm:pt modelId="{E3CFDFF5-F0F6-5547-BC1F-315D9F994265}" type="parTrans" cxnId="{57BB3108-B739-9F4B-BA9D-EAE955BF7E68}">
      <dgm:prSet/>
      <dgm:spPr/>
      <dgm:t>
        <a:bodyPr/>
        <a:lstStyle/>
        <a:p>
          <a:endParaRPr lang="fr-FR"/>
        </a:p>
      </dgm:t>
    </dgm:pt>
    <dgm:pt modelId="{CD085A1B-BD64-0842-AC03-64C60AC14AF4}" type="sibTrans" cxnId="{57BB3108-B739-9F4B-BA9D-EAE955BF7E68}">
      <dgm:prSet/>
      <dgm:spPr/>
      <dgm:t>
        <a:bodyPr/>
        <a:lstStyle/>
        <a:p>
          <a:endParaRPr lang="fr-FR"/>
        </a:p>
      </dgm:t>
    </dgm:pt>
    <dgm:pt modelId="{87871D69-99B9-BC43-92D4-8E0544FDDEFA}">
      <dgm:prSet phldrT="[Texte]"/>
      <dgm:spPr/>
      <dgm:t>
        <a:bodyPr/>
        <a:lstStyle/>
        <a:p>
          <a:pPr algn="ctr"/>
          <a:r>
            <a:rPr lang="fr-FR" dirty="0" smtClean="0"/>
            <a:t>Inclure les accompagnants</a:t>
          </a:r>
          <a:endParaRPr lang="fr-FR" dirty="0"/>
        </a:p>
      </dgm:t>
    </dgm:pt>
    <dgm:pt modelId="{32500C6C-1D8E-7447-9027-C26483556F64}" type="parTrans" cxnId="{7B77C883-2979-B449-B049-C804F28DCA62}">
      <dgm:prSet/>
      <dgm:spPr/>
      <dgm:t>
        <a:bodyPr/>
        <a:lstStyle/>
        <a:p>
          <a:endParaRPr lang="fr-FR"/>
        </a:p>
      </dgm:t>
    </dgm:pt>
    <dgm:pt modelId="{2CA8457B-7175-2F42-A4CB-35061CA92EA8}" type="sibTrans" cxnId="{7B77C883-2979-B449-B049-C804F28DCA62}">
      <dgm:prSet/>
      <dgm:spPr/>
      <dgm:t>
        <a:bodyPr/>
        <a:lstStyle/>
        <a:p>
          <a:endParaRPr lang="fr-FR"/>
        </a:p>
      </dgm:t>
    </dgm:pt>
    <dgm:pt modelId="{7D4FDF42-4ACE-3440-8612-DF215F532720}">
      <dgm:prSet phldrT="[Texte]"/>
      <dgm:spPr/>
      <dgm:t>
        <a:bodyPr/>
        <a:lstStyle/>
        <a:p>
          <a:pPr algn="ctr"/>
          <a:r>
            <a:rPr lang="fr-FR" dirty="0" smtClean="0"/>
            <a:t>Faciliter les apprentissages</a:t>
          </a:r>
          <a:endParaRPr lang="fr-FR" dirty="0"/>
        </a:p>
      </dgm:t>
    </dgm:pt>
    <dgm:pt modelId="{2A0D51BB-9398-E547-8681-D40EEE27D4FB}" type="parTrans" cxnId="{748334A6-8A90-E642-A8E9-74D4A838D246}">
      <dgm:prSet/>
      <dgm:spPr/>
      <dgm:t>
        <a:bodyPr/>
        <a:lstStyle/>
        <a:p>
          <a:endParaRPr lang="fr-FR"/>
        </a:p>
      </dgm:t>
    </dgm:pt>
    <dgm:pt modelId="{0586BA76-08D2-F944-B13E-6DCD08DE3CD0}" type="sibTrans" cxnId="{748334A6-8A90-E642-A8E9-74D4A838D246}">
      <dgm:prSet/>
      <dgm:spPr/>
      <dgm:t>
        <a:bodyPr/>
        <a:lstStyle/>
        <a:p>
          <a:endParaRPr lang="fr-FR"/>
        </a:p>
      </dgm:t>
    </dgm:pt>
    <dgm:pt modelId="{D2699A95-E0A8-E646-B3A8-A47B481ADB89}">
      <dgm:prSet phldrT="[Texte]"/>
      <dgm:spPr/>
      <dgm:t>
        <a:bodyPr/>
        <a:lstStyle/>
        <a:p>
          <a:pPr algn="ctr"/>
          <a:r>
            <a:rPr lang="fr-FR" dirty="0" smtClean="0"/>
            <a:t>Fournir un contenu plus souple</a:t>
          </a:r>
          <a:endParaRPr lang="fr-FR" dirty="0"/>
        </a:p>
      </dgm:t>
    </dgm:pt>
    <dgm:pt modelId="{26277934-56E9-4F4A-A6AF-A9D84E7B8B07}" type="parTrans" cxnId="{98D4CAF9-38F7-7E47-A657-A600E7D8AF0C}">
      <dgm:prSet/>
      <dgm:spPr/>
      <dgm:t>
        <a:bodyPr/>
        <a:lstStyle/>
        <a:p>
          <a:endParaRPr lang="fr-FR"/>
        </a:p>
      </dgm:t>
    </dgm:pt>
    <dgm:pt modelId="{CBF9B42C-33A9-DD4D-B425-17805796C764}" type="sibTrans" cxnId="{98D4CAF9-38F7-7E47-A657-A600E7D8AF0C}">
      <dgm:prSet/>
      <dgm:spPr/>
      <dgm:t>
        <a:bodyPr/>
        <a:lstStyle/>
        <a:p>
          <a:endParaRPr lang="fr-FR"/>
        </a:p>
      </dgm:t>
    </dgm:pt>
    <dgm:pt modelId="{63FF4DDC-AEDD-B446-8D50-254148790883}">
      <dgm:prSet phldrT="[Texte]"/>
      <dgm:spPr/>
      <dgm:t>
        <a:bodyPr/>
        <a:lstStyle/>
        <a:p>
          <a:pPr algn="ctr"/>
          <a:r>
            <a:rPr lang="fr-FR" dirty="0" smtClean="0"/>
            <a:t>Accessible à tous moments</a:t>
          </a:r>
          <a:endParaRPr lang="fr-FR" dirty="0"/>
        </a:p>
      </dgm:t>
    </dgm:pt>
    <dgm:pt modelId="{D618CEA8-3E9E-C241-80A9-6924622E46EB}" type="parTrans" cxnId="{AE10625F-3F1C-7940-AFD2-993FBCA3D82F}">
      <dgm:prSet/>
      <dgm:spPr/>
      <dgm:t>
        <a:bodyPr/>
        <a:lstStyle/>
        <a:p>
          <a:endParaRPr lang="fr-FR"/>
        </a:p>
      </dgm:t>
    </dgm:pt>
    <dgm:pt modelId="{5EDADED3-6660-D74B-B546-80E528A5E2AB}" type="sibTrans" cxnId="{AE10625F-3F1C-7940-AFD2-993FBCA3D82F}">
      <dgm:prSet/>
      <dgm:spPr/>
      <dgm:t>
        <a:bodyPr/>
        <a:lstStyle/>
        <a:p>
          <a:endParaRPr lang="fr-FR"/>
        </a:p>
      </dgm:t>
    </dgm:pt>
    <dgm:pt modelId="{712DB588-F660-7644-A1D5-FBED33425C9B}">
      <dgm:prSet/>
      <dgm:spPr/>
      <dgm:t>
        <a:bodyPr/>
        <a:lstStyle/>
        <a:p>
          <a:pPr algn="ctr"/>
          <a:r>
            <a:rPr lang="fr-FR" dirty="0" smtClean="0"/>
            <a:t>Accessible en tous lieux</a:t>
          </a:r>
          <a:endParaRPr lang="fr-FR" dirty="0"/>
        </a:p>
      </dgm:t>
    </dgm:pt>
    <dgm:pt modelId="{3CB041EA-752A-A948-8CB8-112AA7ED64FB}" type="parTrans" cxnId="{7CE37825-66A3-6647-BF87-872C4F868116}">
      <dgm:prSet/>
      <dgm:spPr/>
      <dgm:t>
        <a:bodyPr/>
        <a:lstStyle/>
        <a:p>
          <a:endParaRPr lang="fr-FR"/>
        </a:p>
      </dgm:t>
    </dgm:pt>
    <dgm:pt modelId="{9ED470ED-82D8-0E4B-AC77-38BC7B9CD02B}" type="sibTrans" cxnId="{7CE37825-66A3-6647-BF87-872C4F868116}">
      <dgm:prSet/>
      <dgm:spPr/>
      <dgm:t>
        <a:bodyPr/>
        <a:lstStyle/>
        <a:p>
          <a:endParaRPr lang="fr-FR"/>
        </a:p>
      </dgm:t>
    </dgm:pt>
    <dgm:pt modelId="{BF32B383-0D9B-0D4B-BDCB-C690FCF81BDC}">
      <dgm:prSet/>
      <dgm:spPr/>
      <dgm:t>
        <a:bodyPr/>
        <a:lstStyle/>
        <a:p>
          <a:pPr algn="ctr"/>
          <a:r>
            <a:rPr lang="fr-FR" dirty="0" smtClean="0"/>
            <a:t>Diversifiés et/ou différenciés</a:t>
          </a:r>
        </a:p>
        <a:p>
          <a:pPr algn="ctr"/>
          <a:endParaRPr lang="fr-FR" dirty="0"/>
        </a:p>
      </dgm:t>
    </dgm:pt>
    <dgm:pt modelId="{5F033262-3BB2-9440-826A-564F9A94C4F5}" type="parTrans" cxnId="{21B5FFBF-07CB-6C46-AA2C-01B709B68FCA}">
      <dgm:prSet/>
      <dgm:spPr/>
      <dgm:t>
        <a:bodyPr/>
        <a:lstStyle/>
        <a:p>
          <a:endParaRPr lang="fr-FR"/>
        </a:p>
      </dgm:t>
    </dgm:pt>
    <dgm:pt modelId="{5A3F7C49-1BAC-3048-89C4-75E531E32D2B}" type="sibTrans" cxnId="{21B5FFBF-07CB-6C46-AA2C-01B709B68FCA}">
      <dgm:prSet/>
      <dgm:spPr/>
      <dgm:t>
        <a:bodyPr/>
        <a:lstStyle/>
        <a:p>
          <a:endParaRPr lang="fr-FR"/>
        </a:p>
      </dgm:t>
    </dgm:pt>
    <dgm:pt modelId="{B2284725-36AF-E04E-9704-C7F2BB738852}" type="pres">
      <dgm:prSet presAssocID="{59C9AA30-CF3F-7F4E-81CA-CEA52BA65D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28F5E7-7DCA-304C-9FE3-660818DE936D}" type="pres">
      <dgm:prSet presAssocID="{DA6986BF-5BE7-9046-A9C1-22BE6A2E73C6}" presName="root1" presStyleCnt="0"/>
      <dgm:spPr/>
    </dgm:pt>
    <dgm:pt modelId="{69C5D98C-A6D6-D544-B768-0C5DF80D648F}" type="pres">
      <dgm:prSet presAssocID="{DA6986BF-5BE7-9046-A9C1-22BE6A2E73C6}" presName="LevelOneTextNode" presStyleLbl="node0" presStyleIdx="0" presStyleCnt="1" custLinFactNeighborX="-97599" custLinFactNeighborY="-100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3B0157-2E3A-E947-A58D-936E55ABB6F8}" type="pres">
      <dgm:prSet presAssocID="{DA6986BF-5BE7-9046-A9C1-22BE6A2E73C6}" presName="level2hierChild" presStyleCnt="0"/>
      <dgm:spPr/>
    </dgm:pt>
    <dgm:pt modelId="{C71903AA-6CCB-834B-A0D6-4B0D12FDB03D}" type="pres">
      <dgm:prSet presAssocID="{E3CFDFF5-F0F6-5547-BC1F-315D9F994265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26A3970B-EC1B-1742-89E8-437429D835E2}" type="pres">
      <dgm:prSet presAssocID="{E3CFDFF5-F0F6-5547-BC1F-315D9F994265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0A2AF67-9646-E442-B2E1-19AFCBB3AB98}" type="pres">
      <dgm:prSet presAssocID="{F0095DEF-2906-784C-9A09-6948038B3A48}" presName="root2" presStyleCnt="0"/>
      <dgm:spPr/>
    </dgm:pt>
    <dgm:pt modelId="{8927DCA8-B740-A744-9407-5E81F604D1E1}" type="pres">
      <dgm:prSet presAssocID="{F0095DEF-2906-784C-9A09-6948038B3A48}" presName="LevelTwoTextNode" presStyleLbl="node2" presStyleIdx="0" presStyleCnt="2" custScaleX="154007" custLinFactX="-14966" custLinFactNeighborX="-100000" custLinFactNeighborY="162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21CAE8F-1078-D445-9D41-35F4BE6961A5}" type="pres">
      <dgm:prSet presAssocID="{F0095DEF-2906-784C-9A09-6948038B3A48}" presName="level3hierChild" presStyleCnt="0"/>
      <dgm:spPr/>
    </dgm:pt>
    <dgm:pt modelId="{5315C4FF-B3B4-D24E-A413-A46CA0C258EA}" type="pres">
      <dgm:prSet presAssocID="{32500C6C-1D8E-7447-9027-C26483556F64}" presName="conn2-1" presStyleLbl="parChTrans1D3" presStyleIdx="0" presStyleCnt="5"/>
      <dgm:spPr/>
      <dgm:t>
        <a:bodyPr/>
        <a:lstStyle/>
        <a:p>
          <a:endParaRPr lang="fr-FR"/>
        </a:p>
      </dgm:t>
    </dgm:pt>
    <dgm:pt modelId="{C03FB791-34AE-E942-B40A-D7FC7DA60560}" type="pres">
      <dgm:prSet presAssocID="{32500C6C-1D8E-7447-9027-C26483556F64}" presName="connTx" presStyleLbl="parChTrans1D3" presStyleIdx="0" presStyleCnt="5"/>
      <dgm:spPr/>
      <dgm:t>
        <a:bodyPr/>
        <a:lstStyle/>
        <a:p>
          <a:endParaRPr lang="fr-FR"/>
        </a:p>
      </dgm:t>
    </dgm:pt>
    <dgm:pt modelId="{1DF32536-13B9-704A-BE09-697B8928ED1C}" type="pres">
      <dgm:prSet presAssocID="{87871D69-99B9-BC43-92D4-8E0544FDDEFA}" presName="root2" presStyleCnt="0"/>
      <dgm:spPr/>
    </dgm:pt>
    <dgm:pt modelId="{C62D0559-851A-E842-9F67-724A2D8CD7B4}" type="pres">
      <dgm:prSet presAssocID="{87871D69-99B9-BC43-92D4-8E0544FDDEFA}" presName="LevelTwoTextNode" presStyleLbl="node3" presStyleIdx="0" presStyleCnt="5" custScaleX="161092" custLinFactX="-15043" custLinFactNeighborX="-100000" custLinFactNeighborY="108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98CE27-4B40-F34D-A586-A700972E8AFD}" type="pres">
      <dgm:prSet presAssocID="{87871D69-99B9-BC43-92D4-8E0544FDDEFA}" presName="level3hierChild" presStyleCnt="0"/>
      <dgm:spPr/>
    </dgm:pt>
    <dgm:pt modelId="{538FCF51-A18F-7A42-BE99-B3C9F0DD7DA8}" type="pres">
      <dgm:prSet presAssocID="{2A0D51BB-9398-E547-8681-D40EEE27D4FB}" presName="conn2-1" presStyleLbl="parChTrans1D3" presStyleIdx="1" presStyleCnt="5"/>
      <dgm:spPr/>
      <dgm:t>
        <a:bodyPr/>
        <a:lstStyle/>
        <a:p>
          <a:endParaRPr lang="fr-FR"/>
        </a:p>
      </dgm:t>
    </dgm:pt>
    <dgm:pt modelId="{5170C2A2-BBDB-244D-859B-D22E64DB80D0}" type="pres">
      <dgm:prSet presAssocID="{2A0D51BB-9398-E547-8681-D40EEE27D4FB}" presName="connTx" presStyleLbl="parChTrans1D3" presStyleIdx="1" presStyleCnt="5"/>
      <dgm:spPr/>
      <dgm:t>
        <a:bodyPr/>
        <a:lstStyle/>
        <a:p>
          <a:endParaRPr lang="fr-FR"/>
        </a:p>
      </dgm:t>
    </dgm:pt>
    <dgm:pt modelId="{B5CE8EFF-9FF5-7C47-A565-1B958A4BE55D}" type="pres">
      <dgm:prSet presAssocID="{7D4FDF42-4ACE-3440-8612-DF215F532720}" presName="root2" presStyleCnt="0"/>
      <dgm:spPr/>
    </dgm:pt>
    <dgm:pt modelId="{A444B9DA-C452-8649-8804-F20A96507122}" type="pres">
      <dgm:prSet presAssocID="{7D4FDF42-4ACE-3440-8612-DF215F532720}" presName="LevelTwoTextNode" presStyleLbl="node3" presStyleIdx="1" presStyleCnt="5" custScaleX="153496" custLinFactX="-17104" custLinFactNeighborX="-100000" custLinFactNeighborY="2209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3B94C5-311D-BC4D-973F-CBABD26AD572}" type="pres">
      <dgm:prSet presAssocID="{7D4FDF42-4ACE-3440-8612-DF215F532720}" presName="level3hierChild" presStyleCnt="0"/>
      <dgm:spPr/>
    </dgm:pt>
    <dgm:pt modelId="{EC357D54-D26C-FB47-B88B-53910EA1A53F}" type="pres">
      <dgm:prSet presAssocID="{26277934-56E9-4F4A-A6AF-A9D84E7B8B07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6EECB3DD-11AC-494B-9FC8-16BBF5F1330E}" type="pres">
      <dgm:prSet presAssocID="{26277934-56E9-4F4A-A6AF-A9D84E7B8B07}" presName="connTx" presStyleLbl="parChTrans1D2" presStyleIdx="1" presStyleCnt="2"/>
      <dgm:spPr/>
      <dgm:t>
        <a:bodyPr/>
        <a:lstStyle/>
        <a:p>
          <a:endParaRPr lang="fr-FR"/>
        </a:p>
      </dgm:t>
    </dgm:pt>
    <dgm:pt modelId="{86F3426E-8CA7-7647-8DC7-F4EBCB857B1D}" type="pres">
      <dgm:prSet presAssocID="{D2699A95-E0A8-E646-B3A8-A47B481ADB89}" presName="root2" presStyleCnt="0"/>
      <dgm:spPr/>
    </dgm:pt>
    <dgm:pt modelId="{10FE299B-4702-CB4C-BF2A-E6EAE93C0A52}" type="pres">
      <dgm:prSet presAssocID="{D2699A95-E0A8-E646-B3A8-A47B481ADB89}" presName="LevelTwoTextNode" presStyleLbl="node2" presStyleIdx="1" presStyleCnt="2" custScaleX="127182" custLinFactNeighborX="8398" custLinFactNeighborY="-238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6FB405-CCFB-AC4A-9FBD-8A3C502E4EA1}" type="pres">
      <dgm:prSet presAssocID="{D2699A95-E0A8-E646-B3A8-A47B481ADB89}" presName="level3hierChild" presStyleCnt="0"/>
      <dgm:spPr/>
    </dgm:pt>
    <dgm:pt modelId="{573014EA-A435-CE4F-B26A-2A3AF1C42047}" type="pres">
      <dgm:prSet presAssocID="{D618CEA8-3E9E-C241-80A9-6924622E46EB}" presName="conn2-1" presStyleLbl="parChTrans1D3" presStyleIdx="2" presStyleCnt="5"/>
      <dgm:spPr/>
      <dgm:t>
        <a:bodyPr/>
        <a:lstStyle/>
        <a:p>
          <a:endParaRPr lang="fr-FR"/>
        </a:p>
      </dgm:t>
    </dgm:pt>
    <dgm:pt modelId="{2BC22A6B-7967-624C-89EA-1B235307B3CA}" type="pres">
      <dgm:prSet presAssocID="{D618CEA8-3E9E-C241-80A9-6924622E46EB}" presName="connTx" presStyleLbl="parChTrans1D3" presStyleIdx="2" presStyleCnt="5"/>
      <dgm:spPr/>
      <dgm:t>
        <a:bodyPr/>
        <a:lstStyle/>
        <a:p>
          <a:endParaRPr lang="fr-FR"/>
        </a:p>
      </dgm:t>
    </dgm:pt>
    <dgm:pt modelId="{BAF4743A-8B22-D74A-8563-9C2517724457}" type="pres">
      <dgm:prSet presAssocID="{63FF4DDC-AEDD-B446-8D50-254148790883}" presName="root2" presStyleCnt="0"/>
      <dgm:spPr/>
    </dgm:pt>
    <dgm:pt modelId="{F691B9E2-9EA0-3442-AA15-67EBF7CF2D07}" type="pres">
      <dgm:prSet presAssocID="{63FF4DDC-AEDD-B446-8D50-254148790883}" presName="LevelTwoTextNode" presStyleLbl="node3" presStyleIdx="2" presStyleCnt="5" custScaleX="170399" custLinFactNeighborX="67390" custLinFactNeighborY="-326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B9ED747-FB55-B245-90F6-0B6D120A441E}" type="pres">
      <dgm:prSet presAssocID="{63FF4DDC-AEDD-B446-8D50-254148790883}" presName="level3hierChild" presStyleCnt="0"/>
      <dgm:spPr/>
    </dgm:pt>
    <dgm:pt modelId="{BEE619EB-3601-C449-AA96-6B7767514B03}" type="pres">
      <dgm:prSet presAssocID="{3CB041EA-752A-A948-8CB8-112AA7ED64FB}" presName="conn2-1" presStyleLbl="parChTrans1D3" presStyleIdx="3" presStyleCnt="5"/>
      <dgm:spPr/>
      <dgm:t>
        <a:bodyPr/>
        <a:lstStyle/>
        <a:p>
          <a:endParaRPr lang="fr-FR"/>
        </a:p>
      </dgm:t>
    </dgm:pt>
    <dgm:pt modelId="{E8ABEE20-FB3C-F74E-B9F4-3D9D4C51F79F}" type="pres">
      <dgm:prSet presAssocID="{3CB041EA-752A-A948-8CB8-112AA7ED64FB}" presName="connTx" presStyleLbl="parChTrans1D3" presStyleIdx="3" presStyleCnt="5"/>
      <dgm:spPr/>
      <dgm:t>
        <a:bodyPr/>
        <a:lstStyle/>
        <a:p>
          <a:endParaRPr lang="fr-FR"/>
        </a:p>
      </dgm:t>
    </dgm:pt>
    <dgm:pt modelId="{68D11A14-2350-0446-A03B-886CD904D6B0}" type="pres">
      <dgm:prSet presAssocID="{712DB588-F660-7644-A1D5-FBED33425C9B}" presName="root2" presStyleCnt="0"/>
      <dgm:spPr/>
    </dgm:pt>
    <dgm:pt modelId="{2E6FC5BB-53A2-7740-B2E9-E5094C2A2C0C}" type="pres">
      <dgm:prSet presAssocID="{712DB588-F660-7644-A1D5-FBED33425C9B}" presName="LevelTwoTextNode" presStyleLbl="node3" presStyleIdx="3" presStyleCnt="5" custScaleX="177156" custLinFactNeighborX="66848" custLinFactNeighborY="-304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8B590D-F74C-BA41-8ED9-327805C6E06B}" type="pres">
      <dgm:prSet presAssocID="{712DB588-F660-7644-A1D5-FBED33425C9B}" presName="level3hierChild" presStyleCnt="0"/>
      <dgm:spPr/>
    </dgm:pt>
    <dgm:pt modelId="{CD17F10D-CE80-9247-B21E-10DC42318275}" type="pres">
      <dgm:prSet presAssocID="{5F033262-3BB2-9440-826A-564F9A94C4F5}" presName="conn2-1" presStyleLbl="parChTrans1D3" presStyleIdx="4" presStyleCnt="5"/>
      <dgm:spPr/>
      <dgm:t>
        <a:bodyPr/>
        <a:lstStyle/>
        <a:p>
          <a:endParaRPr lang="fr-FR"/>
        </a:p>
      </dgm:t>
    </dgm:pt>
    <dgm:pt modelId="{A87CB3A3-F6C3-164A-9633-F935A38AFA8D}" type="pres">
      <dgm:prSet presAssocID="{5F033262-3BB2-9440-826A-564F9A94C4F5}" presName="connTx" presStyleLbl="parChTrans1D3" presStyleIdx="4" presStyleCnt="5"/>
      <dgm:spPr/>
      <dgm:t>
        <a:bodyPr/>
        <a:lstStyle/>
        <a:p>
          <a:endParaRPr lang="fr-FR"/>
        </a:p>
      </dgm:t>
    </dgm:pt>
    <dgm:pt modelId="{D68E1D92-A3FA-8E4D-A617-DB8BB60FD2DD}" type="pres">
      <dgm:prSet presAssocID="{BF32B383-0D9B-0D4B-BDCB-C690FCF81BDC}" presName="root2" presStyleCnt="0"/>
      <dgm:spPr/>
    </dgm:pt>
    <dgm:pt modelId="{54B56D0C-3D19-A14C-9E03-08C34C2A5237}" type="pres">
      <dgm:prSet presAssocID="{BF32B383-0D9B-0D4B-BDCB-C690FCF81BDC}" presName="LevelTwoTextNode" presStyleLbl="node3" presStyleIdx="4" presStyleCnt="5" custScaleX="170399" custLinFactNeighborX="67137" custLinFactNeighborY="-324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64D983-453D-0A4C-AD92-E05F8A5EF0F9}" type="pres">
      <dgm:prSet presAssocID="{BF32B383-0D9B-0D4B-BDCB-C690FCF81BDC}" presName="level3hierChild" presStyleCnt="0"/>
      <dgm:spPr/>
    </dgm:pt>
  </dgm:ptLst>
  <dgm:cxnLst>
    <dgm:cxn modelId="{21B5FFBF-07CB-6C46-AA2C-01B709B68FCA}" srcId="{D2699A95-E0A8-E646-B3A8-A47B481ADB89}" destId="{BF32B383-0D9B-0D4B-BDCB-C690FCF81BDC}" srcOrd="2" destOrd="0" parTransId="{5F033262-3BB2-9440-826A-564F9A94C4F5}" sibTransId="{5A3F7C49-1BAC-3048-89C4-75E531E32D2B}"/>
    <dgm:cxn modelId="{645547B2-7927-504F-A183-16C4FFE1D04A}" type="presOf" srcId="{D618CEA8-3E9E-C241-80A9-6924622E46EB}" destId="{573014EA-A435-CE4F-B26A-2A3AF1C42047}" srcOrd="0" destOrd="0" presId="urn:microsoft.com/office/officeart/2005/8/layout/hierarchy2"/>
    <dgm:cxn modelId="{98311E43-43EA-C94B-8F8F-E3E7303B1C27}" type="presOf" srcId="{26277934-56E9-4F4A-A6AF-A9D84E7B8B07}" destId="{6EECB3DD-11AC-494B-9FC8-16BBF5F1330E}" srcOrd="1" destOrd="0" presId="urn:microsoft.com/office/officeart/2005/8/layout/hierarchy2"/>
    <dgm:cxn modelId="{A5049470-30F8-4B49-95A6-8D651463F1EC}" type="presOf" srcId="{E3CFDFF5-F0F6-5547-BC1F-315D9F994265}" destId="{C71903AA-6CCB-834B-A0D6-4B0D12FDB03D}" srcOrd="0" destOrd="0" presId="urn:microsoft.com/office/officeart/2005/8/layout/hierarchy2"/>
    <dgm:cxn modelId="{AE10625F-3F1C-7940-AFD2-993FBCA3D82F}" srcId="{D2699A95-E0A8-E646-B3A8-A47B481ADB89}" destId="{63FF4DDC-AEDD-B446-8D50-254148790883}" srcOrd="0" destOrd="0" parTransId="{D618CEA8-3E9E-C241-80A9-6924622E46EB}" sibTransId="{5EDADED3-6660-D74B-B546-80E528A5E2AB}"/>
    <dgm:cxn modelId="{A8D93BAC-D10B-624C-9724-990CD3FA3439}" type="presOf" srcId="{DA6986BF-5BE7-9046-A9C1-22BE6A2E73C6}" destId="{69C5D98C-A6D6-D544-B768-0C5DF80D648F}" srcOrd="0" destOrd="0" presId="urn:microsoft.com/office/officeart/2005/8/layout/hierarchy2"/>
    <dgm:cxn modelId="{B9E81992-954A-DA41-8FAF-3F03D96D5C47}" type="presOf" srcId="{712DB588-F660-7644-A1D5-FBED33425C9B}" destId="{2E6FC5BB-53A2-7740-B2E9-E5094C2A2C0C}" srcOrd="0" destOrd="0" presId="urn:microsoft.com/office/officeart/2005/8/layout/hierarchy2"/>
    <dgm:cxn modelId="{3346F7F3-50E9-E447-BAAE-CF538AFC32C3}" type="presOf" srcId="{3CB041EA-752A-A948-8CB8-112AA7ED64FB}" destId="{E8ABEE20-FB3C-F74E-B9F4-3D9D4C51F79F}" srcOrd="1" destOrd="0" presId="urn:microsoft.com/office/officeart/2005/8/layout/hierarchy2"/>
    <dgm:cxn modelId="{58BE5EF5-950E-E245-8889-6BEFE9C806DB}" type="presOf" srcId="{32500C6C-1D8E-7447-9027-C26483556F64}" destId="{5315C4FF-B3B4-D24E-A413-A46CA0C258EA}" srcOrd="0" destOrd="0" presId="urn:microsoft.com/office/officeart/2005/8/layout/hierarchy2"/>
    <dgm:cxn modelId="{0A2CFB86-98B3-EA41-998D-D91A9A28B004}" type="presOf" srcId="{59C9AA30-CF3F-7F4E-81CA-CEA52BA65D26}" destId="{B2284725-36AF-E04E-9704-C7F2BB738852}" srcOrd="0" destOrd="0" presId="urn:microsoft.com/office/officeart/2005/8/layout/hierarchy2"/>
    <dgm:cxn modelId="{5923B183-9B27-5847-9038-E0549051FEC1}" type="presOf" srcId="{5F033262-3BB2-9440-826A-564F9A94C4F5}" destId="{CD17F10D-CE80-9247-B21E-10DC42318275}" srcOrd="0" destOrd="0" presId="urn:microsoft.com/office/officeart/2005/8/layout/hierarchy2"/>
    <dgm:cxn modelId="{F3216392-7664-6A46-8738-5560FD639215}" type="presOf" srcId="{F0095DEF-2906-784C-9A09-6948038B3A48}" destId="{8927DCA8-B740-A744-9407-5E81F604D1E1}" srcOrd="0" destOrd="0" presId="urn:microsoft.com/office/officeart/2005/8/layout/hierarchy2"/>
    <dgm:cxn modelId="{153576CA-BAD5-F143-9D30-6649260A2950}" type="presOf" srcId="{BF32B383-0D9B-0D4B-BDCB-C690FCF81BDC}" destId="{54B56D0C-3D19-A14C-9E03-08C34C2A5237}" srcOrd="0" destOrd="0" presId="urn:microsoft.com/office/officeart/2005/8/layout/hierarchy2"/>
    <dgm:cxn modelId="{939204B8-8741-9C4A-8152-14139F8BEDE4}" type="presOf" srcId="{2A0D51BB-9398-E547-8681-D40EEE27D4FB}" destId="{5170C2A2-BBDB-244D-859B-D22E64DB80D0}" srcOrd="1" destOrd="0" presId="urn:microsoft.com/office/officeart/2005/8/layout/hierarchy2"/>
    <dgm:cxn modelId="{DE332F6E-D494-3B47-AB02-06E0C4CF58AC}" type="presOf" srcId="{87871D69-99B9-BC43-92D4-8E0544FDDEFA}" destId="{C62D0559-851A-E842-9F67-724A2D8CD7B4}" srcOrd="0" destOrd="0" presId="urn:microsoft.com/office/officeart/2005/8/layout/hierarchy2"/>
    <dgm:cxn modelId="{E3C04FBB-A027-EB49-8D89-6C4329C7AA79}" type="presOf" srcId="{D2699A95-E0A8-E646-B3A8-A47B481ADB89}" destId="{10FE299B-4702-CB4C-BF2A-E6EAE93C0A52}" srcOrd="0" destOrd="0" presId="urn:microsoft.com/office/officeart/2005/8/layout/hierarchy2"/>
    <dgm:cxn modelId="{CCA2BAD1-09BB-3549-97BD-C723332955EB}" type="presOf" srcId="{5F033262-3BB2-9440-826A-564F9A94C4F5}" destId="{A87CB3A3-F6C3-164A-9633-F935A38AFA8D}" srcOrd="1" destOrd="0" presId="urn:microsoft.com/office/officeart/2005/8/layout/hierarchy2"/>
    <dgm:cxn modelId="{98D4CAF9-38F7-7E47-A657-A600E7D8AF0C}" srcId="{DA6986BF-5BE7-9046-A9C1-22BE6A2E73C6}" destId="{D2699A95-E0A8-E646-B3A8-A47B481ADB89}" srcOrd="1" destOrd="0" parTransId="{26277934-56E9-4F4A-A6AF-A9D84E7B8B07}" sibTransId="{CBF9B42C-33A9-DD4D-B425-17805796C764}"/>
    <dgm:cxn modelId="{A20D26D7-403B-2148-9B71-6C16CB14F7A8}" type="presOf" srcId="{7D4FDF42-4ACE-3440-8612-DF215F532720}" destId="{A444B9DA-C452-8649-8804-F20A96507122}" srcOrd="0" destOrd="0" presId="urn:microsoft.com/office/officeart/2005/8/layout/hierarchy2"/>
    <dgm:cxn modelId="{61F9BA64-4F2E-0443-86EB-C659AB88F45C}" type="presOf" srcId="{26277934-56E9-4F4A-A6AF-A9D84E7B8B07}" destId="{EC357D54-D26C-FB47-B88B-53910EA1A53F}" srcOrd="0" destOrd="0" presId="urn:microsoft.com/office/officeart/2005/8/layout/hierarchy2"/>
    <dgm:cxn modelId="{7CE37825-66A3-6647-BF87-872C4F868116}" srcId="{D2699A95-E0A8-E646-B3A8-A47B481ADB89}" destId="{712DB588-F660-7644-A1D5-FBED33425C9B}" srcOrd="1" destOrd="0" parTransId="{3CB041EA-752A-A948-8CB8-112AA7ED64FB}" sibTransId="{9ED470ED-82D8-0E4B-AC77-38BC7B9CD02B}"/>
    <dgm:cxn modelId="{748334A6-8A90-E642-A8E9-74D4A838D246}" srcId="{F0095DEF-2906-784C-9A09-6948038B3A48}" destId="{7D4FDF42-4ACE-3440-8612-DF215F532720}" srcOrd="1" destOrd="0" parTransId="{2A0D51BB-9398-E547-8681-D40EEE27D4FB}" sibTransId="{0586BA76-08D2-F944-B13E-6DCD08DE3CD0}"/>
    <dgm:cxn modelId="{CE198867-A368-5A42-8FC4-090EF4DE17F0}" type="presOf" srcId="{3CB041EA-752A-A948-8CB8-112AA7ED64FB}" destId="{BEE619EB-3601-C449-AA96-6B7767514B03}" srcOrd="0" destOrd="0" presId="urn:microsoft.com/office/officeart/2005/8/layout/hierarchy2"/>
    <dgm:cxn modelId="{7B77C883-2979-B449-B049-C804F28DCA62}" srcId="{F0095DEF-2906-784C-9A09-6948038B3A48}" destId="{87871D69-99B9-BC43-92D4-8E0544FDDEFA}" srcOrd="0" destOrd="0" parTransId="{32500C6C-1D8E-7447-9027-C26483556F64}" sibTransId="{2CA8457B-7175-2F42-A4CB-35061CA92EA8}"/>
    <dgm:cxn modelId="{54F13984-1DA2-1C4A-8D20-F7CB4D55829A}" srcId="{59C9AA30-CF3F-7F4E-81CA-CEA52BA65D26}" destId="{DA6986BF-5BE7-9046-A9C1-22BE6A2E73C6}" srcOrd="0" destOrd="0" parTransId="{C48504D3-8354-B544-B89A-4643357548CC}" sibTransId="{9D052476-B42C-684A-BDE9-0B010818A09F}"/>
    <dgm:cxn modelId="{BB94D8D3-683F-144C-B538-CCD2FF960786}" type="presOf" srcId="{63FF4DDC-AEDD-B446-8D50-254148790883}" destId="{F691B9E2-9EA0-3442-AA15-67EBF7CF2D07}" srcOrd="0" destOrd="0" presId="urn:microsoft.com/office/officeart/2005/8/layout/hierarchy2"/>
    <dgm:cxn modelId="{1C4BF5AA-2735-8F4F-BDFC-4F360B2C8DB5}" type="presOf" srcId="{32500C6C-1D8E-7447-9027-C26483556F64}" destId="{C03FB791-34AE-E942-B40A-D7FC7DA60560}" srcOrd="1" destOrd="0" presId="urn:microsoft.com/office/officeart/2005/8/layout/hierarchy2"/>
    <dgm:cxn modelId="{83643FEB-4307-BE4D-AF96-4D571F3F638A}" type="presOf" srcId="{E3CFDFF5-F0F6-5547-BC1F-315D9F994265}" destId="{26A3970B-EC1B-1742-89E8-437429D835E2}" srcOrd="1" destOrd="0" presId="urn:microsoft.com/office/officeart/2005/8/layout/hierarchy2"/>
    <dgm:cxn modelId="{4D9472DE-4BCD-FD4B-B11A-53451762B964}" type="presOf" srcId="{D618CEA8-3E9E-C241-80A9-6924622E46EB}" destId="{2BC22A6B-7967-624C-89EA-1B235307B3CA}" srcOrd="1" destOrd="0" presId="urn:microsoft.com/office/officeart/2005/8/layout/hierarchy2"/>
    <dgm:cxn modelId="{8419DE35-D55E-9547-BDD3-E3F7BB0E69BB}" type="presOf" srcId="{2A0D51BB-9398-E547-8681-D40EEE27D4FB}" destId="{538FCF51-A18F-7A42-BE99-B3C9F0DD7DA8}" srcOrd="0" destOrd="0" presId="urn:microsoft.com/office/officeart/2005/8/layout/hierarchy2"/>
    <dgm:cxn modelId="{57BB3108-B739-9F4B-BA9D-EAE955BF7E68}" srcId="{DA6986BF-5BE7-9046-A9C1-22BE6A2E73C6}" destId="{F0095DEF-2906-784C-9A09-6948038B3A48}" srcOrd="0" destOrd="0" parTransId="{E3CFDFF5-F0F6-5547-BC1F-315D9F994265}" sibTransId="{CD085A1B-BD64-0842-AC03-64C60AC14AF4}"/>
    <dgm:cxn modelId="{F29B1084-FBF4-6A4B-841E-CFD0194ECDD3}" type="presParOf" srcId="{B2284725-36AF-E04E-9704-C7F2BB738852}" destId="{6628F5E7-7DCA-304C-9FE3-660818DE936D}" srcOrd="0" destOrd="0" presId="urn:microsoft.com/office/officeart/2005/8/layout/hierarchy2"/>
    <dgm:cxn modelId="{50EE7AA6-E9ED-704E-93B7-5F08C971ED35}" type="presParOf" srcId="{6628F5E7-7DCA-304C-9FE3-660818DE936D}" destId="{69C5D98C-A6D6-D544-B768-0C5DF80D648F}" srcOrd="0" destOrd="0" presId="urn:microsoft.com/office/officeart/2005/8/layout/hierarchy2"/>
    <dgm:cxn modelId="{2F41C42A-305E-B14F-B7C2-128CE6F1C3DE}" type="presParOf" srcId="{6628F5E7-7DCA-304C-9FE3-660818DE936D}" destId="{7F3B0157-2E3A-E947-A58D-936E55ABB6F8}" srcOrd="1" destOrd="0" presId="urn:microsoft.com/office/officeart/2005/8/layout/hierarchy2"/>
    <dgm:cxn modelId="{1C4C2AB1-9411-224B-A37F-BDAC286D0C4C}" type="presParOf" srcId="{7F3B0157-2E3A-E947-A58D-936E55ABB6F8}" destId="{C71903AA-6CCB-834B-A0D6-4B0D12FDB03D}" srcOrd="0" destOrd="0" presId="urn:microsoft.com/office/officeart/2005/8/layout/hierarchy2"/>
    <dgm:cxn modelId="{8F20238D-032C-B540-AAFB-7E24EDA360D4}" type="presParOf" srcId="{C71903AA-6CCB-834B-A0D6-4B0D12FDB03D}" destId="{26A3970B-EC1B-1742-89E8-437429D835E2}" srcOrd="0" destOrd="0" presId="urn:microsoft.com/office/officeart/2005/8/layout/hierarchy2"/>
    <dgm:cxn modelId="{68F2E430-2B2F-5842-8B5D-920112DC8800}" type="presParOf" srcId="{7F3B0157-2E3A-E947-A58D-936E55ABB6F8}" destId="{60A2AF67-9646-E442-B2E1-19AFCBB3AB98}" srcOrd="1" destOrd="0" presId="urn:microsoft.com/office/officeart/2005/8/layout/hierarchy2"/>
    <dgm:cxn modelId="{A36772DF-11CA-1344-83FC-30A84FE1C346}" type="presParOf" srcId="{60A2AF67-9646-E442-B2E1-19AFCBB3AB98}" destId="{8927DCA8-B740-A744-9407-5E81F604D1E1}" srcOrd="0" destOrd="0" presId="urn:microsoft.com/office/officeart/2005/8/layout/hierarchy2"/>
    <dgm:cxn modelId="{A4BC219D-64D6-DD4B-8BA4-73A2F3A8E90D}" type="presParOf" srcId="{60A2AF67-9646-E442-B2E1-19AFCBB3AB98}" destId="{D21CAE8F-1078-D445-9D41-35F4BE6961A5}" srcOrd="1" destOrd="0" presId="urn:microsoft.com/office/officeart/2005/8/layout/hierarchy2"/>
    <dgm:cxn modelId="{440BC6FB-3272-7942-ADFF-4AA689AC76C7}" type="presParOf" srcId="{D21CAE8F-1078-D445-9D41-35F4BE6961A5}" destId="{5315C4FF-B3B4-D24E-A413-A46CA0C258EA}" srcOrd="0" destOrd="0" presId="urn:microsoft.com/office/officeart/2005/8/layout/hierarchy2"/>
    <dgm:cxn modelId="{B425DFA1-B7D6-7B49-98DD-6038266B0A9C}" type="presParOf" srcId="{5315C4FF-B3B4-D24E-A413-A46CA0C258EA}" destId="{C03FB791-34AE-E942-B40A-D7FC7DA60560}" srcOrd="0" destOrd="0" presId="urn:microsoft.com/office/officeart/2005/8/layout/hierarchy2"/>
    <dgm:cxn modelId="{75126F65-C9BB-CD4F-A81D-6899BF20497A}" type="presParOf" srcId="{D21CAE8F-1078-D445-9D41-35F4BE6961A5}" destId="{1DF32536-13B9-704A-BE09-697B8928ED1C}" srcOrd="1" destOrd="0" presId="urn:microsoft.com/office/officeart/2005/8/layout/hierarchy2"/>
    <dgm:cxn modelId="{5A5CF0F5-06BB-0248-BE15-BD10054FF94B}" type="presParOf" srcId="{1DF32536-13B9-704A-BE09-697B8928ED1C}" destId="{C62D0559-851A-E842-9F67-724A2D8CD7B4}" srcOrd="0" destOrd="0" presId="urn:microsoft.com/office/officeart/2005/8/layout/hierarchy2"/>
    <dgm:cxn modelId="{325DF8CF-D6D5-A74E-8DE5-BBA33DA5B7A6}" type="presParOf" srcId="{1DF32536-13B9-704A-BE09-697B8928ED1C}" destId="{E298CE27-4B40-F34D-A586-A700972E8AFD}" srcOrd="1" destOrd="0" presId="urn:microsoft.com/office/officeart/2005/8/layout/hierarchy2"/>
    <dgm:cxn modelId="{93922D46-53F5-B145-9953-C5330E281970}" type="presParOf" srcId="{D21CAE8F-1078-D445-9D41-35F4BE6961A5}" destId="{538FCF51-A18F-7A42-BE99-B3C9F0DD7DA8}" srcOrd="2" destOrd="0" presId="urn:microsoft.com/office/officeart/2005/8/layout/hierarchy2"/>
    <dgm:cxn modelId="{CFA8C398-4C7E-6F4F-933E-5DC93BE40C1E}" type="presParOf" srcId="{538FCF51-A18F-7A42-BE99-B3C9F0DD7DA8}" destId="{5170C2A2-BBDB-244D-859B-D22E64DB80D0}" srcOrd="0" destOrd="0" presId="urn:microsoft.com/office/officeart/2005/8/layout/hierarchy2"/>
    <dgm:cxn modelId="{137C4977-36E5-304B-AE5C-7567132B73D2}" type="presParOf" srcId="{D21CAE8F-1078-D445-9D41-35F4BE6961A5}" destId="{B5CE8EFF-9FF5-7C47-A565-1B958A4BE55D}" srcOrd="3" destOrd="0" presId="urn:microsoft.com/office/officeart/2005/8/layout/hierarchy2"/>
    <dgm:cxn modelId="{50DD8EE4-6B45-3742-BC1F-C0C6DB77D7C8}" type="presParOf" srcId="{B5CE8EFF-9FF5-7C47-A565-1B958A4BE55D}" destId="{A444B9DA-C452-8649-8804-F20A96507122}" srcOrd="0" destOrd="0" presId="urn:microsoft.com/office/officeart/2005/8/layout/hierarchy2"/>
    <dgm:cxn modelId="{FE12226F-538D-AC48-BDB4-5B3C70B71E11}" type="presParOf" srcId="{B5CE8EFF-9FF5-7C47-A565-1B958A4BE55D}" destId="{7B3B94C5-311D-BC4D-973F-CBABD26AD572}" srcOrd="1" destOrd="0" presId="urn:microsoft.com/office/officeart/2005/8/layout/hierarchy2"/>
    <dgm:cxn modelId="{808BA5AD-D40E-A74F-A479-2FF736EEE92D}" type="presParOf" srcId="{7F3B0157-2E3A-E947-A58D-936E55ABB6F8}" destId="{EC357D54-D26C-FB47-B88B-53910EA1A53F}" srcOrd="2" destOrd="0" presId="urn:microsoft.com/office/officeart/2005/8/layout/hierarchy2"/>
    <dgm:cxn modelId="{0AFBF746-B215-2448-B160-65A0F7F0A1E5}" type="presParOf" srcId="{EC357D54-D26C-FB47-B88B-53910EA1A53F}" destId="{6EECB3DD-11AC-494B-9FC8-16BBF5F1330E}" srcOrd="0" destOrd="0" presId="urn:microsoft.com/office/officeart/2005/8/layout/hierarchy2"/>
    <dgm:cxn modelId="{6BBB779E-8BA8-9F44-8953-2BAD56B0DAFB}" type="presParOf" srcId="{7F3B0157-2E3A-E947-A58D-936E55ABB6F8}" destId="{86F3426E-8CA7-7647-8DC7-F4EBCB857B1D}" srcOrd="3" destOrd="0" presId="urn:microsoft.com/office/officeart/2005/8/layout/hierarchy2"/>
    <dgm:cxn modelId="{D014DCBE-7566-BE43-9997-035D0E358609}" type="presParOf" srcId="{86F3426E-8CA7-7647-8DC7-F4EBCB857B1D}" destId="{10FE299B-4702-CB4C-BF2A-E6EAE93C0A52}" srcOrd="0" destOrd="0" presId="urn:microsoft.com/office/officeart/2005/8/layout/hierarchy2"/>
    <dgm:cxn modelId="{2A5103F0-7AE8-B74E-BECB-29CFD578199F}" type="presParOf" srcId="{86F3426E-8CA7-7647-8DC7-F4EBCB857B1D}" destId="{346FB405-CCFB-AC4A-9FBD-8A3C502E4EA1}" srcOrd="1" destOrd="0" presId="urn:microsoft.com/office/officeart/2005/8/layout/hierarchy2"/>
    <dgm:cxn modelId="{C2C1AB78-8026-A84D-9D05-14824DE45718}" type="presParOf" srcId="{346FB405-CCFB-AC4A-9FBD-8A3C502E4EA1}" destId="{573014EA-A435-CE4F-B26A-2A3AF1C42047}" srcOrd="0" destOrd="0" presId="urn:microsoft.com/office/officeart/2005/8/layout/hierarchy2"/>
    <dgm:cxn modelId="{1A332DF8-19BC-164E-A5A5-1F40A819C638}" type="presParOf" srcId="{573014EA-A435-CE4F-B26A-2A3AF1C42047}" destId="{2BC22A6B-7967-624C-89EA-1B235307B3CA}" srcOrd="0" destOrd="0" presId="urn:microsoft.com/office/officeart/2005/8/layout/hierarchy2"/>
    <dgm:cxn modelId="{9782DCEA-E689-8F45-B57C-8341F03ADFD3}" type="presParOf" srcId="{346FB405-CCFB-AC4A-9FBD-8A3C502E4EA1}" destId="{BAF4743A-8B22-D74A-8563-9C2517724457}" srcOrd="1" destOrd="0" presId="urn:microsoft.com/office/officeart/2005/8/layout/hierarchy2"/>
    <dgm:cxn modelId="{106FE144-D29E-DC47-B91B-CA63F0FD5105}" type="presParOf" srcId="{BAF4743A-8B22-D74A-8563-9C2517724457}" destId="{F691B9E2-9EA0-3442-AA15-67EBF7CF2D07}" srcOrd="0" destOrd="0" presId="urn:microsoft.com/office/officeart/2005/8/layout/hierarchy2"/>
    <dgm:cxn modelId="{5A894255-6E3B-6940-8783-FABA6C8E7155}" type="presParOf" srcId="{BAF4743A-8B22-D74A-8563-9C2517724457}" destId="{2B9ED747-FB55-B245-90F6-0B6D120A441E}" srcOrd="1" destOrd="0" presId="urn:microsoft.com/office/officeart/2005/8/layout/hierarchy2"/>
    <dgm:cxn modelId="{88756B72-6FDC-F348-A448-7AAB7A630D2C}" type="presParOf" srcId="{346FB405-CCFB-AC4A-9FBD-8A3C502E4EA1}" destId="{BEE619EB-3601-C449-AA96-6B7767514B03}" srcOrd="2" destOrd="0" presId="urn:microsoft.com/office/officeart/2005/8/layout/hierarchy2"/>
    <dgm:cxn modelId="{99613AD0-EDB2-1D48-B9F2-6EA200822064}" type="presParOf" srcId="{BEE619EB-3601-C449-AA96-6B7767514B03}" destId="{E8ABEE20-FB3C-F74E-B9F4-3D9D4C51F79F}" srcOrd="0" destOrd="0" presId="urn:microsoft.com/office/officeart/2005/8/layout/hierarchy2"/>
    <dgm:cxn modelId="{B6AA79A1-162F-6B4D-9D94-4AFD9A3B3A51}" type="presParOf" srcId="{346FB405-CCFB-AC4A-9FBD-8A3C502E4EA1}" destId="{68D11A14-2350-0446-A03B-886CD904D6B0}" srcOrd="3" destOrd="0" presId="urn:microsoft.com/office/officeart/2005/8/layout/hierarchy2"/>
    <dgm:cxn modelId="{965A68CA-A2EA-9448-A9E2-6B735F6FB816}" type="presParOf" srcId="{68D11A14-2350-0446-A03B-886CD904D6B0}" destId="{2E6FC5BB-53A2-7740-B2E9-E5094C2A2C0C}" srcOrd="0" destOrd="0" presId="urn:microsoft.com/office/officeart/2005/8/layout/hierarchy2"/>
    <dgm:cxn modelId="{D1A764B5-03ED-9A45-962E-4ADD1D12DC62}" type="presParOf" srcId="{68D11A14-2350-0446-A03B-886CD904D6B0}" destId="{C48B590D-F74C-BA41-8ED9-327805C6E06B}" srcOrd="1" destOrd="0" presId="urn:microsoft.com/office/officeart/2005/8/layout/hierarchy2"/>
    <dgm:cxn modelId="{FC24F1A2-BF0F-7C40-B776-3A2743B9E4E2}" type="presParOf" srcId="{346FB405-CCFB-AC4A-9FBD-8A3C502E4EA1}" destId="{CD17F10D-CE80-9247-B21E-10DC42318275}" srcOrd="4" destOrd="0" presId="urn:microsoft.com/office/officeart/2005/8/layout/hierarchy2"/>
    <dgm:cxn modelId="{96284346-4A8B-7F46-9708-18B60BC1E6A1}" type="presParOf" srcId="{CD17F10D-CE80-9247-B21E-10DC42318275}" destId="{A87CB3A3-F6C3-164A-9633-F935A38AFA8D}" srcOrd="0" destOrd="0" presId="urn:microsoft.com/office/officeart/2005/8/layout/hierarchy2"/>
    <dgm:cxn modelId="{2CF422E7-3AC2-9A47-B6B0-AE0CDBD58198}" type="presParOf" srcId="{346FB405-CCFB-AC4A-9FBD-8A3C502E4EA1}" destId="{D68E1D92-A3FA-8E4D-A617-DB8BB60FD2DD}" srcOrd="5" destOrd="0" presId="urn:microsoft.com/office/officeart/2005/8/layout/hierarchy2"/>
    <dgm:cxn modelId="{866BA961-E66A-2D44-BD33-3B4559CD360B}" type="presParOf" srcId="{D68E1D92-A3FA-8E4D-A617-DB8BB60FD2DD}" destId="{54B56D0C-3D19-A14C-9E03-08C34C2A5237}" srcOrd="0" destOrd="0" presId="urn:microsoft.com/office/officeart/2005/8/layout/hierarchy2"/>
    <dgm:cxn modelId="{2049E08F-148E-5E4C-848D-30B8B11BABDD}" type="presParOf" srcId="{D68E1D92-A3FA-8E4D-A617-DB8BB60FD2DD}" destId="{B864D983-453D-0A4C-AD92-E05F8A5EF0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5D98C-A6D6-D544-B768-0C5DF80D648F}">
      <dsp:nvSpPr>
        <dsp:cNvPr id="0" name=""/>
        <dsp:cNvSpPr/>
      </dsp:nvSpPr>
      <dsp:spPr>
        <a:xfrm>
          <a:off x="319358" y="1576867"/>
          <a:ext cx="1647821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Virtualiser ses cours</a:t>
          </a:r>
          <a:endParaRPr lang="fr-FR" sz="1500" kern="1200" dirty="0"/>
        </a:p>
      </dsp:txBody>
      <dsp:txXfrm>
        <a:off x="319358" y="1576867"/>
        <a:ext cx="1647821" cy="823910"/>
      </dsp:txXfrm>
    </dsp:sp>
    <dsp:sp modelId="{C71903AA-6CCB-834B-A0D6-4B0D12FDB03D}">
      <dsp:nvSpPr>
        <dsp:cNvPr id="0" name=""/>
        <dsp:cNvSpPr/>
      </dsp:nvSpPr>
      <dsp:spPr>
        <a:xfrm rot="17464295">
          <a:off x="1634996" y="1488783"/>
          <a:ext cx="10373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37318" y="1606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464295">
        <a:off x="2127722" y="1478912"/>
        <a:ext cx="51865" cy="51865"/>
      </dsp:txXfrm>
    </dsp:sp>
    <dsp:sp modelId="{8927DCA8-B740-A744-9407-5E81F604D1E1}">
      <dsp:nvSpPr>
        <dsp:cNvPr id="0" name=""/>
        <dsp:cNvSpPr/>
      </dsp:nvSpPr>
      <dsp:spPr>
        <a:xfrm>
          <a:off x="2340131" y="608912"/>
          <a:ext cx="2537760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Rendre l'élève plus autonome</a:t>
          </a:r>
          <a:endParaRPr lang="fr-FR" sz="1500" kern="1200" dirty="0"/>
        </a:p>
      </dsp:txBody>
      <dsp:txXfrm>
        <a:off x="2340131" y="608912"/>
        <a:ext cx="2537760" cy="823910"/>
      </dsp:txXfrm>
    </dsp:sp>
    <dsp:sp modelId="{5315C4FF-B3B4-D24E-A413-A46CA0C258EA}">
      <dsp:nvSpPr>
        <dsp:cNvPr id="0" name=""/>
        <dsp:cNvSpPr/>
      </dsp:nvSpPr>
      <dsp:spPr>
        <a:xfrm rot="19305863">
          <a:off x="4788054" y="745632"/>
          <a:ext cx="83753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7533" y="1606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305863">
        <a:off x="5185883" y="740756"/>
        <a:ext cx="41876" cy="41876"/>
      </dsp:txXfrm>
    </dsp:sp>
    <dsp:sp modelId="{C62D0559-851A-E842-9F67-724A2D8CD7B4}">
      <dsp:nvSpPr>
        <dsp:cNvPr id="0" name=""/>
        <dsp:cNvSpPr/>
      </dsp:nvSpPr>
      <dsp:spPr>
        <a:xfrm>
          <a:off x="5535751" y="90565"/>
          <a:ext cx="2654508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Inclure les accompagnants</a:t>
          </a:r>
          <a:endParaRPr lang="fr-FR" sz="1500" kern="1200" dirty="0"/>
        </a:p>
      </dsp:txBody>
      <dsp:txXfrm>
        <a:off x="5535751" y="90565"/>
        <a:ext cx="2654508" cy="823910"/>
      </dsp:txXfrm>
    </dsp:sp>
    <dsp:sp modelId="{538FCF51-A18F-7A42-BE99-B3C9F0DD7DA8}">
      <dsp:nvSpPr>
        <dsp:cNvPr id="0" name=""/>
        <dsp:cNvSpPr/>
      </dsp:nvSpPr>
      <dsp:spPr>
        <a:xfrm rot="2395066">
          <a:off x="4783109" y="1265800"/>
          <a:ext cx="81346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3462" y="1606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395066">
        <a:off x="5169504" y="1261525"/>
        <a:ext cx="40673" cy="40673"/>
      </dsp:txXfrm>
    </dsp:sp>
    <dsp:sp modelId="{A444B9DA-C452-8649-8804-F20A96507122}">
      <dsp:nvSpPr>
        <dsp:cNvPr id="0" name=""/>
        <dsp:cNvSpPr/>
      </dsp:nvSpPr>
      <dsp:spPr>
        <a:xfrm>
          <a:off x="5501789" y="1130901"/>
          <a:ext cx="2529339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Faciliter les apprentissages</a:t>
          </a:r>
          <a:endParaRPr lang="fr-FR" sz="1500" kern="1200" dirty="0"/>
        </a:p>
      </dsp:txBody>
      <dsp:txXfrm>
        <a:off x="5501789" y="1130901"/>
        <a:ext cx="2529339" cy="823910"/>
      </dsp:txXfrm>
    </dsp:sp>
    <dsp:sp modelId="{EC357D54-D26C-FB47-B88B-53910EA1A53F}">
      <dsp:nvSpPr>
        <dsp:cNvPr id="0" name=""/>
        <dsp:cNvSpPr/>
      </dsp:nvSpPr>
      <dsp:spPr>
        <a:xfrm rot="1439154">
          <a:off x="1853487" y="2507965"/>
          <a:ext cx="26331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33154" y="1606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439154">
        <a:off x="3104236" y="2458198"/>
        <a:ext cx="131657" cy="131657"/>
      </dsp:txXfrm>
    </dsp:sp>
    <dsp:sp modelId="{10FE299B-4702-CB4C-BF2A-E6EAE93C0A52}">
      <dsp:nvSpPr>
        <dsp:cNvPr id="0" name=""/>
        <dsp:cNvSpPr/>
      </dsp:nvSpPr>
      <dsp:spPr>
        <a:xfrm>
          <a:off x="4372949" y="2647275"/>
          <a:ext cx="2095732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Fournir un contenu plus souple</a:t>
          </a:r>
          <a:endParaRPr lang="fr-FR" sz="1500" kern="1200" dirty="0"/>
        </a:p>
      </dsp:txBody>
      <dsp:txXfrm>
        <a:off x="4372949" y="2647275"/>
        <a:ext cx="2095732" cy="823910"/>
      </dsp:txXfrm>
    </dsp:sp>
    <dsp:sp modelId="{573014EA-A435-CE4F-B26A-2A3AF1C42047}">
      <dsp:nvSpPr>
        <dsp:cNvPr id="0" name=""/>
        <dsp:cNvSpPr/>
      </dsp:nvSpPr>
      <dsp:spPr>
        <a:xfrm rot="19679540">
          <a:off x="6322462" y="2533370"/>
          <a:ext cx="19236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3650" y="1606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9679540">
        <a:off x="7236196" y="2501341"/>
        <a:ext cx="96182" cy="96182"/>
      </dsp:txXfrm>
    </dsp:sp>
    <dsp:sp modelId="{F691B9E2-9EA0-3442-AA15-67EBF7CF2D07}">
      <dsp:nvSpPr>
        <dsp:cNvPr id="0" name=""/>
        <dsp:cNvSpPr/>
      </dsp:nvSpPr>
      <dsp:spPr>
        <a:xfrm>
          <a:off x="8099893" y="1627678"/>
          <a:ext cx="2807871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Accessible à tous moments</a:t>
          </a:r>
          <a:endParaRPr lang="fr-FR" sz="1500" kern="1200" dirty="0"/>
        </a:p>
      </dsp:txBody>
      <dsp:txXfrm>
        <a:off x="8099893" y="1627678"/>
        <a:ext cx="2807871" cy="823910"/>
      </dsp:txXfrm>
    </dsp:sp>
    <dsp:sp modelId="{BEE619EB-3601-C449-AA96-6B7767514B03}">
      <dsp:nvSpPr>
        <dsp:cNvPr id="0" name=""/>
        <dsp:cNvSpPr/>
      </dsp:nvSpPr>
      <dsp:spPr>
        <a:xfrm rot="21485718">
          <a:off x="6468233" y="3016194"/>
          <a:ext cx="16231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3176" y="1606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85718">
        <a:off x="7239242" y="2991676"/>
        <a:ext cx="81158" cy="81158"/>
      </dsp:txXfrm>
    </dsp:sp>
    <dsp:sp modelId="{2E6FC5BB-53A2-7740-B2E9-E5094C2A2C0C}">
      <dsp:nvSpPr>
        <dsp:cNvPr id="0" name=""/>
        <dsp:cNvSpPr/>
      </dsp:nvSpPr>
      <dsp:spPr>
        <a:xfrm>
          <a:off x="8090962" y="2593326"/>
          <a:ext cx="2919214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Accessible en tous lieux</a:t>
          </a:r>
          <a:endParaRPr lang="fr-FR" sz="1500" kern="1200" dirty="0"/>
        </a:p>
      </dsp:txBody>
      <dsp:txXfrm>
        <a:off x="8090962" y="2593326"/>
        <a:ext cx="2919214" cy="823910"/>
      </dsp:txXfrm>
    </dsp:sp>
    <dsp:sp modelId="{CD17F10D-CE80-9247-B21E-10DC42318275}">
      <dsp:nvSpPr>
        <dsp:cNvPr id="0" name=""/>
        <dsp:cNvSpPr/>
      </dsp:nvSpPr>
      <dsp:spPr>
        <a:xfrm rot="1698594">
          <a:off x="6358162" y="3481386"/>
          <a:ext cx="18480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48081" y="1606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698594">
        <a:off x="7236001" y="3451246"/>
        <a:ext cx="92404" cy="92404"/>
      </dsp:txXfrm>
    </dsp:sp>
    <dsp:sp modelId="{54B56D0C-3D19-A14C-9E03-08C34C2A5237}">
      <dsp:nvSpPr>
        <dsp:cNvPr id="0" name=""/>
        <dsp:cNvSpPr/>
      </dsp:nvSpPr>
      <dsp:spPr>
        <a:xfrm>
          <a:off x="8095724" y="3523710"/>
          <a:ext cx="2807871" cy="823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Diversifiés et/ou différenciés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8095724" y="3523710"/>
        <a:ext cx="2807871" cy="82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65D43-C6EA-6D42-BA51-965835440013}" type="datetimeFigureOut">
              <a:rPr lang="fr-FR" smtClean="0"/>
              <a:pPr/>
              <a:t>18/12/17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AE2F-9B14-2449-8F8F-58916C7F85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13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18/12/17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sciences-cognitives.fr/author/sciences-cognitiv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usage du numérique pour l’inclusion des élèves à besoins particuliers en histoire-géographie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Déborah </a:t>
            </a:r>
            <a:r>
              <a:rPr lang="fr-FR" dirty="0" err="1" smtClean="0"/>
              <a:t>Clausell</a:t>
            </a:r>
            <a:r>
              <a:rPr lang="fr-FR" dirty="0" smtClean="0"/>
              <a:t>, Collège Pierre de Coubertin, Chevreuse,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0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/>
              <a:t>Sur Éléa, des activités de </a:t>
            </a:r>
            <a:r>
              <a:rPr lang="en-US" sz="2700" dirty="0" smtClean="0"/>
              <a:t>remediation..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Associer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notion </a:t>
            </a:r>
            <a:r>
              <a:rPr lang="en-US" sz="4000" dirty="0" err="1" smtClean="0"/>
              <a:t>à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image pour </a:t>
            </a:r>
            <a:r>
              <a:rPr lang="en-US" sz="4000" dirty="0" err="1" smtClean="0"/>
              <a:t>contourner</a:t>
            </a:r>
            <a:r>
              <a:rPr lang="en-US" sz="4000" dirty="0" smtClean="0"/>
              <a:t> des </a:t>
            </a:r>
            <a:r>
              <a:rPr lang="en-US" sz="4000" dirty="0" err="1" smtClean="0"/>
              <a:t>difficultés</a:t>
            </a:r>
            <a:r>
              <a:rPr lang="en-US" sz="4000" dirty="0" smtClean="0"/>
              <a:t> de </a:t>
            </a:r>
            <a:r>
              <a:rPr lang="en-US" sz="4000" dirty="0" err="1" smtClean="0"/>
              <a:t>mémoire</a:t>
            </a:r>
            <a:r>
              <a:rPr lang="en-US" sz="4000" dirty="0" smtClean="0"/>
              <a:t> </a:t>
            </a:r>
            <a:r>
              <a:rPr lang="en-US" sz="4000" dirty="0" err="1" smtClean="0"/>
              <a:t>lexicale</a:t>
            </a:r>
            <a:endParaRPr lang="en-US" sz="4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69225" y="446088"/>
            <a:ext cx="4422775" cy="54149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063256" y="5676384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Géographie 4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L’urbanisation du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28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 smtClean="0"/>
              <a:t>Sur Éléa, des activités de remédiation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Déposer un travail sous plusieurs formats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49886" y="446088"/>
            <a:ext cx="5864129" cy="5414962"/>
          </a:xfr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307" t="32897" r="19179" b="61845"/>
          <a:stretch/>
        </p:blipFill>
        <p:spPr>
          <a:xfrm>
            <a:off x="9686840" y="1464319"/>
            <a:ext cx="392982" cy="600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73151" y="2863412"/>
            <a:ext cx="541270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Cet encart permet à l’élève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- de </a:t>
            </a:r>
            <a:r>
              <a:rPr lang="fr-FR" dirty="0">
                <a:solidFill>
                  <a:schemeClr val="bg1"/>
                </a:solidFill>
              </a:rPr>
              <a:t>rédiger rapidement sa </a:t>
            </a:r>
            <a:r>
              <a:rPr lang="fr-FR" dirty="0" smtClean="0">
                <a:solidFill>
                  <a:schemeClr val="bg1"/>
                </a:solidFill>
              </a:rPr>
              <a:t>réponse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- d’enregistrer </a:t>
            </a:r>
            <a:r>
              <a:rPr lang="fr-FR" dirty="0">
                <a:solidFill>
                  <a:schemeClr val="bg1"/>
                </a:solidFill>
              </a:rPr>
              <a:t>une réponse </a:t>
            </a:r>
            <a:r>
              <a:rPr lang="fr-FR" dirty="0" smtClean="0">
                <a:solidFill>
                  <a:schemeClr val="bg1"/>
                </a:solidFill>
              </a:rPr>
              <a:t>audio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de déposer un fichier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>
            <a:stCxn id="9" idx="3"/>
          </p:cNvCxnSpPr>
          <p:nvPr/>
        </p:nvCxnSpPr>
        <p:spPr>
          <a:xfrm flipV="1">
            <a:off x="6485860" y="2424223"/>
            <a:ext cx="3168503" cy="103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9" idx="3"/>
          </p:cNvCxnSpPr>
          <p:nvPr/>
        </p:nvCxnSpPr>
        <p:spPr>
          <a:xfrm>
            <a:off x="6485860" y="3463577"/>
            <a:ext cx="1701210" cy="215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9" idx="3"/>
          </p:cNvCxnSpPr>
          <p:nvPr/>
        </p:nvCxnSpPr>
        <p:spPr>
          <a:xfrm>
            <a:off x="6485860" y="3463577"/>
            <a:ext cx="1211450" cy="189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25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Éléa, des activités de remédiation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UNE CAPSULE VIDÉO EST PROPOSÉE POUR PRÉSENTER LA METHODE D’ÉTUDE D’IMAGE ET DU CONTENU DE COURS.</a:t>
            </a:r>
          </a:p>
          <a:p>
            <a:endParaRPr lang="fr-FR" dirty="0"/>
          </a:p>
          <a:p>
            <a:r>
              <a:rPr lang="fr-FR" dirty="0" smtClean="0"/>
              <a:t>ICI LE PROGRAMME DU FRONT PROPULAIRE EST PRÉSENTÉ EN MÊME TEMPS QUE L’ÉLÈVE EST INVITÉ, À SON RYTHME, À ÉTUDIER DE FAÇON ORGANISÉE UNE BROCHURE DE CAMPAGNE.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43218" y="446088"/>
            <a:ext cx="6656732" cy="3222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63233" y="3301187"/>
            <a:ext cx="2327903" cy="26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87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Quelques points de vigilance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Sur Éléa :</a:t>
            </a:r>
          </a:p>
          <a:p>
            <a:r>
              <a:rPr lang="fr-FR" sz="1800" dirty="0" smtClean="0"/>
              <a:t>- Scénariser en amont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Ne pas surcharger le travail à la maison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Expliciter le plus possible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Porter une attention rigoureuse aux ressources et aux activités (esthétique, contenu, affichage</a:t>
            </a:r>
            <a:r>
              <a:rPr lang="mr-IN" sz="1800" dirty="0" smtClean="0"/>
              <a:t>…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04512" y="2064484"/>
            <a:ext cx="6929057" cy="26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28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alternatifs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Learnings</a:t>
            </a:r>
            <a:r>
              <a:rPr lang="fr-FR" dirty="0" smtClean="0"/>
              <a:t> </a:t>
            </a:r>
            <a:r>
              <a:rPr lang="fr-FR" dirty="0" err="1" smtClean="0"/>
              <a:t>apps</a:t>
            </a:r>
            <a:endParaRPr lang="fr-FR" dirty="0" smtClean="0"/>
          </a:p>
          <a:p>
            <a:r>
              <a:rPr lang="fr-FR" sz="1200" dirty="0"/>
              <a:t>https://</a:t>
            </a:r>
            <a:r>
              <a:rPr lang="fr-FR" sz="1200" dirty="0" err="1"/>
              <a:t>learningapps.org</a:t>
            </a:r>
            <a:r>
              <a:rPr lang="fr-FR" sz="1200" dirty="0"/>
              <a:t>/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4388" y="2900594"/>
            <a:ext cx="5189537" cy="281099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Quizinière</a:t>
            </a:r>
            <a:endParaRPr lang="fr-FR" dirty="0" smtClean="0"/>
          </a:p>
          <a:p>
            <a:r>
              <a:rPr lang="fr-FR" sz="1200" dirty="0"/>
              <a:t>https://</a:t>
            </a:r>
            <a:r>
              <a:rPr lang="fr-FR" sz="1200" dirty="0" err="1"/>
              <a:t>test.quiziniere.com</a:t>
            </a:r>
            <a:r>
              <a:rPr lang="fr-FR" sz="1200" dirty="0"/>
              <a:t>/#/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5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000" b="0" dirty="0"/>
              <a:t> </a:t>
            </a:r>
            <a:br>
              <a:rPr lang="fr-FR" sz="2000" b="0" dirty="0"/>
            </a:br>
            <a:r>
              <a:rPr lang="fr-FR" sz="2000" b="0" dirty="0"/>
              <a:t/>
            </a:r>
            <a:br>
              <a:rPr lang="fr-FR" sz="2000" b="0" dirty="0"/>
            </a:br>
            <a:endParaRPr lang="fr-FR" sz="2000" b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853189" y="1848217"/>
            <a:ext cx="5891636" cy="713241"/>
          </a:xfrm>
        </p:spPr>
        <p:txBody>
          <a:bodyPr/>
          <a:lstStyle/>
          <a:p>
            <a:r>
              <a:rPr lang="fr-FR" sz="3200" b="1" dirty="0"/>
              <a:t>Pour aller plus loin 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Petite bibliographie :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Sylvain </a:t>
            </a:r>
            <a:r>
              <a:rPr lang="fr-FR" dirty="0" err="1"/>
              <a:t>Connac</a:t>
            </a:r>
            <a:r>
              <a:rPr lang="fr-FR" dirty="0"/>
              <a:t>, </a:t>
            </a:r>
            <a:r>
              <a:rPr lang="fr-FR" i="1" dirty="0"/>
              <a:t>La personnalisation des apprentissages</a:t>
            </a:r>
            <a:r>
              <a:rPr lang="fr-FR" dirty="0"/>
              <a:t>, ESF, </a:t>
            </a:r>
            <a:r>
              <a:rPr lang="fr-FR" dirty="0" smtClean="0"/>
              <a:t>2015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Pour </a:t>
            </a:r>
            <a:r>
              <a:rPr lang="fr-FR" dirty="0"/>
              <a:t>les sciences cognitives : </a:t>
            </a:r>
            <a:r>
              <a:rPr lang="fr-FR" u="sng" dirty="0">
                <a:hlinkClick r:id="rId2"/>
              </a:rPr>
              <a:t>http://sciences-cognitives.fr/author/sciences-cognitives/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49905" y="46467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Formations disponibles sur </a:t>
            </a:r>
            <a:r>
              <a:rPr lang="fr-FR" b="1" dirty="0" smtClean="0"/>
              <a:t>Gaia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HANDICAP </a:t>
            </a:r>
            <a:r>
              <a:rPr lang="fr-FR" dirty="0"/>
              <a:t>ET ENSEIGNEMENT : ACCOMPAGNEMENT DE </a:t>
            </a:r>
            <a:r>
              <a:rPr lang="fr-FR" dirty="0" smtClean="0"/>
              <a:t>L’ÉLÈVE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différenciation en </a:t>
            </a:r>
            <a:r>
              <a:rPr lang="fr-FR" dirty="0" smtClean="0"/>
              <a:t>histoire-géographie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Apprendre </a:t>
            </a:r>
            <a:r>
              <a:rPr lang="fr-FR" dirty="0"/>
              <a:t>à apprendre – formation </a:t>
            </a:r>
            <a:r>
              <a:rPr lang="fr-FR" dirty="0" smtClean="0"/>
              <a:t>transversale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Faire entrer la e-éducation dans sa pédagogie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6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068" y="424886"/>
            <a:ext cx="10571998" cy="970450"/>
          </a:xfrm>
        </p:spPr>
        <p:txBody>
          <a:bodyPr/>
          <a:lstStyle/>
          <a:p>
            <a:r>
              <a:rPr lang="fr-FR" dirty="0" smtClean="0"/>
              <a:t>De quoi s’agit-il ?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812869"/>
              </p:ext>
            </p:extLst>
          </p:nvPr>
        </p:nvGraphicFramePr>
        <p:xfrm>
          <a:off x="178420" y="2007219"/>
          <a:ext cx="12013579" cy="461660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99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Besoins identifiés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44607" y="3508630"/>
            <a:ext cx="5529262" cy="618413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86559" y="110698"/>
            <a:ext cx="2220653" cy="200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Garder les mêmes objectifs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079558" y="1114784"/>
            <a:ext cx="2220653" cy="200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Aider à mémoriser 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880318" y="2984725"/>
            <a:ext cx="2288184" cy="155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Favoriser l’autonomie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094277" y="166481"/>
            <a:ext cx="2220653" cy="200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Agir en équipe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564660" y="3107992"/>
            <a:ext cx="1959132" cy="146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inclure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8946" b="89776" l="9744" r="89776"/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67000" y="5123120"/>
            <a:ext cx="1734879" cy="173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rme 5"/>
          <p:cNvSpPr/>
          <p:nvPr/>
        </p:nvSpPr>
        <p:spPr>
          <a:xfrm>
            <a:off x="408863" y="3338758"/>
            <a:ext cx="6000750" cy="188543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supports à disposition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292172"/>
              </p:ext>
            </p:extLst>
          </p:nvPr>
        </p:nvGraphicFramePr>
        <p:xfrm>
          <a:off x="479647" y="2378343"/>
          <a:ext cx="11343759" cy="3797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1253"/>
                <a:gridCol w="3781253"/>
                <a:gridCol w="3781253"/>
              </a:tblGrid>
              <a:tr h="57750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Programme de travail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Liste de révision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Parcours Éléa</a:t>
                      </a:r>
                      <a:endParaRPr lang="fr-FR" sz="2000" b="1" dirty="0"/>
                    </a:p>
                  </a:txBody>
                  <a:tcPr/>
                </a:tc>
              </a:tr>
              <a:tr h="32203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80805" y="2898541"/>
            <a:ext cx="3742601" cy="35560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3106" y="2898542"/>
            <a:ext cx="2687030" cy="37907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0000" y="2898541"/>
            <a:ext cx="3038986" cy="37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3576798-7F98-4C7F-B6C7-6D41B5A7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2264E67-6F59-4D8D-8E5F-8245B0FEA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58E1C6E-D299-4F5D-B15B-155EBF7F62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Zoom sur le programme de travail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932" t="19001" r="3463" b="75008"/>
          <a:stretch/>
        </p:blipFill>
        <p:spPr>
          <a:xfrm>
            <a:off x="161112" y="1986507"/>
            <a:ext cx="3709140" cy="34173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112" y="2524857"/>
            <a:ext cx="4113176" cy="4003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1600" dirty="0" smtClean="0">
                <a:solidFill>
                  <a:srgbClr val="FFFFFF"/>
                </a:solidFill>
              </a:rPr>
              <a:t>La structure du </a:t>
            </a:r>
            <a:r>
              <a:rPr lang="en-US" sz="1600" dirty="0" err="1" smtClean="0">
                <a:solidFill>
                  <a:srgbClr val="FFFFFF"/>
                </a:solidFill>
              </a:rPr>
              <a:t>cours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est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explicitée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  <a:p>
            <a:pPr>
              <a:buFont typeface="Wingdings 2" charset="2"/>
              <a:buChar char=""/>
            </a:pP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smtClean="0">
                <a:solidFill>
                  <a:srgbClr val="FFFFFF"/>
                </a:solidFill>
              </a:rPr>
              <a:t>Les </a:t>
            </a:r>
            <a:r>
              <a:rPr lang="en-US" sz="1600" dirty="0" err="1" smtClean="0">
                <a:solidFill>
                  <a:srgbClr val="FFFFFF"/>
                </a:solidFill>
              </a:rPr>
              <a:t>ressources</a:t>
            </a:r>
            <a:r>
              <a:rPr lang="en-US" sz="1600" dirty="0" smtClean="0">
                <a:solidFill>
                  <a:srgbClr val="FFFFFF"/>
                </a:solidFill>
              </a:rPr>
              <a:t> et </a:t>
            </a:r>
            <a:r>
              <a:rPr lang="en-US" sz="1600" dirty="0" err="1" smtClean="0">
                <a:solidFill>
                  <a:srgbClr val="FFFFFF"/>
                </a:solidFill>
              </a:rPr>
              <a:t>activités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à</a:t>
            </a:r>
            <a:r>
              <a:rPr lang="en-US" sz="1600" dirty="0" smtClean="0">
                <a:solidFill>
                  <a:srgbClr val="FFFFFF"/>
                </a:solidFill>
              </a:rPr>
              <a:t> faire </a:t>
            </a:r>
            <a:r>
              <a:rPr lang="en-US" sz="1600" dirty="0" err="1" smtClean="0">
                <a:solidFill>
                  <a:srgbClr val="FFFFFF"/>
                </a:solidFill>
              </a:rPr>
              <a:t>sont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présentées</a:t>
            </a:r>
            <a:r>
              <a:rPr lang="en-US" sz="1600" dirty="0" smtClean="0">
                <a:solidFill>
                  <a:srgbClr val="FFFFFF"/>
                </a:solidFill>
              </a:rPr>
              <a:t>. Si </a:t>
            </a:r>
            <a:r>
              <a:rPr lang="en-US" sz="1600" dirty="0" err="1" smtClean="0">
                <a:solidFill>
                  <a:srgbClr val="FFFFFF"/>
                </a:solidFill>
              </a:rPr>
              <a:t>l’activité</a:t>
            </a:r>
            <a:r>
              <a:rPr lang="en-US" sz="1600" dirty="0" smtClean="0">
                <a:solidFill>
                  <a:srgbClr val="FFFFFF"/>
                </a:solidFill>
              </a:rPr>
              <a:t> se fait sur Éléa </a:t>
            </a:r>
            <a:r>
              <a:rPr lang="en-US" sz="1600" dirty="0" err="1" smtClean="0">
                <a:solidFill>
                  <a:srgbClr val="FFFFFF"/>
                </a:solidFill>
              </a:rPr>
              <a:t>une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icône</a:t>
            </a:r>
            <a:r>
              <a:rPr lang="en-US" sz="1600" dirty="0" smtClean="0">
                <a:solidFill>
                  <a:srgbClr val="FFFFFF"/>
                </a:solidFill>
              </a:rPr>
              <a:t> le </a:t>
            </a:r>
            <a:r>
              <a:rPr lang="en-US" sz="1600" dirty="0" err="1" smtClean="0">
                <a:solidFill>
                  <a:srgbClr val="FFFFFF"/>
                </a:solidFill>
              </a:rPr>
              <a:t>signale</a:t>
            </a: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smtClean="0">
                <a:solidFill>
                  <a:srgbClr val="FFFFFF"/>
                </a:solidFill>
              </a:rPr>
              <a:t>Les </a:t>
            </a:r>
            <a:r>
              <a:rPr lang="en-US" sz="1600" dirty="0" err="1" smtClean="0">
                <a:solidFill>
                  <a:srgbClr val="FFFFFF"/>
                </a:solidFill>
              </a:rPr>
              <a:t>compétences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visées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priorité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sont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indiquées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  <a:p>
            <a:pPr>
              <a:buFont typeface="Wingdings 2" charset="2"/>
              <a:buChar char=""/>
            </a:pP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err="1" smtClean="0">
                <a:solidFill>
                  <a:srgbClr val="FFFFFF"/>
                </a:solidFill>
              </a:rPr>
              <a:t>Une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évaluation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est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réalisée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soit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en</a:t>
            </a:r>
            <a:r>
              <a:rPr lang="en-US" sz="1600" dirty="0" smtClean="0">
                <a:solidFill>
                  <a:srgbClr val="FFFFFF"/>
                </a:solidFill>
              </a:rPr>
              <a:t> auto </a:t>
            </a:r>
            <a:r>
              <a:rPr lang="en-US" sz="1600" dirty="0" err="1" smtClean="0">
                <a:solidFill>
                  <a:srgbClr val="FFFFFF"/>
                </a:solidFill>
              </a:rPr>
              <a:t>évaluation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02277" y="0"/>
            <a:ext cx="5497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812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3576798-7F98-4C7F-B6C7-6D41B5A7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2264E67-6F59-4D8D-8E5F-8245B0FEA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58E1C6E-D299-4F5D-B15B-155EBF7F62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2952" y="643467"/>
            <a:ext cx="3743418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Zoom sur la liste de révision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6370" y="2046514"/>
            <a:ext cx="4185491" cy="3994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charset="2"/>
              <a:buChar char=""/>
            </a:pPr>
            <a:r>
              <a:rPr lang="en-US" sz="1600" dirty="0" smtClean="0">
                <a:solidFill>
                  <a:srgbClr val="FFFFFF"/>
                </a:solidFill>
              </a:rPr>
              <a:t>Des </a:t>
            </a:r>
            <a:r>
              <a:rPr lang="en-US" sz="1600" dirty="0" err="1" smtClean="0">
                <a:solidFill>
                  <a:srgbClr val="FFFFFF"/>
                </a:solidFill>
              </a:rPr>
              <a:t>exemples</a:t>
            </a:r>
            <a:r>
              <a:rPr lang="en-US" sz="1600" dirty="0" smtClean="0">
                <a:solidFill>
                  <a:srgbClr val="FFFFFF"/>
                </a:solidFill>
              </a:rPr>
              <a:t> de </a:t>
            </a:r>
            <a:r>
              <a:rPr lang="en-US" sz="1600" dirty="0" err="1" smtClean="0">
                <a:solidFill>
                  <a:srgbClr val="FFFFFF"/>
                </a:solidFill>
              </a:rPr>
              <a:t>développements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construits</a:t>
            </a:r>
            <a:r>
              <a:rPr lang="en-US" sz="1600" dirty="0" smtClean="0">
                <a:solidFill>
                  <a:srgbClr val="FFFFFF"/>
                </a:solidFill>
              </a:rPr>
              <a:t> pour </a:t>
            </a:r>
            <a:r>
              <a:rPr lang="en-US" sz="1600" dirty="0" err="1" smtClean="0">
                <a:solidFill>
                  <a:srgbClr val="FFFFFF"/>
                </a:solidFill>
              </a:rPr>
              <a:t>s’entraîner</a:t>
            </a: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err="1" smtClean="0">
                <a:solidFill>
                  <a:srgbClr val="FFFFFF"/>
                </a:solidFill>
              </a:rPr>
              <a:t>Une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colonne</a:t>
            </a:r>
            <a:r>
              <a:rPr lang="en-US" sz="1600" dirty="0" smtClean="0">
                <a:solidFill>
                  <a:srgbClr val="FFFFFF"/>
                </a:solidFill>
              </a:rPr>
              <a:t> date, non exhaustive, avec des </a:t>
            </a:r>
            <a:r>
              <a:rPr lang="en-US" sz="1600" dirty="0" err="1" smtClean="0">
                <a:solidFill>
                  <a:srgbClr val="FFFFFF"/>
                </a:solidFill>
              </a:rPr>
              <a:t>priorités</a:t>
            </a: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err="1" smtClean="0">
                <a:solidFill>
                  <a:srgbClr val="FFFFFF"/>
                </a:solidFill>
              </a:rPr>
              <a:t>Une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colonne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notion</a:t>
            </a:r>
            <a:r>
              <a:rPr lang="en-US" sz="1600" dirty="0" smtClean="0">
                <a:solidFill>
                  <a:srgbClr val="FFFFFF"/>
                </a:solidFill>
              </a:rPr>
              <a:t>-</a:t>
            </a:r>
            <a:r>
              <a:rPr lang="en-US" sz="1600" dirty="0" err="1" smtClean="0">
                <a:solidFill>
                  <a:srgbClr val="FFFFFF"/>
                </a:solidFill>
              </a:rPr>
              <a:t>vocabulaire</a:t>
            </a:r>
            <a:endParaRPr lang="en-US" sz="16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Char char=""/>
            </a:pPr>
            <a:r>
              <a:rPr lang="en-US" sz="1600" dirty="0" err="1" smtClean="0">
                <a:solidFill>
                  <a:srgbClr val="FFFFFF"/>
                </a:solidFill>
              </a:rPr>
              <a:t>Une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colonne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biographie</a:t>
            </a:r>
            <a:r>
              <a:rPr lang="en-US" sz="1600" dirty="0" smtClean="0">
                <a:solidFill>
                  <a:srgbClr val="FFFFFF"/>
                </a:solidFill>
              </a:rPr>
              <a:t> (</a:t>
            </a:r>
            <a:r>
              <a:rPr lang="en-US" sz="1600" dirty="0" err="1" smtClean="0">
                <a:solidFill>
                  <a:srgbClr val="FFFFFF"/>
                </a:solidFill>
              </a:rPr>
              <a:t>en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géographie</a:t>
            </a:r>
            <a:r>
              <a:rPr lang="en-US" sz="1600" dirty="0" smtClean="0">
                <a:solidFill>
                  <a:srgbClr val="FFFFFF"/>
                </a:solidFill>
              </a:rPr>
              <a:t> des </a:t>
            </a:r>
            <a:r>
              <a:rPr lang="en-US" sz="1600" dirty="0" err="1" smtClean="0">
                <a:solidFill>
                  <a:srgbClr val="FFFFFF"/>
                </a:solidFill>
              </a:rPr>
              <a:t>cartes</a:t>
            </a:r>
            <a:r>
              <a:rPr lang="en-US" sz="1600" dirty="0" smtClean="0">
                <a:solidFill>
                  <a:srgbClr val="FFFFFF"/>
                </a:solidFill>
              </a:rPr>
              <a:t> et </a:t>
            </a:r>
            <a:r>
              <a:rPr lang="en-US" sz="1600" dirty="0" err="1" smtClean="0">
                <a:solidFill>
                  <a:srgbClr val="FFFFFF"/>
                </a:solidFill>
              </a:rPr>
              <a:t>croquis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sont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proposés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29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33F8CB7-795C-4272-9073-64D8CF97F2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277119-B941-4A45-9322-FA2BC135DE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FDB457D-F372-428B-A10D-41080EF93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6499" y="643467"/>
            <a:ext cx="5681996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Zoom sur le parcours Éléa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213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33F8CB7-795C-4272-9073-64D8CF97F2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9277119-B941-4A45-9322-FA2BC135DE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FDB457D-F372-428B-A10D-41080EF938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6499" y="643467"/>
            <a:ext cx="5681996" cy="53978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Rectangle 3"/>
          <p:cNvSpPr/>
          <p:nvPr/>
        </p:nvSpPr>
        <p:spPr>
          <a:xfrm>
            <a:off x="8399721" y="255181"/>
            <a:ext cx="33173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programme de travail et la liste de révision sont disponibles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399721" y="1297170"/>
            <a:ext cx="3317358" cy="113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sections du parcours reprennent les titres des parties pour </a:t>
            </a:r>
            <a:r>
              <a:rPr lang="fr-FR" smtClean="0"/>
              <a:t>un repérage </a:t>
            </a:r>
            <a:r>
              <a:rPr lang="fr-FR" dirty="0" smtClean="0"/>
              <a:t>facilités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99721" y="2559892"/>
            <a:ext cx="3317358" cy="241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activités rapides sont proposées sur les sections </a:t>
            </a:r>
            <a:r>
              <a:rPr lang="fr-FR" smtClean="0"/>
              <a:t>qui sollicitent la </a:t>
            </a:r>
            <a:r>
              <a:rPr lang="fr-FR" dirty="0" smtClean="0"/>
              <a:t>mémoire (les révolutions russes, les conséquences du Traité de Versailles, la montée du nazisme,..)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399721" y="5334246"/>
            <a:ext cx="3317358" cy="133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L’ensemble est rythmé par des temps de remédiation « L’essentiel </a:t>
            </a:r>
            <a:r>
              <a:rPr lang="fr-FR" smtClean="0"/>
              <a:t>à retenir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157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3576798-7F98-4C7F-B6C7-6D41B5A7E9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68388" y="2419022"/>
            <a:ext cx="9613610" cy="410981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001" y="607769"/>
            <a:ext cx="10571998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700" dirty="0"/>
              <a:t>Sur Éléa, des activités de </a:t>
            </a:r>
            <a:r>
              <a:rPr lang="en-US" sz="2700" dirty="0" smtClean="0"/>
              <a:t>remediation</a:t>
            </a:r>
            <a:r>
              <a:rPr lang="mr-IN" sz="2700" dirty="0" smtClean="0"/>
              <a:t>…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FRISE à compléter par déplacement pour contourner des difficultés d’écriture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66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Texte défilan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198</TotalTime>
  <Words>530</Words>
  <Application>Microsoft Macintosh PowerPoint</Application>
  <PresentationFormat>Personnalisé</PresentationFormat>
  <Paragraphs>73</Paragraphs>
  <Slides>15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Concis</vt:lpstr>
      <vt:lpstr>Un usage du numérique pour l’inclusion des élèves à besoins particuliers en histoire-géographie</vt:lpstr>
      <vt:lpstr>De quoi s’agit-il ?</vt:lpstr>
      <vt:lpstr>Besoins identifiés</vt:lpstr>
      <vt:lpstr>Les supports à disposition</vt:lpstr>
      <vt:lpstr>Zoom sur le programme de travail</vt:lpstr>
      <vt:lpstr>Zoom sur la liste de révision</vt:lpstr>
      <vt:lpstr>Zoom sur le parcours Éléa</vt:lpstr>
      <vt:lpstr>Diapositive 8</vt:lpstr>
      <vt:lpstr>Sur Éléa, des activités de remediation… FRISE à compléter par déplacement pour contourner des difficultés d’écriture</vt:lpstr>
      <vt:lpstr>Sur Éléa, des activités de remediation.. Associer une notion à une image pour contourner des difficultés de mémoire lexicale</vt:lpstr>
      <vt:lpstr>Sur Éléa, des activités de remédiation Déposer un travail sous plusieurs formats</vt:lpstr>
      <vt:lpstr>Sur Éléa, des activités de remédiation</vt:lpstr>
      <vt:lpstr>Quelques points de vigilance</vt:lpstr>
      <vt:lpstr>Outils alternatifs</vt:lpstr>
      <vt:lpstr> 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usage du numérique pour l’inclusion des élèves à besoins particuliers en histoire-géographie</dc:title>
  <dc:creator>Déborah ADES</dc:creator>
  <cp:lastModifiedBy>PASQUIER</cp:lastModifiedBy>
  <cp:revision>15</cp:revision>
  <dcterms:created xsi:type="dcterms:W3CDTF">2017-12-18T08:59:53Z</dcterms:created>
  <dcterms:modified xsi:type="dcterms:W3CDTF">2017-12-18T09:44:53Z</dcterms:modified>
</cp:coreProperties>
</file>