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7" r:id="rId3"/>
    <p:sldId id="257" r:id="rId4"/>
    <p:sldId id="262" r:id="rId5"/>
    <p:sldId id="264" r:id="rId6"/>
    <p:sldId id="265" r:id="rId7"/>
    <p:sldId id="266" r:id="rId8"/>
    <p:sldId id="267" r:id="rId9"/>
    <p:sldId id="260" r:id="rId10"/>
    <p:sldId id="268" r:id="rId11"/>
    <p:sldId id="284" r:id="rId12"/>
    <p:sldId id="285" r:id="rId13"/>
    <p:sldId id="283" r:id="rId14"/>
    <p:sldId id="269" r:id="rId15"/>
    <p:sldId id="277" r:id="rId16"/>
    <p:sldId id="279" r:id="rId17"/>
    <p:sldId id="278" r:id="rId18"/>
    <p:sldId id="281" r:id="rId19"/>
    <p:sldId id="280" r:id="rId20"/>
    <p:sldId id="282" r:id="rId21"/>
    <p:sldId id="286" r:id="rId22"/>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348" y="44"/>
      </p:cViewPr>
      <p:guideLst>
        <p:guide orient="horz" pos="2381"/>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83AA3E-4DC5-468D-B4F1-3B38C6711267}" type="doc">
      <dgm:prSet loTypeId="urn:microsoft.com/office/officeart/2005/8/layout/gear1" loCatId="relationship" qsTypeId="urn:microsoft.com/office/officeart/2005/8/quickstyle/simple1" qsCatId="simple" csTypeId="urn:microsoft.com/office/officeart/2005/8/colors/colorful5" csCatId="colorful" phldr="1"/>
      <dgm:spPr/>
    </dgm:pt>
    <dgm:pt modelId="{E282EB2C-1835-4E2F-872F-80DDA3B17089}">
      <dgm:prSet phldrT="[Texte]" custT="1"/>
      <dgm:spPr/>
      <dgm:t>
        <a:bodyPr/>
        <a:lstStyle/>
        <a:p>
          <a:r>
            <a:rPr lang="fr-FR" sz="2400" b="1" dirty="0"/>
            <a:t>Parcours artistique et culturel</a:t>
          </a:r>
        </a:p>
      </dgm:t>
    </dgm:pt>
    <dgm:pt modelId="{508B3031-EB62-4AD2-A39C-E7416FC26292}" type="parTrans" cxnId="{152FC4A6-10ED-4FDB-A9CE-46589C99AFBE}">
      <dgm:prSet/>
      <dgm:spPr/>
      <dgm:t>
        <a:bodyPr/>
        <a:lstStyle/>
        <a:p>
          <a:endParaRPr lang="fr-FR"/>
        </a:p>
      </dgm:t>
    </dgm:pt>
    <dgm:pt modelId="{15FE5C7D-ACC7-42BD-90FA-7DDF9398AA2A}" type="sibTrans" cxnId="{152FC4A6-10ED-4FDB-A9CE-46589C99AFBE}">
      <dgm:prSet/>
      <dgm:spPr/>
      <dgm:t>
        <a:bodyPr/>
        <a:lstStyle/>
        <a:p>
          <a:endParaRPr lang="fr-FR"/>
        </a:p>
      </dgm:t>
    </dgm:pt>
    <dgm:pt modelId="{D9981F93-DDE0-4A3C-85F4-5B3A37A05248}">
      <dgm:prSet phldrT="[Texte]" custT="1"/>
      <dgm:spPr/>
      <dgm:t>
        <a:bodyPr/>
        <a:lstStyle/>
        <a:p>
          <a:r>
            <a:rPr lang="fr-FR" sz="2400" b="1" dirty="0"/>
            <a:t>Parcours avenir</a:t>
          </a:r>
        </a:p>
      </dgm:t>
    </dgm:pt>
    <dgm:pt modelId="{3EC83112-B0BD-4FA1-9EC3-F0848A1AE685}" type="parTrans" cxnId="{EE516917-0385-4ACD-B80A-907B29612B63}">
      <dgm:prSet/>
      <dgm:spPr/>
      <dgm:t>
        <a:bodyPr/>
        <a:lstStyle/>
        <a:p>
          <a:endParaRPr lang="fr-FR"/>
        </a:p>
      </dgm:t>
    </dgm:pt>
    <dgm:pt modelId="{7F508F01-0078-479E-AFBF-177D7DC373C7}" type="sibTrans" cxnId="{EE516917-0385-4ACD-B80A-907B29612B63}">
      <dgm:prSet/>
      <dgm:spPr/>
      <dgm:t>
        <a:bodyPr/>
        <a:lstStyle/>
        <a:p>
          <a:endParaRPr lang="fr-FR"/>
        </a:p>
      </dgm:t>
    </dgm:pt>
    <dgm:pt modelId="{A6399758-0271-487F-B960-6018B2AA36BA}">
      <dgm:prSet phldrT="[Texte]" custT="1"/>
      <dgm:spPr/>
      <dgm:t>
        <a:bodyPr/>
        <a:lstStyle/>
        <a:p>
          <a:r>
            <a:rPr lang="fr-FR" sz="2400" b="1" dirty="0"/>
            <a:t>Parcours citoyen</a:t>
          </a:r>
        </a:p>
      </dgm:t>
    </dgm:pt>
    <dgm:pt modelId="{8F44F192-0D34-4B0A-86C6-E0C90E64E301}" type="parTrans" cxnId="{7C9770B9-7144-477E-9EFE-F34B43B0C919}">
      <dgm:prSet/>
      <dgm:spPr/>
      <dgm:t>
        <a:bodyPr/>
        <a:lstStyle/>
        <a:p>
          <a:endParaRPr lang="fr-FR"/>
        </a:p>
      </dgm:t>
    </dgm:pt>
    <dgm:pt modelId="{9704405C-FC3F-4E93-94AE-E9D854072BB4}" type="sibTrans" cxnId="{7C9770B9-7144-477E-9EFE-F34B43B0C919}">
      <dgm:prSet/>
      <dgm:spPr/>
      <dgm:t>
        <a:bodyPr/>
        <a:lstStyle/>
        <a:p>
          <a:endParaRPr lang="fr-FR"/>
        </a:p>
      </dgm:t>
    </dgm:pt>
    <dgm:pt modelId="{07DA9B65-06CB-4804-BC7F-081189E91C93}" type="pres">
      <dgm:prSet presAssocID="{9E83AA3E-4DC5-468D-B4F1-3B38C6711267}" presName="composite" presStyleCnt="0">
        <dgm:presLayoutVars>
          <dgm:chMax val="3"/>
          <dgm:animLvl val="lvl"/>
          <dgm:resizeHandles val="exact"/>
        </dgm:presLayoutVars>
      </dgm:prSet>
      <dgm:spPr/>
    </dgm:pt>
    <dgm:pt modelId="{4855A2F5-4FAB-41FD-BFCC-56AC1FE61380}" type="pres">
      <dgm:prSet presAssocID="{E282EB2C-1835-4E2F-872F-80DDA3B17089}" presName="gear1" presStyleLbl="node1" presStyleIdx="0" presStyleCnt="3">
        <dgm:presLayoutVars>
          <dgm:chMax val="1"/>
          <dgm:bulletEnabled val="1"/>
        </dgm:presLayoutVars>
      </dgm:prSet>
      <dgm:spPr/>
    </dgm:pt>
    <dgm:pt modelId="{CF67293D-E290-4F12-A5AB-13CAE1D36A1C}" type="pres">
      <dgm:prSet presAssocID="{E282EB2C-1835-4E2F-872F-80DDA3B17089}" presName="gear1srcNode" presStyleLbl="node1" presStyleIdx="0" presStyleCnt="3"/>
      <dgm:spPr/>
    </dgm:pt>
    <dgm:pt modelId="{F0F3287D-117F-4CD7-A217-EFFBEF3BCFD7}" type="pres">
      <dgm:prSet presAssocID="{E282EB2C-1835-4E2F-872F-80DDA3B17089}" presName="gear1dstNode" presStyleLbl="node1" presStyleIdx="0" presStyleCnt="3"/>
      <dgm:spPr/>
    </dgm:pt>
    <dgm:pt modelId="{63A451D4-E197-4F4E-81C1-A4BE64076ACD}" type="pres">
      <dgm:prSet presAssocID="{D9981F93-DDE0-4A3C-85F4-5B3A37A05248}" presName="gear2" presStyleLbl="node1" presStyleIdx="1" presStyleCnt="3" custScaleX="131975" custLinFactNeighborX="-6687" custLinFactNeighborY="21264">
        <dgm:presLayoutVars>
          <dgm:chMax val="1"/>
          <dgm:bulletEnabled val="1"/>
        </dgm:presLayoutVars>
      </dgm:prSet>
      <dgm:spPr/>
    </dgm:pt>
    <dgm:pt modelId="{28359F2C-83A4-48CC-945E-CF3A5150388E}" type="pres">
      <dgm:prSet presAssocID="{D9981F93-DDE0-4A3C-85F4-5B3A37A05248}" presName="gear2srcNode" presStyleLbl="node1" presStyleIdx="1" presStyleCnt="3"/>
      <dgm:spPr/>
    </dgm:pt>
    <dgm:pt modelId="{666B8496-DFBC-41FB-9B85-F0FFF41ECB45}" type="pres">
      <dgm:prSet presAssocID="{D9981F93-DDE0-4A3C-85F4-5B3A37A05248}" presName="gear2dstNode" presStyleLbl="node1" presStyleIdx="1" presStyleCnt="3"/>
      <dgm:spPr/>
    </dgm:pt>
    <dgm:pt modelId="{BEBCCD09-2396-4D58-B64C-9EBD2F0E4728}" type="pres">
      <dgm:prSet presAssocID="{A6399758-0271-487F-B960-6018B2AA36BA}" presName="gear3" presStyleLbl="node1" presStyleIdx="2" presStyleCnt="3" custScaleX="169777" custScaleY="150864"/>
      <dgm:spPr/>
    </dgm:pt>
    <dgm:pt modelId="{3C457EED-9C8F-4502-849F-CF2542522DB7}" type="pres">
      <dgm:prSet presAssocID="{A6399758-0271-487F-B960-6018B2AA36BA}" presName="gear3tx" presStyleLbl="node1" presStyleIdx="2" presStyleCnt="3">
        <dgm:presLayoutVars>
          <dgm:chMax val="1"/>
          <dgm:bulletEnabled val="1"/>
        </dgm:presLayoutVars>
      </dgm:prSet>
      <dgm:spPr/>
    </dgm:pt>
    <dgm:pt modelId="{4D06A213-3BAB-4FF5-B991-095CAC2EA6CE}" type="pres">
      <dgm:prSet presAssocID="{A6399758-0271-487F-B960-6018B2AA36BA}" presName="gear3srcNode" presStyleLbl="node1" presStyleIdx="2" presStyleCnt="3"/>
      <dgm:spPr/>
    </dgm:pt>
    <dgm:pt modelId="{4936F09D-62B0-45D6-94F2-A4CF89759A84}" type="pres">
      <dgm:prSet presAssocID="{A6399758-0271-487F-B960-6018B2AA36BA}" presName="gear3dstNode" presStyleLbl="node1" presStyleIdx="2" presStyleCnt="3"/>
      <dgm:spPr/>
    </dgm:pt>
    <dgm:pt modelId="{073C397C-6DF8-483A-B668-3ECD0A7AF794}" type="pres">
      <dgm:prSet presAssocID="{15FE5C7D-ACC7-42BD-90FA-7DDF9398AA2A}" presName="connector1" presStyleLbl="sibTrans2D1" presStyleIdx="0" presStyleCnt="3"/>
      <dgm:spPr/>
    </dgm:pt>
    <dgm:pt modelId="{E1E4F840-ACF4-48B1-96A5-86C9477903B0}" type="pres">
      <dgm:prSet presAssocID="{7F508F01-0078-479E-AFBF-177D7DC373C7}" presName="connector2" presStyleLbl="sibTrans2D1" presStyleIdx="1" presStyleCnt="3" custLinFactNeighborX="-3883" custLinFactNeighborY="-16289"/>
      <dgm:spPr/>
    </dgm:pt>
    <dgm:pt modelId="{4CA7D0FF-5AD5-41FA-AD98-3A0DB97D8DA7}" type="pres">
      <dgm:prSet presAssocID="{9704405C-FC3F-4E93-94AE-E9D854072BB4}" presName="connector3" presStyleLbl="sibTrans2D1" presStyleIdx="2" presStyleCnt="3" custLinFactNeighborX="3082" custLinFactNeighborY="-20923"/>
      <dgm:spPr/>
    </dgm:pt>
  </dgm:ptLst>
  <dgm:cxnLst>
    <dgm:cxn modelId="{EE516917-0385-4ACD-B80A-907B29612B63}" srcId="{9E83AA3E-4DC5-468D-B4F1-3B38C6711267}" destId="{D9981F93-DDE0-4A3C-85F4-5B3A37A05248}" srcOrd="1" destOrd="0" parTransId="{3EC83112-B0BD-4FA1-9EC3-F0848A1AE685}" sibTransId="{7F508F01-0078-479E-AFBF-177D7DC373C7}"/>
    <dgm:cxn modelId="{0A5B9A2E-C411-4525-B1EC-15A9A054904F}" type="presOf" srcId="{A6399758-0271-487F-B960-6018B2AA36BA}" destId="{4D06A213-3BAB-4FF5-B991-095CAC2EA6CE}" srcOrd="2" destOrd="0" presId="urn:microsoft.com/office/officeart/2005/8/layout/gear1"/>
    <dgm:cxn modelId="{28273E5C-C280-4A77-8F4D-6A2A56615434}" type="presOf" srcId="{D9981F93-DDE0-4A3C-85F4-5B3A37A05248}" destId="{63A451D4-E197-4F4E-81C1-A4BE64076ACD}" srcOrd="0" destOrd="0" presId="urn:microsoft.com/office/officeart/2005/8/layout/gear1"/>
    <dgm:cxn modelId="{B38E0061-A20A-4397-8A3D-77AD8D39372A}" type="presOf" srcId="{E282EB2C-1835-4E2F-872F-80DDA3B17089}" destId="{CF67293D-E290-4F12-A5AB-13CAE1D36A1C}" srcOrd="1" destOrd="0" presId="urn:microsoft.com/office/officeart/2005/8/layout/gear1"/>
    <dgm:cxn modelId="{3D35D943-14B9-41D5-82C6-81423E1C5AD2}" type="presOf" srcId="{9704405C-FC3F-4E93-94AE-E9D854072BB4}" destId="{4CA7D0FF-5AD5-41FA-AD98-3A0DB97D8DA7}" srcOrd="0" destOrd="0" presId="urn:microsoft.com/office/officeart/2005/8/layout/gear1"/>
    <dgm:cxn modelId="{5B3ADE63-E79D-4E35-9356-DA576F14FC7D}" type="presOf" srcId="{D9981F93-DDE0-4A3C-85F4-5B3A37A05248}" destId="{666B8496-DFBC-41FB-9B85-F0FFF41ECB45}" srcOrd="2" destOrd="0" presId="urn:microsoft.com/office/officeart/2005/8/layout/gear1"/>
    <dgm:cxn modelId="{768EC57A-026C-465F-A017-2B60FD0D73D3}" type="presOf" srcId="{7F508F01-0078-479E-AFBF-177D7DC373C7}" destId="{E1E4F840-ACF4-48B1-96A5-86C9477903B0}" srcOrd="0" destOrd="0" presId="urn:microsoft.com/office/officeart/2005/8/layout/gear1"/>
    <dgm:cxn modelId="{5D75C897-46B7-444A-9A0D-2000DDA01A08}" type="presOf" srcId="{D9981F93-DDE0-4A3C-85F4-5B3A37A05248}" destId="{28359F2C-83A4-48CC-945E-CF3A5150388E}" srcOrd="1" destOrd="0" presId="urn:microsoft.com/office/officeart/2005/8/layout/gear1"/>
    <dgm:cxn modelId="{709A749F-FF35-4E0A-8A5D-7F25F5C4E9D6}" type="presOf" srcId="{E282EB2C-1835-4E2F-872F-80DDA3B17089}" destId="{F0F3287D-117F-4CD7-A217-EFFBEF3BCFD7}" srcOrd="2" destOrd="0" presId="urn:microsoft.com/office/officeart/2005/8/layout/gear1"/>
    <dgm:cxn modelId="{F06484A3-59F5-489B-ABEB-F5641647704E}" type="presOf" srcId="{9E83AA3E-4DC5-468D-B4F1-3B38C6711267}" destId="{07DA9B65-06CB-4804-BC7F-081189E91C93}" srcOrd="0" destOrd="0" presId="urn:microsoft.com/office/officeart/2005/8/layout/gear1"/>
    <dgm:cxn modelId="{152FC4A6-10ED-4FDB-A9CE-46589C99AFBE}" srcId="{9E83AA3E-4DC5-468D-B4F1-3B38C6711267}" destId="{E282EB2C-1835-4E2F-872F-80DDA3B17089}" srcOrd="0" destOrd="0" parTransId="{508B3031-EB62-4AD2-A39C-E7416FC26292}" sibTransId="{15FE5C7D-ACC7-42BD-90FA-7DDF9398AA2A}"/>
    <dgm:cxn modelId="{C433E0B7-6422-4965-830E-D95EF6CF036D}" type="presOf" srcId="{A6399758-0271-487F-B960-6018B2AA36BA}" destId="{3C457EED-9C8F-4502-849F-CF2542522DB7}" srcOrd="1" destOrd="0" presId="urn:microsoft.com/office/officeart/2005/8/layout/gear1"/>
    <dgm:cxn modelId="{7C9770B9-7144-477E-9EFE-F34B43B0C919}" srcId="{9E83AA3E-4DC5-468D-B4F1-3B38C6711267}" destId="{A6399758-0271-487F-B960-6018B2AA36BA}" srcOrd="2" destOrd="0" parTransId="{8F44F192-0D34-4B0A-86C6-E0C90E64E301}" sibTransId="{9704405C-FC3F-4E93-94AE-E9D854072BB4}"/>
    <dgm:cxn modelId="{F522DCCA-AB6C-4440-9192-BA90B98E8E04}" type="presOf" srcId="{E282EB2C-1835-4E2F-872F-80DDA3B17089}" destId="{4855A2F5-4FAB-41FD-BFCC-56AC1FE61380}" srcOrd="0" destOrd="0" presId="urn:microsoft.com/office/officeart/2005/8/layout/gear1"/>
    <dgm:cxn modelId="{70BB0CD2-A246-4B17-9F83-F31E57CEB028}" type="presOf" srcId="{15FE5C7D-ACC7-42BD-90FA-7DDF9398AA2A}" destId="{073C397C-6DF8-483A-B668-3ECD0A7AF794}" srcOrd="0" destOrd="0" presId="urn:microsoft.com/office/officeart/2005/8/layout/gear1"/>
    <dgm:cxn modelId="{86243BEA-C2F7-4B30-B3E6-87A0F142153D}" type="presOf" srcId="{A6399758-0271-487F-B960-6018B2AA36BA}" destId="{4936F09D-62B0-45D6-94F2-A4CF89759A84}" srcOrd="3" destOrd="0" presId="urn:microsoft.com/office/officeart/2005/8/layout/gear1"/>
    <dgm:cxn modelId="{0265F6FF-2314-412B-8A5A-B77B9ECDDD76}" type="presOf" srcId="{A6399758-0271-487F-B960-6018B2AA36BA}" destId="{BEBCCD09-2396-4D58-B64C-9EBD2F0E4728}" srcOrd="0" destOrd="0" presId="urn:microsoft.com/office/officeart/2005/8/layout/gear1"/>
    <dgm:cxn modelId="{A6D9BC32-E407-4025-9B35-9992119B8748}" type="presParOf" srcId="{07DA9B65-06CB-4804-BC7F-081189E91C93}" destId="{4855A2F5-4FAB-41FD-BFCC-56AC1FE61380}" srcOrd="0" destOrd="0" presId="urn:microsoft.com/office/officeart/2005/8/layout/gear1"/>
    <dgm:cxn modelId="{9728D7C2-9B20-4239-A157-5FAD0B6EF17A}" type="presParOf" srcId="{07DA9B65-06CB-4804-BC7F-081189E91C93}" destId="{CF67293D-E290-4F12-A5AB-13CAE1D36A1C}" srcOrd="1" destOrd="0" presId="urn:microsoft.com/office/officeart/2005/8/layout/gear1"/>
    <dgm:cxn modelId="{D54F9768-CFE7-4879-8AF7-3C3E8B4C7444}" type="presParOf" srcId="{07DA9B65-06CB-4804-BC7F-081189E91C93}" destId="{F0F3287D-117F-4CD7-A217-EFFBEF3BCFD7}" srcOrd="2" destOrd="0" presId="urn:microsoft.com/office/officeart/2005/8/layout/gear1"/>
    <dgm:cxn modelId="{57B42622-33DD-44B4-B6C3-B1FF2EBA8D4D}" type="presParOf" srcId="{07DA9B65-06CB-4804-BC7F-081189E91C93}" destId="{63A451D4-E197-4F4E-81C1-A4BE64076ACD}" srcOrd="3" destOrd="0" presId="urn:microsoft.com/office/officeart/2005/8/layout/gear1"/>
    <dgm:cxn modelId="{677C2B43-778F-4728-8D13-4FAF4E030099}" type="presParOf" srcId="{07DA9B65-06CB-4804-BC7F-081189E91C93}" destId="{28359F2C-83A4-48CC-945E-CF3A5150388E}" srcOrd="4" destOrd="0" presId="urn:microsoft.com/office/officeart/2005/8/layout/gear1"/>
    <dgm:cxn modelId="{10FE089B-BDCE-46B1-AEDF-9C39594B2D91}" type="presParOf" srcId="{07DA9B65-06CB-4804-BC7F-081189E91C93}" destId="{666B8496-DFBC-41FB-9B85-F0FFF41ECB45}" srcOrd="5" destOrd="0" presId="urn:microsoft.com/office/officeart/2005/8/layout/gear1"/>
    <dgm:cxn modelId="{4C425D4D-D548-4F01-BE7E-9CF12EAB7EFF}" type="presParOf" srcId="{07DA9B65-06CB-4804-BC7F-081189E91C93}" destId="{BEBCCD09-2396-4D58-B64C-9EBD2F0E4728}" srcOrd="6" destOrd="0" presId="urn:microsoft.com/office/officeart/2005/8/layout/gear1"/>
    <dgm:cxn modelId="{4236C166-2058-4F08-9885-A3A0671342A3}" type="presParOf" srcId="{07DA9B65-06CB-4804-BC7F-081189E91C93}" destId="{3C457EED-9C8F-4502-849F-CF2542522DB7}" srcOrd="7" destOrd="0" presId="urn:microsoft.com/office/officeart/2005/8/layout/gear1"/>
    <dgm:cxn modelId="{90ABA0B3-B67D-4A62-95E4-2830B4E15E17}" type="presParOf" srcId="{07DA9B65-06CB-4804-BC7F-081189E91C93}" destId="{4D06A213-3BAB-4FF5-B991-095CAC2EA6CE}" srcOrd="8" destOrd="0" presId="urn:microsoft.com/office/officeart/2005/8/layout/gear1"/>
    <dgm:cxn modelId="{FE67C0B4-3139-4E20-B799-312C1B4ED6D8}" type="presParOf" srcId="{07DA9B65-06CB-4804-BC7F-081189E91C93}" destId="{4936F09D-62B0-45D6-94F2-A4CF89759A84}" srcOrd="9" destOrd="0" presId="urn:microsoft.com/office/officeart/2005/8/layout/gear1"/>
    <dgm:cxn modelId="{F7B7E520-FBCF-4D9B-8E25-E06D7E27C192}" type="presParOf" srcId="{07DA9B65-06CB-4804-BC7F-081189E91C93}" destId="{073C397C-6DF8-483A-B668-3ECD0A7AF794}" srcOrd="10" destOrd="0" presId="urn:microsoft.com/office/officeart/2005/8/layout/gear1"/>
    <dgm:cxn modelId="{C441618D-E1D7-4F08-9B7A-2FAB92217DF2}" type="presParOf" srcId="{07DA9B65-06CB-4804-BC7F-081189E91C93}" destId="{E1E4F840-ACF4-48B1-96A5-86C9477903B0}" srcOrd="11" destOrd="0" presId="urn:microsoft.com/office/officeart/2005/8/layout/gear1"/>
    <dgm:cxn modelId="{341F76F9-6AEC-416B-9D26-79473E94F27E}" type="presParOf" srcId="{07DA9B65-06CB-4804-BC7F-081189E91C93}" destId="{4CA7D0FF-5AD5-41FA-AD98-3A0DB97D8DA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C93CB1-215E-4FF3-B016-F61CC979276B}" type="doc">
      <dgm:prSet loTypeId="urn:microsoft.com/office/officeart/2005/8/layout/venn1" loCatId="relationship" qsTypeId="urn:microsoft.com/office/officeart/2005/8/quickstyle/simple1" qsCatId="simple" csTypeId="urn:microsoft.com/office/officeart/2005/8/colors/colorful5" csCatId="colorful" phldr="1"/>
      <dgm:spPr/>
    </dgm:pt>
    <dgm:pt modelId="{56ECFFA9-F6F1-4CFC-970F-7CCE60DAC4AC}">
      <dgm:prSet phldrT="[Texte]"/>
      <dgm:spPr/>
      <dgm:t>
        <a:bodyPr/>
        <a:lstStyle/>
        <a:p>
          <a:r>
            <a:rPr lang="fr-FR" b="1" dirty="0"/>
            <a:t>Acteurs</a:t>
          </a:r>
        </a:p>
      </dgm:t>
    </dgm:pt>
    <dgm:pt modelId="{47411EF4-3655-4B41-A730-6953567CF2C5}" type="parTrans" cxnId="{91199B8A-9EAA-49DD-961B-E833DD5D8E74}">
      <dgm:prSet/>
      <dgm:spPr/>
      <dgm:t>
        <a:bodyPr/>
        <a:lstStyle/>
        <a:p>
          <a:endParaRPr lang="fr-FR"/>
        </a:p>
      </dgm:t>
    </dgm:pt>
    <dgm:pt modelId="{151BEEF7-47EC-4870-8E4E-EBA10545BF12}" type="sibTrans" cxnId="{91199B8A-9EAA-49DD-961B-E833DD5D8E74}">
      <dgm:prSet/>
      <dgm:spPr/>
      <dgm:t>
        <a:bodyPr/>
        <a:lstStyle/>
        <a:p>
          <a:endParaRPr lang="fr-FR"/>
        </a:p>
      </dgm:t>
    </dgm:pt>
    <dgm:pt modelId="{983726AF-9772-4191-8AF7-3690052BDA53}">
      <dgm:prSet phldrT="[Texte]"/>
      <dgm:spPr/>
      <dgm:t>
        <a:bodyPr/>
        <a:lstStyle/>
        <a:p>
          <a:r>
            <a:rPr lang="fr-FR" b="1" dirty="0"/>
            <a:t>Espaces</a:t>
          </a:r>
        </a:p>
      </dgm:t>
    </dgm:pt>
    <dgm:pt modelId="{B52F2335-C33B-4E5E-9EEC-CBD4D20D2A2A}" type="parTrans" cxnId="{450086E6-8E10-4AA9-83C7-12F107177986}">
      <dgm:prSet/>
      <dgm:spPr/>
      <dgm:t>
        <a:bodyPr/>
        <a:lstStyle/>
        <a:p>
          <a:endParaRPr lang="fr-FR"/>
        </a:p>
      </dgm:t>
    </dgm:pt>
    <dgm:pt modelId="{1985E99B-E1BC-437A-88D9-284ED0C247F9}" type="sibTrans" cxnId="{450086E6-8E10-4AA9-83C7-12F107177986}">
      <dgm:prSet/>
      <dgm:spPr/>
      <dgm:t>
        <a:bodyPr/>
        <a:lstStyle/>
        <a:p>
          <a:endParaRPr lang="fr-FR"/>
        </a:p>
      </dgm:t>
    </dgm:pt>
    <dgm:pt modelId="{8B6FE6A9-2ECD-4031-A0F2-72EF590DCBF9}">
      <dgm:prSet phldrT="[Texte]"/>
      <dgm:spPr/>
      <dgm:t>
        <a:bodyPr/>
        <a:lstStyle/>
        <a:p>
          <a:r>
            <a:rPr lang="fr-FR" b="1" dirty="0"/>
            <a:t>Pratiques</a:t>
          </a:r>
        </a:p>
      </dgm:t>
    </dgm:pt>
    <dgm:pt modelId="{612991A3-7000-40DC-A5A8-0C84A46F780A}" type="parTrans" cxnId="{83AAB740-99C0-406C-A306-B9B637DB2030}">
      <dgm:prSet/>
      <dgm:spPr/>
      <dgm:t>
        <a:bodyPr/>
        <a:lstStyle/>
        <a:p>
          <a:endParaRPr lang="fr-FR"/>
        </a:p>
      </dgm:t>
    </dgm:pt>
    <dgm:pt modelId="{1B671C77-667D-4B3C-B27F-C99CD01644A3}" type="sibTrans" cxnId="{83AAB740-99C0-406C-A306-B9B637DB2030}">
      <dgm:prSet/>
      <dgm:spPr/>
      <dgm:t>
        <a:bodyPr/>
        <a:lstStyle/>
        <a:p>
          <a:endParaRPr lang="fr-FR"/>
        </a:p>
      </dgm:t>
    </dgm:pt>
    <dgm:pt modelId="{79973312-9DAA-48FD-8977-49FC4196DFD0}" type="pres">
      <dgm:prSet presAssocID="{96C93CB1-215E-4FF3-B016-F61CC979276B}" presName="compositeShape" presStyleCnt="0">
        <dgm:presLayoutVars>
          <dgm:chMax val="7"/>
          <dgm:dir/>
          <dgm:resizeHandles val="exact"/>
        </dgm:presLayoutVars>
      </dgm:prSet>
      <dgm:spPr/>
    </dgm:pt>
    <dgm:pt modelId="{D19E7454-6E93-4C11-B25E-8ADD552C9A8D}" type="pres">
      <dgm:prSet presAssocID="{56ECFFA9-F6F1-4CFC-970F-7CCE60DAC4AC}" presName="circ1" presStyleLbl="vennNode1" presStyleIdx="0" presStyleCnt="3" custLinFactNeighborX="-1524" custLinFactNeighborY="-2083"/>
      <dgm:spPr/>
    </dgm:pt>
    <dgm:pt modelId="{ADC4B159-8B14-43CE-80FE-152AD4435861}" type="pres">
      <dgm:prSet presAssocID="{56ECFFA9-F6F1-4CFC-970F-7CCE60DAC4AC}" presName="circ1Tx" presStyleLbl="revTx" presStyleIdx="0" presStyleCnt="0">
        <dgm:presLayoutVars>
          <dgm:chMax val="0"/>
          <dgm:chPref val="0"/>
          <dgm:bulletEnabled val="1"/>
        </dgm:presLayoutVars>
      </dgm:prSet>
      <dgm:spPr/>
    </dgm:pt>
    <dgm:pt modelId="{0115D061-C420-4A4D-B6A8-388A3EA32F62}" type="pres">
      <dgm:prSet presAssocID="{983726AF-9772-4191-8AF7-3690052BDA53}" presName="circ2" presStyleLbl="vennNode1" presStyleIdx="1" presStyleCnt="3"/>
      <dgm:spPr/>
    </dgm:pt>
    <dgm:pt modelId="{7F2FFFCA-6638-4E6C-9D20-7147B7DD7497}" type="pres">
      <dgm:prSet presAssocID="{983726AF-9772-4191-8AF7-3690052BDA53}" presName="circ2Tx" presStyleLbl="revTx" presStyleIdx="0" presStyleCnt="0">
        <dgm:presLayoutVars>
          <dgm:chMax val="0"/>
          <dgm:chPref val="0"/>
          <dgm:bulletEnabled val="1"/>
        </dgm:presLayoutVars>
      </dgm:prSet>
      <dgm:spPr/>
    </dgm:pt>
    <dgm:pt modelId="{01EE6D00-31AA-4F8D-A5F1-C1F3AE393BEB}" type="pres">
      <dgm:prSet presAssocID="{8B6FE6A9-2ECD-4031-A0F2-72EF590DCBF9}" presName="circ3" presStyleLbl="vennNode1" presStyleIdx="2" presStyleCnt="3"/>
      <dgm:spPr/>
    </dgm:pt>
    <dgm:pt modelId="{3B87824B-CA38-423B-8717-7CFC0A547FC5}" type="pres">
      <dgm:prSet presAssocID="{8B6FE6A9-2ECD-4031-A0F2-72EF590DCBF9}" presName="circ3Tx" presStyleLbl="revTx" presStyleIdx="0" presStyleCnt="0">
        <dgm:presLayoutVars>
          <dgm:chMax val="0"/>
          <dgm:chPref val="0"/>
          <dgm:bulletEnabled val="1"/>
        </dgm:presLayoutVars>
      </dgm:prSet>
      <dgm:spPr/>
    </dgm:pt>
  </dgm:ptLst>
  <dgm:cxnLst>
    <dgm:cxn modelId="{83AAB740-99C0-406C-A306-B9B637DB2030}" srcId="{96C93CB1-215E-4FF3-B016-F61CC979276B}" destId="{8B6FE6A9-2ECD-4031-A0F2-72EF590DCBF9}" srcOrd="2" destOrd="0" parTransId="{612991A3-7000-40DC-A5A8-0C84A46F780A}" sibTransId="{1B671C77-667D-4B3C-B27F-C99CD01644A3}"/>
    <dgm:cxn modelId="{6A7E6461-9D4A-4A07-B643-41092371F05D}" type="presOf" srcId="{8B6FE6A9-2ECD-4031-A0F2-72EF590DCBF9}" destId="{01EE6D00-31AA-4F8D-A5F1-C1F3AE393BEB}" srcOrd="0" destOrd="0" presId="urn:microsoft.com/office/officeart/2005/8/layout/venn1"/>
    <dgm:cxn modelId="{EA528E64-A674-43D8-A1EC-E52D5868326A}" type="presOf" srcId="{8B6FE6A9-2ECD-4031-A0F2-72EF590DCBF9}" destId="{3B87824B-CA38-423B-8717-7CFC0A547FC5}" srcOrd="1" destOrd="0" presId="urn:microsoft.com/office/officeart/2005/8/layout/venn1"/>
    <dgm:cxn modelId="{1D50EF55-C13F-46CC-8907-5955FE9B4995}" type="presOf" srcId="{983726AF-9772-4191-8AF7-3690052BDA53}" destId="{7F2FFFCA-6638-4E6C-9D20-7147B7DD7497}" srcOrd="1" destOrd="0" presId="urn:microsoft.com/office/officeart/2005/8/layout/venn1"/>
    <dgm:cxn modelId="{25691C7D-E82A-4A4D-AF69-6E1501BAB93F}" type="presOf" srcId="{56ECFFA9-F6F1-4CFC-970F-7CCE60DAC4AC}" destId="{D19E7454-6E93-4C11-B25E-8ADD552C9A8D}" srcOrd="0" destOrd="0" presId="urn:microsoft.com/office/officeart/2005/8/layout/venn1"/>
    <dgm:cxn modelId="{9E49087E-4A9E-4907-AC26-7297B9DDD580}" type="presOf" srcId="{96C93CB1-215E-4FF3-B016-F61CC979276B}" destId="{79973312-9DAA-48FD-8977-49FC4196DFD0}" srcOrd="0" destOrd="0" presId="urn:microsoft.com/office/officeart/2005/8/layout/venn1"/>
    <dgm:cxn modelId="{91199B8A-9EAA-49DD-961B-E833DD5D8E74}" srcId="{96C93CB1-215E-4FF3-B016-F61CC979276B}" destId="{56ECFFA9-F6F1-4CFC-970F-7CCE60DAC4AC}" srcOrd="0" destOrd="0" parTransId="{47411EF4-3655-4B41-A730-6953567CF2C5}" sibTransId="{151BEEF7-47EC-4870-8E4E-EBA10545BF12}"/>
    <dgm:cxn modelId="{66ED9ECB-B51C-4B88-82EB-AEE07B06F03F}" type="presOf" srcId="{56ECFFA9-F6F1-4CFC-970F-7CCE60DAC4AC}" destId="{ADC4B159-8B14-43CE-80FE-152AD4435861}" srcOrd="1" destOrd="0" presId="urn:microsoft.com/office/officeart/2005/8/layout/venn1"/>
    <dgm:cxn modelId="{57B834D1-04D5-4686-9EA5-11BE3F5A5606}" type="presOf" srcId="{983726AF-9772-4191-8AF7-3690052BDA53}" destId="{0115D061-C420-4A4D-B6A8-388A3EA32F62}" srcOrd="0" destOrd="0" presId="urn:microsoft.com/office/officeart/2005/8/layout/venn1"/>
    <dgm:cxn modelId="{450086E6-8E10-4AA9-83C7-12F107177986}" srcId="{96C93CB1-215E-4FF3-B016-F61CC979276B}" destId="{983726AF-9772-4191-8AF7-3690052BDA53}" srcOrd="1" destOrd="0" parTransId="{B52F2335-C33B-4E5E-9EEC-CBD4D20D2A2A}" sibTransId="{1985E99B-E1BC-437A-88D9-284ED0C247F9}"/>
    <dgm:cxn modelId="{F4C07276-39D8-4354-A5CF-7B6371E1CD3B}" type="presParOf" srcId="{79973312-9DAA-48FD-8977-49FC4196DFD0}" destId="{D19E7454-6E93-4C11-B25E-8ADD552C9A8D}" srcOrd="0" destOrd="0" presId="urn:microsoft.com/office/officeart/2005/8/layout/venn1"/>
    <dgm:cxn modelId="{AD2E4AF8-06DA-4583-A00A-F7E817663742}" type="presParOf" srcId="{79973312-9DAA-48FD-8977-49FC4196DFD0}" destId="{ADC4B159-8B14-43CE-80FE-152AD4435861}" srcOrd="1" destOrd="0" presId="urn:microsoft.com/office/officeart/2005/8/layout/venn1"/>
    <dgm:cxn modelId="{D43F8FE3-58FE-47A6-804E-300ECD7DABEF}" type="presParOf" srcId="{79973312-9DAA-48FD-8977-49FC4196DFD0}" destId="{0115D061-C420-4A4D-B6A8-388A3EA32F62}" srcOrd="2" destOrd="0" presId="urn:microsoft.com/office/officeart/2005/8/layout/venn1"/>
    <dgm:cxn modelId="{E881CF09-3DB2-4A4E-9036-497885CDCEF3}" type="presParOf" srcId="{79973312-9DAA-48FD-8977-49FC4196DFD0}" destId="{7F2FFFCA-6638-4E6C-9D20-7147B7DD7497}" srcOrd="3" destOrd="0" presId="urn:microsoft.com/office/officeart/2005/8/layout/venn1"/>
    <dgm:cxn modelId="{7627B02C-380C-4C31-B1D6-FEC41D50AA68}" type="presParOf" srcId="{79973312-9DAA-48FD-8977-49FC4196DFD0}" destId="{01EE6D00-31AA-4F8D-A5F1-C1F3AE393BEB}" srcOrd="4" destOrd="0" presId="urn:microsoft.com/office/officeart/2005/8/layout/venn1"/>
    <dgm:cxn modelId="{7F56234A-555E-4D96-B205-01A4369E0E9A}" type="presParOf" srcId="{79973312-9DAA-48FD-8977-49FC4196DFD0}" destId="{3B87824B-CA38-423B-8717-7CFC0A547FC5}"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BA9080-50D7-455A-BCD1-ADB29BFFE58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r-FR"/>
        </a:p>
      </dgm:t>
    </dgm:pt>
    <dgm:pt modelId="{59C0355A-F9C1-46BC-A880-925EFD1F0EE7}">
      <dgm:prSet phldrT="[Texte]"/>
      <dgm:spPr/>
      <dgm:t>
        <a:bodyPr/>
        <a:lstStyle/>
        <a:p>
          <a:r>
            <a:rPr lang="fr-FR" b="1" dirty="0"/>
            <a:t>SECONDE</a:t>
          </a:r>
        </a:p>
      </dgm:t>
    </dgm:pt>
    <dgm:pt modelId="{CBDBD052-0D17-4DBC-9926-138A518A0CCB}" type="parTrans" cxnId="{ABE2864E-0259-43A6-9369-8FC55984A6F3}">
      <dgm:prSet/>
      <dgm:spPr/>
      <dgm:t>
        <a:bodyPr/>
        <a:lstStyle/>
        <a:p>
          <a:endParaRPr lang="fr-FR"/>
        </a:p>
      </dgm:t>
    </dgm:pt>
    <dgm:pt modelId="{0DEDEF63-731D-4BAB-8486-7DDAE146C7C4}" type="sibTrans" cxnId="{ABE2864E-0259-43A6-9369-8FC55984A6F3}">
      <dgm:prSet/>
      <dgm:spPr/>
      <dgm:t>
        <a:bodyPr/>
        <a:lstStyle/>
        <a:p>
          <a:endParaRPr lang="fr-FR"/>
        </a:p>
      </dgm:t>
    </dgm:pt>
    <dgm:pt modelId="{C19C49BA-62B5-415D-89C8-2D0092041604}">
      <dgm:prSet phldrT="[Texte]"/>
      <dgm:spPr/>
      <dgm:t>
        <a:bodyPr/>
        <a:lstStyle/>
        <a:p>
          <a:r>
            <a:rPr lang="fr-FR" b="1" dirty="0"/>
            <a:t>Du développement au développement durable</a:t>
          </a:r>
        </a:p>
      </dgm:t>
    </dgm:pt>
    <dgm:pt modelId="{BBDB75FE-B4CB-4097-9168-CBA7BADDFEC2}" type="parTrans" cxnId="{E48E0FA7-BBBD-4056-9B5B-64BE09AD2C63}">
      <dgm:prSet/>
      <dgm:spPr/>
      <dgm:t>
        <a:bodyPr/>
        <a:lstStyle/>
        <a:p>
          <a:endParaRPr lang="fr-FR"/>
        </a:p>
      </dgm:t>
    </dgm:pt>
    <dgm:pt modelId="{EEAE9EA6-799B-4727-8A57-59083307AB57}" type="sibTrans" cxnId="{E48E0FA7-BBBD-4056-9B5B-64BE09AD2C63}">
      <dgm:prSet/>
      <dgm:spPr/>
      <dgm:t>
        <a:bodyPr/>
        <a:lstStyle/>
        <a:p>
          <a:endParaRPr lang="fr-FR"/>
        </a:p>
      </dgm:t>
    </dgm:pt>
    <dgm:pt modelId="{B00EFCDB-B796-46D3-A2A6-A60375076EE3}">
      <dgm:prSet phldrT="[Texte]"/>
      <dgm:spPr/>
      <dgm:t>
        <a:bodyPr/>
        <a:lstStyle/>
        <a:p>
          <a:r>
            <a:rPr lang="fr-FR" b="1" dirty="0"/>
            <a:t>Villes et développement</a:t>
          </a:r>
        </a:p>
      </dgm:t>
    </dgm:pt>
    <dgm:pt modelId="{32379139-9092-494F-AA14-30E8F52D20B4}" type="parTrans" cxnId="{786227C0-9B33-4F13-9F61-6C3B9413DDA6}">
      <dgm:prSet/>
      <dgm:spPr/>
      <dgm:t>
        <a:bodyPr/>
        <a:lstStyle/>
        <a:p>
          <a:endParaRPr lang="fr-FR"/>
        </a:p>
      </dgm:t>
    </dgm:pt>
    <dgm:pt modelId="{D2A3AD66-65C6-47E4-94D3-72AE7133D25B}" type="sibTrans" cxnId="{786227C0-9B33-4F13-9F61-6C3B9413DDA6}">
      <dgm:prSet/>
      <dgm:spPr/>
      <dgm:t>
        <a:bodyPr/>
        <a:lstStyle/>
        <a:p>
          <a:endParaRPr lang="fr-FR"/>
        </a:p>
      </dgm:t>
    </dgm:pt>
    <dgm:pt modelId="{BD1007CB-74DB-412F-BE95-90674CA205F2}">
      <dgm:prSet phldrT="[Texte]"/>
      <dgm:spPr/>
      <dgm:t>
        <a:bodyPr/>
        <a:lstStyle/>
        <a:p>
          <a:r>
            <a:rPr lang="fr-FR" b="1" dirty="0"/>
            <a:t>PREMIERE</a:t>
          </a:r>
        </a:p>
      </dgm:t>
    </dgm:pt>
    <dgm:pt modelId="{9399FFD7-7535-42D1-8E96-E2D988A5D7F7}" type="parTrans" cxnId="{66CD0BAB-ECAC-4280-B535-C6216B9AC0A5}">
      <dgm:prSet/>
      <dgm:spPr/>
      <dgm:t>
        <a:bodyPr/>
        <a:lstStyle/>
        <a:p>
          <a:endParaRPr lang="fr-FR"/>
        </a:p>
      </dgm:t>
    </dgm:pt>
    <dgm:pt modelId="{9F23111F-B066-410E-8770-BEA2D1B87FD1}" type="sibTrans" cxnId="{66CD0BAB-ECAC-4280-B535-C6216B9AC0A5}">
      <dgm:prSet/>
      <dgm:spPr/>
      <dgm:t>
        <a:bodyPr/>
        <a:lstStyle/>
        <a:p>
          <a:endParaRPr lang="fr-FR"/>
        </a:p>
      </dgm:t>
    </dgm:pt>
    <dgm:pt modelId="{DD22C9DF-0EB2-419F-B0F8-234A5E1CD1DD}">
      <dgm:prSet phldrT="[Texte]"/>
      <dgm:spPr/>
      <dgm:t>
        <a:bodyPr/>
        <a:lstStyle/>
        <a:p>
          <a:r>
            <a:rPr lang="fr-FR" b="1" dirty="0"/>
            <a:t>Approche des territoires du quotidien</a:t>
          </a:r>
        </a:p>
      </dgm:t>
    </dgm:pt>
    <dgm:pt modelId="{DF4F5631-1456-4561-926D-FDAC49EF04AE}" type="parTrans" cxnId="{1C2213FE-E990-4296-8B61-AFF98F7B2653}">
      <dgm:prSet/>
      <dgm:spPr/>
      <dgm:t>
        <a:bodyPr/>
        <a:lstStyle/>
        <a:p>
          <a:endParaRPr lang="fr-FR"/>
        </a:p>
      </dgm:t>
    </dgm:pt>
    <dgm:pt modelId="{6C162564-8EC6-4692-8A36-3AF2B094C1FE}" type="sibTrans" cxnId="{1C2213FE-E990-4296-8B61-AFF98F7B2653}">
      <dgm:prSet/>
      <dgm:spPr/>
      <dgm:t>
        <a:bodyPr/>
        <a:lstStyle/>
        <a:p>
          <a:endParaRPr lang="fr-FR"/>
        </a:p>
      </dgm:t>
    </dgm:pt>
    <dgm:pt modelId="{33637CFF-1B46-4424-B4EB-F11BF3B23E1D}">
      <dgm:prSet phldrT="[Texte]"/>
      <dgm:spPr/>
      <dgm:t>
        <a:bodyPr/>
        <a:lstStyle/>
        <a:p>
          <a:r>
            <a:rPr lang="fr-FR" b="1" dirty="0"/>
            <a:t>Un territoire de proximité</a:t>
          </a:r>
        </a:p>
      </dgm:t>
    </dgm:pt>
    <dgm:pt modelId="{66E8B81A-BD89-42B7-A8C8-ECBE5AD66A9B}" type="parTrans" cxnId="{6A7D62E1-DB9E-41EF-B9A6-52A36E1CC9A9}">
      <dgm:prSet/>
      <dgm:spPr/>
      <dgm:t>
        <a:bodyPr/>
        <a:lstStyle/>
        <a:p>
          <a:endParaRPr lang="fr-FR"/>
        </a:p>
      </dgm:t>
    </dgm:pt>
    <dgm:pt modelId="{AC41DCBB-C090-4BA9-A359-6FF693BC8971}" type="sibTrans" cxnId="{6A7D62E1-DB9E-41EF-B9A6-52A36E1CC9A9}">
      <dgm:prSet/>
      <dgm:spPr/>
      <dgm:t>
        <a:bodyPr/>
        <a:lstStyle/>
        <a:p>
          <a:endParaRPr lang="fr-FR"/>
        </a:p>
      </dgm:t>
    </dgm:pt>
    <dgm:pt modelId="{299F7865-6BF3-4987-8E9F-B4AEBFEB83E4}">
      <dgm:prSet phldrT="[Texte]"/>
      <dgm:spPr/>
      <dgm:t>
        <a:bodyPr/>
        <a:lstStyle/>
        <a:p>
          <a:r>
            <a:rPr lang="fr-FR" b="1" dirty="0"/>
            <a:t>TERMINALE</a:t>
          </a:r>
        </a:p>
      </dgm:t>
    </dgm:pt>
    <dgm:pt modelId="{0A405740-C2CD-40E0-8069-856118D3E8C1}" type="parTrans" cxnId="{BD87E0FC-7BAE-4104-8D39-2FE73024D042}">
      <dgm:prSet/>
      <dgm:spPr/>
      <dgm:t>
        <a:bodyPr/>
        <a:lstStyle/>
        <a:p>
          <a:endParaRPr lang="fr-FR"/>
        </a:p>
      </dgm:t>
    </dgm:pt>
    <dgm:pt modelId="{CA511B50-4F28-4E45-BA90-83E0155E7F7B}" type="sibTrans" cxnId="{BD87E0FC-7BAE-4104-8D39-2FE73024D042}">
      <dgm:prSet/>
      <dgm:spPr/>
      <dgm:t>
        <a:bodyPr/>
        <a:lstStyle/>
        <a:p>
          <a:endParaRPr lang="fr-FR"/>
        </a:p>
      </dgm:t>
    </dgm:pt>
    <dgm:pt modelId="{4E631163-6FDB-48D7-A5ED-F7DA61863A79}">
      <dgm:prSet phldrT="[Texte]"/>
      <dgm:spPr/>
      <dgm:t>
        <a:bodyPr/>
        <a:lstStyle/>
        <a:p>
          <a:r>
            <a:rPr lang="fr-FR" b="1" dirty="0"/>
            <a:t>Les territoires dans la mondialisation</a:t>
          </a:r>
        </a:p>
      </dgm:t>
    </dgm:pt>
    <dgm:pt modelId="{45354EDB-B51D-4D9D-84B3-DA26089AE277}" type="parTrans" cxnId="{1223A8F2-D2C1-43E8-94A4-E550108B6B87}">
      <dgm:prSet/>
      <dgm:spPr/>
      <dgm:t>
        <a:bodyPr/>
        <a:lstStyle/>
        <a:p>
          <a:endParaRPr lang="fr-FR"/>
        </a:p>
      </dgm:t>
    </dgm:pt>
    <dgm:pt modelId="{1C9A3853-A33F-4709-B83D-EB4E1C1CF6D1}" type="sibTrans" cxnId="{1223A8F2-D2C1-43E8-94A4-E550108B6B87}">
      <dgm:prSet/>
      <dgm:spPr/>
      <dgm:t>
        <a:bodyPr/>
        <a:lstStyle/>
        <a:p>
          <a:endParaRPr lang="fr-FR"/>
        </a:p>
      </dgm:t>
    </dgm:pt>
    <dgm:pt modelId="{4F80423F-C82F-4C20-9AA2-7D3D97F1E249}">
      <dgm:prSet phldrT="[Texte]"/>
      <dgm:spPr/>
      <dgm:t>
        <a:bodyPr/>
        <a:lstStyle/>
        <a:p>
          <a:r>
            <a:rPr lang="fr-FR" b="1" dirty="0"/>
            <a:t>Dynamiques des grandes aires continentales</a:t>
          </a:r>
        </a:p>
      </dgm:t>
    </dgm:pt>
    <dgm:pt modelId="{132D4159-F671-45B4-8A40-F3C8257898DB}" type="parTrans" cxnId="{1347A97C-6498-4330-BEEE-7C484923CC99}">
      <dgm:prSet/>
      <dgm:spPr/>
      <dgm:t>
        <a:bodyPr/>
        <a:lstStyle/>
        <a:p>
          <a:endParaRPr lang="fr-FR"/>
        </a:p>
      </dgm:t>
    </dgm:pt>
    <dgm:pt modelId="{3C270202-7FFB-40B7-9ADD-85187BCD78FC}" type="sibTrans" cxnId="{1347A97C-6498-4330-BEEE-7C484923CC99}">
      <dgm:prSet/>
      <dgm:spPr/>
      <dgm:t>
        <a:bodyPr/>
        <a:lstStyle/>
        <a:p>
          <a:endParaRPr lang="fr-FR"/>
        </a:p>
      </dgm:t>
    </dgm:pt>
    <dgm:pt modelId="{A72A5186-60DF-4FC3-AAAA-838E8AD6EB6C}">
      <dgm:prSet phldrT="[Texte]"/>
      <dgm:spPr/>
      <dgm:t>
        <a:bodyPr/>
        <a:lstStyle/>
        <a:p>
          <a:r>
            <a:rPr lang="fr-FR" b="1" dirty="0"/>
            <a:t>Les espaces exposés aux risques majeurs</a:t>
          </a:r>
        </a:p>
      </dgm:t>
    </dgm:pt>
    <dgm:pt modelId="{50C5A1F4-909E-4DD9-B6C4-11213FC5EEB0}" type="parTrans" cxnId="{ED43277E-4EEB-48DA-BD34-5630721E6CB3}">
      <dgm:prSet/>
      <dgm:spPr/>
      <dgm:t>
        <a:bodyPr/>
        <a:lstStyle/>
        <a:p>
          <a:endParaRPr lang="fr-FR"/>
        </a:p>
      </dgm:t>
    </dgm:pt>
    <dgm:pt modelId="{AA227296-F481-43F1-B98E-30891141EE5B}" type="sibTrans" cxnId="{ED43277E-4EEB-48DA-BD34-5630721E6CB3}">
      <dgm:prSet/>
      <dgm:spPr/>
      <dgm:t>
        <a:bodyPr/>
        <a:lstStyle/>
        <a:p>
          <a:endParaRPr lang="fr-FR"/>
        </a:p>
      </dgm:t>
    </dgm:pt>
    <dgm:pt modelId="{DC4E4078-623E-4D76-9EB6-98D9CED4E61B}">
      <dgm:prSet phldrT="[Texte]"/>
      <dgm:spPr/>
      <dgm:t>
        <a:bodyPr/>
        <a:lstStyle/>
        <a:p>
          <a:r>
            <a:rPr lang="fr-FR" b="1" dirty="0"/>
            <a:t>Les mobilités à l’échelle d’une agglomération urbaine ou d’une région</a:t>
          </a:r>
        </a:p>
      </dgm:t>
    </dgm:pt>
    <dgm:pt modelId="{A72A91F5-A926-4810-A057-834B3D2B5DE7}" type="parTrans" cxnId="{8A924630-6C19-4DF4-9B56-73D92A73C21C}">
      <dgm:prSet/>
      <dgm:spPr/>
      <dgm:t>
        <a:bodyPr/>
        <a:lstStyle/>
        <a:p>
          <a:endParaRPr lang="fr-FR"/>
        </a:p>
      </dgm:t>
    </dgm:pt>
    <dgm:pt modelId="{1CC6BC2A-7946-49C1-AFE8-62F11C7ADD91}" type="sibTrans" cxnId="{8A924630-6C19-4DF4-9B56-73D92A73C21C}">
      <dgm:prSet/>
      <dgm:spPr/>
      <dgm:t>
        <a:bodyPr/>
        <a:lstStyle/>
        <a:p>
          <a:endParaRPr lang="fr-FR"/>
        </a:p>
      </dgm:t>
    </dgm:pt>
    <dgm:pt modelId="{067512F2-2B73-41D3-924E-03D0D29EE1B2}" type="pres">
      <dgm:prSet presAssocID="{4ABA9080-50D7-455A-BCD1-ADB29BFFE582}" presName="Name0" presStyleCnt="0">
        <dgm:presLayoutVars>
          <dgm:dir/>
          <dgm:animLvl val="lvl"/>
          <dgm:resizeHandles val="exact"/>
        </dgm:presLayoutVars>
      </dgm:prSet>
      <dgm:spPr/>
    </dgm:pt>
    <dgm:pt modelId="{D0967176-7A31-4604-8C57-D87F1D9D78CE}" type="pres">
      <dgm:prSet presAssocID="{299F7865-6BF3-4987-8E9F-B4AEBFEB83E4}" presName="boxAndChildren" presStyleCnt="0"/>
      <dgm:spPr/>
    </dgm:pt>
    <dgm:pt modelId="{A7A23FCF-D4D3-44E0-9149-34657756285E}" type="pres">
      <dgm:prSet presAssocID="{299F7865-6BF3-4987-8E9F-B4AEBFEB83E4}" presName="parentTextBox" presStyleLbl="node1" presStyleIdx="0" presStyleCnt="3"/>
      <dgm:spPr/>
    </dgm:pt>
    <dgm:pt modelId="{86C2574C-BC3D-41DD-8F5F-44BD4CD0ECF4}" type="pres">
      <dgm:prSet presAssocID="{299F7865-6BF3-4987-8E9F-B4AEBFEB83E4}" presName="entireBox" presStyleLbl="node1" presStyleIdx="0" presStyleCnt="3"/>
      <dgm:spPr/>
    </dgm:pt>
    <dgm:pt modelId="{5DEEB96E-A67B-4293-AFE8-9769AD728C7A}" type="pres">
      <dgm:prSet presAssocID="{299F7865-6BF3-4987-8E9F-B4AEBFEB83E4}" presName="descendantBox" presStyleCnt="0"/>
      <dgm:spPr/>
    </dgm:pt>
    <dgm:pt modelId="{B5735C3B-5736-4F44-97BD-D6FC6D88508C}" type="pres">
      <dgm:prSet presAssocID="{4E631163-6FDB-48D7-A5ED-F7DA61863A79}" presName="childTextBox" presStyleLbl="fgAccFollowNode1" presStyleIdx="0" presStyleCnt="8">
        <dgm:presLayoutVars>
          <dgm:bulletEnabled val="1"/>
        </dgm:presLayoutVars>
      </dgm:prSet>
      <dgm:spPr/>
    </dgm:pt>
    <dgm:pt modelId="{7BBEE1C7-7C93-4C89-B7CC-328D37E52EFB}" type="pres">
      <dgm:prSet presAssocID="{4F80423F-C82F-4C20-9AA2-7D3D97F1E249}" presName="childTextBox" presStyleLbl="fgAccFollowNode1" presStyleIdx="1" presStyleCnt="8">
        <dgm:presLayoutVars>
          <dgm:bulletEnabled val="1"/>
        </dgm:presLayoutVars>
      </dgm:prSet>
      <dgm:spPr/>
    </dgm:pt>
    <dgm:pt modelId="{F550EB67-EB01-458E-85CE-6F427A490263}" type="pres">
      <dgm:prSet presAssocID="{9F23111F-B066-410E-8770-BEA2D1B87FD1}" presName="sp" presStyleCnt="0"/>
      <dgm:spPr/>
    </dgm:pt>
    <dgm:pt modelId="{B189EF79-F988-4616-B7D2-1D1DCA4F6AC1}" type="pres">
      <dgm:prSet presAssocID="{BD1007CB-74DB-412F-BE95-90674CA205F2}" presName="arrowAndChildren" presStyleCnt="0"/>
      <dgm:spPr/>
    </dgm:pt>
    <dgm:pt modelId="{39327F33-8210-42F7-89A0-B1F67783F2E7}" type="pres">
      <dgm:prSet presAssocID="{BD1007CB-74DB-412F-BE95-90674CA205F2}" presName="parentTextArrow" presStyleLbl="node1" presStyleIdx="0" presStyleCnt="3"/>
      <dgm:spPr/>
    </dgm:pt>
    <dgm:pt modelId="{72163BB3-AEEF-45DB-BF08-DC2D22591E6A}" type="pres">
      <dgm:prSet presAssocID="{BD1007CB-74DB-412F-BE95-90674CA205F2}" presName="arrow" presStyleLbl="node1" presStyleIdx="1" presStyleCnt="3"/>
      <dgm:spPr/>
    </dgm:pt>
    <dgm:pt modelId="{CA77CA70-C70F-4832-B0C3-341B79ADC67F}" type="pres">
      <dgm:prSet presAssocID="{BD1007CB-74DB-412F-BE95-90674CA205F2}" presName="descendantArrow" presStyleCnt="0"/>
      <dgm:spPr/>
    </dgm:pt>
    <dgm:pt modelId="{EE3C044C-F2F2-4DEC-B2E7-70AA2487E5B7}" type="pres">
      <dgm:prSet presAssocID="{DD22C9DF-0EB2-419F-B0F8-234A5E1CD1DD}" presName="childTextArrow" presStyleLbl="fgAccFollowNode1" presStyleIdx="2" presStyleCnt="8" custScaleX="82053">
        <dgm:presLayoutVars>
          <dgm:bulletEnabled val="1"/>
        </dgm:presLayoutVars>
      </dgm:prSet>
      <dgm:spPr/>
    </dgm:pt>
    <dgm:pt modelId="{714D42C0-0B07-48B7-9C6B-4D63FD4A019C}" type="pres">
      <dgm:prSet presAssocID="{33637CFF-1B46-4424-B4EB-F11BF3B23E1D}" presName="childTextArrow" presStyleLbl="fgAccFollowNode1" presStyleIdx="3" presStyleCnt="8" custScaleX="43113">
        <dgm:presLayoutVars>
          <dgm:bulletEnabled val="1"/>
        </dgm:presLayoutVars>
      </dgm:prSet>
      <dgm:spPr/>
    </dgm:pt>
    <dgm:pt modelId="{2AC7CD0F-BD65-455B-B327-AA6FEF238180}" type="pres">
      <dgm:prSet presAssocID="{DC4E4078-623E-4D76-9EB6-98D9CED4E61B}" presName="childTextArrow" presStyleLbl="fgAccFollowNode1" presStyleIdx="4" presStyleCnt="8">
        <dgm:presLayoutVars>
          <dgm:bulletEnabled val="1"/>
        </dgm:presLayoutVars>
      </dgm:prSet>
      <dgm:spPr/>
    </dgm:pt>
    <dgm:pt modelId="{64D10688-2716-429F-9AB4-0D6B75FE80EE}" type="pres">
      <dgm:prSet presAssocID="{0DEDEF63-731D-4BAB-8486-7DDAE146C7C4}" presName="sp" presStyleCnt="0"/>
      <dgm:spPr/>
    </dgm:pt>
    <dgm:pt modelId="{783B61DD-E645-4D5B-A5E2-CA47469FD17B}" type="pres">
      <dgm:prSet presAssocID="{59C0355A-F9C1-46BC-A880-925EFD1F0EE7}" presName="arrowAndChildren" presStyleCnt="0"/>
      <dgm:spPr/>
    </dgm:pt>
    <dgm:pt modelId="{F4CAACF2-A65C-4151-988A-F129C9CD796D}" type="pres">
      <dgm:prSet presAssocID="{59C0355A-F9C1-46BC-A880-925EFD1F0EE7}" presName="parentTextArrow" presStyleLbl="node1" presStyleIdx="1" presStyleCnt="3"/>
      <dgm:spPr/>
    </dgm:pt>
    <dgm:pt modelId="{A7DF4598-D229-4CA0-9E48-35D8F1CC47D9}" type="pres">
      <dgm:prSet presAssocID="{59C0355A-F9C1-46BC-A880-925EFD1F0EE7}" presName="arrow" presStyleLbl="node1" presStyleIdx="2" presStyleCnt="3"/>
      <dgm:spPr/>
    </dgm:pt>
    <dgm:pt modelId="{531361B2-2760-48F1-BD78-B51B372B60EC}" type="pres">
      <dgm:prSet presAssocID="{59C0355A-F9C1-46BC-A880-925EFD1F0EE7}" presName="descendantArrow" presStyleCnt="0"/>
      <dgm:spPr/>
    </dgm:pt>
    <dgm:pt modelId="{5391FC3B-4862-43BC-8F34-D4BE3347ECB6}" type="pres">
      <dgm:prSet presAssocID="{C19C49BA-62B5-415D-89C8-2D0092041604}" presName="childTextArrow" presStyleLbl="fgAccFollowNode1" presStyleIdx="5" presStyleCnt="8" custScaleX="44778">
        <dgm:presLayoutVars>
          <dgm:bulletEnabled val="1"/>
        </dgm:presLayoutVars>
      </dgm:prSet>
      <dgm:spPr/>
    </dgm:pt>
    <dgm:pt modelId="{68FCACD4-E016-432F-86F6-A21A43BB42E1}" type="pres">
      <dgm:prSet presAssocID="{B00EFCDB-B796-46D3-A2A6-A60375076EE3}" presName="childTextArrow" presStyleLbl="fgAccFollowNode1" presStyleIdx="6" presStyleCnt="8" custScaleX="42366">
        <dgm:presLayoutVars>
          <dgm:bulletEnabled val="1"/>
        </dgm:presLayoutVars>
      </dgm:prSet>
      <dgm:spPr/>
    </dgm:pt>
    <dgm:pt modelId="{AD4E4A54-89A4-4DC2-B854-B38F1570AD2D}" type="pres">
      <dgm:prSet presAssocID="{A72A5186-60DF-4FC3-AAAA-838E8AD6EB6C}" presName="childTextArrow" presStyleLbl="fgAccFollowNode1" presStyleIdx="7" presStyleCnt="8" custScaleX="47048">
        <dgm:presLayoutVars>
          <dgm:bulletEnabled val="1"/>
        </dgm:presLayoutVars>
      </dgm:prSet>
      <dgm:spPr/>
    </dgm:pt>
  </dgm:ptLst>
  <dgm:cxnLst>
    <dgm:cxn modelId="{C017C506-E0EB-4445-9644-7A69A3EC3ECF}" type="presOf" srcId="{A72A5186-60DF-4FC3-AAAA-838E8AD6EB6C}" destId="{AD4E4A54-89A4-4DC2-B854-B38F1570AD2D}" srcOrd="0" destOrd="0" presId="urn:microsoft.com/office/officeart/2005/8/layout/process4"/>
    <dgm:cxn modelId="{87723F0A-75E5-4730-9E05-391F29072E63}" type="presOf" srcId="{299F7865-6BF3-4987-8E9F-B4AEBFEB83E4}" destId="{86C2574C-BC3D-41DD-8F5F-44BD4CD0ECF4}" srcOrd="1" destOrd="0" presId="urn:microsoft.com/office/officeart/2005/8/layout/process4"/>
    <dgm:cxn modelId="{63F84913-1ECC-49D6-A8B9-0D0D0FF9E8B4}" type="presOf" srcId="{4ABA9080-50D7-455A-BCD1-ADB29BFFE582}" destId="{067512F2-2B73-41D3-924E-03D0D29EE1B2}" srcOrd="0" destOrd="0" presId="urn:microsoft.com/office/officeart/2005/8/layout/process4"/>
    <dgm:cxn modelId="{FE0D0F18-BBD1-4554-9C75-C7E577A1F052}" type="presOf" srcId="{4F80423F-C82F-4C20-9AA2-7D3D97F1E249}" destId="{7BBEE1C7-7C93-4C89-B7CC-328D37E52EFB}" srcOrd="0" destOrd="0" presId="urn:microsoft.com/office/officeart/2005/8/layout/process4"/>
    <dgm:cxn modelId="{8A924630-6C19-4DF4-9B56-73D92A73C21C}" srcId="{BD1007CB-74DB-412F-BE95-90674CA205F2}" destId="{DC4E4078-623E-4D76-9EB6-98D9CED4E61B}" srcOrd="2" destOrd="0" parTransId="{A72A91F5-A926-4810-A057-834B3D2B5DE7}" sibTransId="{1CC6BC2A-7946-49C1-AFE8-62F11C7ADD91}"/>
    <dgm:cxn modelId="{6440D43D-17E9-4B09-8930-299601EF8A35}" type="presOf" srcId="{B00EFCDB-B796-46D3-A2A6-A60375076EE3}" destId="{68FCACD4-E016-432F-86F6-A21A43BB42E1}" srcOrd="0" destOrd="0" presId="urn:microsoft.com/office/officeart/2005/8/layout/process4"/>
    <dgm:cxn modelId="{E7103B40-8BF7-458A-ADC7-1226804729C4}" type="presOf" srcId="{BD1007CB-74DB-412F-BE95-90674CA205F2}" destId="{39327F33-8210-42F7-89A0-B1F67783F2E7}" srcOrd="0" destOrd="0" presId="urn:microsoft.com/office/officeart/2005/8/layout/process4"/>
    <dgm:cxn modelId="{DF3CE745-8E15-41E9-ABEE-D19FE7FED9E7}" type="presOf" srcId="{59C0355A-F9C1-46BC-A880-925EFD1F0EE7}" destId="{A7DF4598-D229-4CA0-9E48-35D8F1CC47D9}" srcOrd="1" destOrd="0" presId="urn:microsoft.com/office/officeart/2005/8/layout/process4"/>
    <dgm:cxn modelId="{ABE2864E-0259-43A6-9369-8FC55984A6F3}" srcId="{4ABA9080-50D7-455A-BCD1-ADB29BFFE582}" destId="{59C0355A-F9C1-46BC-A880-925EFD1F0EE7}" srcOrd="0" destOrd="0" parTransId="{CBDBD052-0D17-4DBC-9926-138A518A0CCB}" sibTransId="{0DEDEF63-731D-4BAB-8486-7DDAE146C7C4}"/>
    <dgm:cxn modelId="{1347A97C-6498-4330-BEEE-7C484923CC99}" srcId="{299F7865-6BF3-4987-8E9F-B4AEBFEB83E4}" destId="{4F80423F-C82F-4C20-9AA2-7D3D97F1E249}" srcOrd="1" destOrd="0" parTransId="{132D4159-F671-45B4-8A40-F3C8257898DB}" sibTransId="{3C270202-7FFB-40B7-9ADD-85187BCD78FC}"/>
    <dgm:cxn modelId="{ED43277E-4EEB-48DA-BD34-5630721E6CB3}" srcId="{59C0355A-F9C1-46BC-A880-925EFD1F0EE7}" destId="{A72A5186-60DF-4FC3-AAAA-838E8AD6EB6C}" srcOrd="2" destOrd="0" parTransId="{50C5A1F4-909E-4DD9-B6C4-11213FC5EEB0}" sibTransId="{AA227296-F481-43F1-B98E-30891141EE5B}"/>
    <dgm:cxn modelId="{9DD93D8C-BDF1-4CC9-B095-AE0BD8E8D119}" type="presOf" srcId="{299F7865-6BF3-4987-8E9F-B4AEBFEB83E4}" destId="{A7A23FCF-D4D3-44E0-9149-34657756285E}" srcOrd="0" destOrd="0" presId="urn:microsoft.com/office/officeart/2005/8/layout/process4"/>
    <dgm:cxn modelId="{C7F5F290-1936-458A-A47C-544479794A2B}" type="presOf" srcId="{33637CFF-1B46-4424-B4EB-F11BF3B23E1D}" destId="{714D42C0-0B07-48B7-9C6B-4D63FD4A019C}" srcOrd="0" destOrd="0" presId="urn:microsoft.com/office/officeart/2005/8/layout/process4"/>
    <dgm:cxn modelId="{E48E0FA7-BBBD-4056-9B5B-64BE09AD2C63}" srcId="{59C0355A-F9C1-46BC-A880-925EFD1F0EE7}" destId="{C19C49BA-62B5-415D-89C8-2D0092041604}" srcOrd="0" destOrd="0" parTransId="{BBDB75FE-B4CB-4097-9168-CBA7BADDFEC2}" sibTransId="{EEAE9EA6-799B-4727-8A57-59083307AB57}"/>
    <dgm:cxn modelId="{66CD0BAB-ECAC-4280-B535-C6216B9AC0A5}" srcId="{4ABA9080-50D7-455A-BCD1-ADB29BFFE582}" destId="{BD1007CB-74DB-412F-BE95-90674CA205F2}" srcOrd="1" destOrd="0" parTransId="{9399FFD7-7535-42D1-8E96-E2D988A5D7F7}" sibTransId="{9F23111F-B066-410E-8770-BEA2D1B87FD1}"/>
    <dgm:cxn modelId="{073170AC-EA64-49F7-AC30-070E4468F5FB}" type="presOf" srcId="{4E631163-6FDB-48D7-A5ED-F7DA61863A79}" destId="{B5735C3B-5736-4F44-97BD-D6FC6D88508C}" srcOrd="0" destOrd="0" presId="urn:microsoft.com/office/officeart/2005/8/layout/process4"/>
    <dgm:cxn modelId="{2E9722BB-6489-43EE-8D66-0C0AB8CD75EF}" type="presOf" srcId="{BD1007CB-74DB-412F-BE95-90674CA205F2}" destId="{72163BB3-AEEF-45DB-BF08-DC2D22591E6A}" srcOrd="1" destOrd="0" presId="urn:microsoft.com/office/officeart/2005/8/layout/process4"/>
    <dgm:cxn modelId="{C0DE42BE-19C0-4279-9869-67427F892B4F}" type="presOf" srcId="{59C0355A-F9C1-46BC-A880-925EFD1F0EE7}" destId="{F4CAACF2-A65C-4151-988A-F129C9CD796D}" srcOrd="0" destOrd="0" presId="urn:microsoft.com/office/officeart/2005/8/layout/process4"/>
    <dgm:cxn modelId="{786227C0-9B33-4F13-9F61-6C3B9413DDA6}" srcId="{59C0355A-F9C1-46BC-A880-925EFD1F0EE7}" destId="{B00EFCDB-B796-46D3-A2A6-A60375076EE3}" srcOrd="1" destOrd="0" parTransId="{32379139-9092-494F-AA14-30E8F52D20B4}" sibTransId="{D2A3AD66-65C6-47E4-94D3-72AE7133D25B}"/>
    <dgm:cxn modelId="{A66F73DF-474A-421C-B19D-DDEEDE5C8026}" type="presOf" srcId="{DC4E4078-623E-4D76-9EB6-98D9CED4E61B}" destId="{2AC7CD0F-BD65-455B-B327-AA6FEF238180}" srcOrd="0" destOrd="0" presId="urn:microsoft.com/office/officeart/2005/8/layout/process4"/>
    <dgm:cxn modelId="{6A7D62E1-DB9E-41EF-B9A6-52A36E1CC9A9}" srcId="{BD1007CB-74DB-412F-BE95-90674CA205F2}" destId="{33637CFF-1B46-4424-B4EB-F11BF3B23E1D}" srcOrd="1" destOrd="0" parTransId="{66E8B81A-BD89-42B7-A8C8-ECBE5AD66A9B}" sibTransId="{AC41DCBB-C090-4BA9-A359-6FF693BC8971}"/>
    <dgm:cxn modelId="{3707E3EE-FB1A-48FC-A146-189F6E8950BC}" type="presOf" srcId="{C19C49BA-62B5-415D-89C8-2D0092041604}" destId="{5391FC3B-4862-43BC-8F34-D4BE3347ECB6}" srcOrd="0" destOrd="0" presId="urn:microsoft.com/office/officeart/2005/8/layout/process4"/>
    <dgm:cxn modelId="{1223A8F2-D2C1-43E8-94A4-E550108B6B87}" srcId="{299F7865-6BF3-4987-8E9F-B4AEBFEB83E4}" destId="{4E631163-6FDB-48D7-A5ED-F7DA61863A79}" srcOrd="0" destOrd="0" parTransId="{45354EDB-B51D-4D9D-84B3-DA26089AE277}" sibTransId="{1C9A3853-A33F-4709-B83D-EB4E1C1CF6D1}"/>
    <dgm:cxn modelId="{ADF646F4-A333-49D3-9EAF-56675BA778AB}" type="presOf" srcId="{DD22C9DF-0EB2-419F-B0F8-234A5E1CD1DD}" destId="{EE3C044C-F2F2-4DEC-B2E7-70AA2487E5B7}" srcOrd="0" destOrd="0" presId="urn:microsoft.com/office/officeart/2005/8/layout/process4"/>
    <dgm:cxn modelId="{BD87E0FC-7BAE-4104-8D39-2FE73024D042}" srcId="{4ABA9080-50D7-455A-BCD1-ADB29BFFE582}" destId="{299F7865-6BF3-4987-8E9F-B4AEBFEB83E4}" srcOrd="2" destOrd="0" parTransId="{0A405740-C2CD-40E0-8069-856118D3E8C1}" sibTransId="{CA511B50-4F28-4E45-BA90-83E0155E7F7B}"/>
    <dgm:cxn modelId="{1C2213FE-E990-4296-8B61-AFF98F7B2653}" srcId="{BD1007CB-74DB-412F-BE95-90674CA205F2}" destId="{DD22C9DF-0EB2-419F-B0F8-234A5E1CD1DD}" srcOrd="0" destOrd="0" parTransId="{DF4F5631-1456-4561-926D-FDAC49EF04AE}" sibTransId="{6C162564-8EC6-4692-8A36-3AF2B094C1FE}"/>
    <dgm:cxn modelId="{FF0F6D8C-5CB1-46F0-A5EA-A691B9F02F20}" type="presParOf" srcId="{067512F2-2B73-41D3-924E-03D0D29EE1B2}" destId="{D0967176-7A31-4604-8C57-D87F1D9D78CE}" srcOrd="0" destOrd="0" presId="urn:microsoft.com/office/officeart/2005/8/layout/process4"/>
    <dgm:cxn modelId="{78D22D51-402F-4C64-B7D9-19F4DFD4F4DB}" type="presParOf" srcId="{D0967176-7A31-4604-8C57-D87F1D9D78CE}" destId="{A7A23FCF-D4D3-44E0-9149-34657756285E}" srcOrd="0" destOrd="0" presId="urn:microsoft.com/office/officeart/2005/8/layout/process4"/>
    <dgm:cxn modelId="{7F7C3917-43DE-4B5D-B973-B1AA5A27D2F7}" type="presParOf" srcId="{D0967176-7A31-4604-8C57-D87F1D9D78CE}" destId="{86C2574C-BC3D-41DD-8F5F-44BD4CD0ECF4}" srcOrd="1" destOrd="0" presId="urn:microsoft.com/office/officeart/2005/8/layout/process4"/>
    <dgm:cxn modelId="{96381111-E9DD-4BAF-9D9D-BA45E2FFBA69}" type="presParOf" srcId="{D0967176-7A31-4604-8C57-D87F1D9D78CE}" destId="{5DEEB96E-A67B-4293-AFE8-9769AD728C7A}" srcOrd="2" destOrd="0" presId="urn:microsoft.com/office/officeart/2005/8/layout/process4"/>
    <dgm:cxn modelId="{8435C248-470F-4075-84BF-F45E639799F4}" type="presParOf" srcId="{5DEEB96E-A67B-4293-AFE8-9769AD728C7A}" destId="{B5735C3B-5736-4F44-97BD-D6FC6D88508C}" srcOrd="0" destOrd="0" presId="urn:microsoft.com/office/officeart/2005/8/layout/process4"/>
    <dgm:cxn modelId="{25DE377A-3F89-461C-ACD5-541A4C7AC8C9}" type="presParOf" srcId="{5DEEB96E-A67B-4293-AFE8-9769AD728C7A}" destId="{7BBEE1C7-7C93-4C89-B7CC-328D37E52EFB}" srcOrd="1" destOrd="0" presId="urn:microsoft.com/office/officeart/2005/8/layout/process4"/>
    <dgm:cxn modelId="{AA7DB180-A99E-4B2B-856E-287A390690B0}" type="presParOf" srcId="{067512F2-2B73-41D3-924E-03D0D29EE1B2}" destId="{F550EB67-EB01-458E-85CE-6F427A490263}" srcOrd="1" destOrd="0" presId="urn:microsoft.com/office/officeart/2005/8/layout/process4"/>
    <dgm:cxn modelId="{6E2E233B-0E63-4B83-8FFD-A8E1D6EDE5D2}" type="presParOf" srcId="{067512F2-2B73-41D3-924E-03D0D29EE1B2}" destId="{B189EF79-F988-4616-B7D2-1D1DCA4F6AC1}" srcOrd="2" destOrd="0" presId="urn:microsoft.com/office/officeart/2005/8/layout/process4"/>
    <dgm:cxn modelId="{712147AA-8EDF-4474-BE59-B60DAF60F373}" type="presParOf" srcId="{B189EF79-F988-4616-B7D2-1D1DCA4F6AC1}" destId="{39327F33-8210-42F7-89A0-B1F67783F2E7}" srcOrd="0" destOrd="0" presId="urn:microsoft.com/office/officeart/2005/8/layout/process4"/>
    <dgm:cxn modelId="{C4A9E474-AE1D-4376-ADBB-625D4AB56317}" type="presParOf" srcId="{B189EF79-F988-4616-B7D2-1D1DCA4F6AC1}" destId="{72163BB3-AEEF-45DB-BF08-DC2D22591E6A}" srcOrd="1" destOrd="0" presId="urn:microsoft.com/office/officeart/2005/8/layout/process4"/>
    <dgm:cxn modelId="{2407F227-28EA-4EFB-8E5F-072C825F0EA4}" type="presParOf" srcId="{B189EF79-F988-4616-B7D2-1D1DCA4F6AC1}" destId="{CA77CA70-C70F-4832-B0C3-341B79ADC67F}" srcOrd="2" destOrd="0" presId="urn:microsoft.com/office/officeart/2005/8/layout/process4"/>
    <dgm:cxn modelId="{F9E93371-A08C-4549-9BEC-720D7F7E026B}" type="presParOf" srcId="{CA77CA70-C70F-4832-B0C3-341B79ADC67F}" destId="{EE3C044C-F2F2-4DEC-B2E7-70AA2487E5B7}" srcOrd="0" destOrd="0" presId="urn:microsoft.com/office/officeart/2005/8/layout/process4"/>
    <dgm:cxn modelId="{D4EEDFF8-0079-4321-ADAE-6457178559BE}" type="presParOf" srcId="{CA77CA70-C70F-4832-B0C3-341B79ADC67F}" destId="{714D42C0-0B07-48B7-9C6B-4D63FD4A019C}" srcOrd="1" destOrd="0" presId="urn:microsoft.com/office/officeart/2005/8/layout/process4"/>
    <dgm:cxn modelId="{6F51CF41-F03A-4C6F-957C-5B17FF4F8589}" type="presParOf" srcId="{CA77CA70-C70F-4832-B0C3-341B79ADC67F}" destId="{2AC7CD0F-BD65-455B-B327-AA6FEF238180}" srcOrd="2" destOrd="0" presId="urn:microsoft.com/office/officeart/2005/8/layout/process4"/>
    <dgm:cxn modelId="{EF5A1D9D-0DCB-41AF-806F-51C42C9875D7}" type="presParOf" srcId="{067512F2-2B73-41D3-924E-03D0D29EE1B2}" destId="{64D10688-2716-429F-9AB4-0D6B75FE80EE}" srcOrd="3" destOrd="0" presId="urn:microsoft.com/office/officeart/2005/8/layout/process4"/>
    <dgm:cxn modelId="{B80EE665-5FF2-403E-B2EA-C0CC412AD105}" type="presParOf" srcId="{067512F2-2B73-41D3-924E-03D0D29EE1B2}" destId="{783B61DD-E645-4D5B-A5E2-CA47469FD17B}" srcOrd="4" destOrd="0" presId="urn:microsoft.com/office/officeart/2005/8/layout/process4"/>
    <dgm:cxn modelId="{08DD1B15-98C1-4DEB-BEB5-7D10F65FA22E}" type="presParOf" srcId="{783B61DD-E645-4D5B-A5E2-CA47469FD17B}" destId="{F4CAACF2-A65C-4151-988A-F129C9CD796D}" srcOrd="0" destOrd="0" presId="urn:microsoft.com/office/officeart/2005/8/layout/process4"/>
    <dgm:cxn modelId="{BDC95A2E-732D-4B02-8254-9E51636EEFF1}" type="presParOf" srcId="{783B61DD-E645-4D5B-A5E2-CA47469FD17B}" destId="{A7DF4598-D229-4CA0-9E48-35D8F1CC47D9}" srcOrd="1" destOrd="0" presId="urn:microsoft.com/office/officeart/2005/8/layout/process4"/>
    <dgm:cxn modelId="{DE0991D5-3ADB-4D59-BA20-DEB1976EE186}" type="presParOf" srcId="{783B61DD-E645-4D5B-A5E2-CA47469FD17B}" destId="{531361B2-2760-48F1-BD78-B51B372B60EC}" srcOrd="2" destOrd="0" presId="urn:microsoft.com/office/officeart/2005/8/layout/process4"/>
    <dgm:cxn modelId="{CD96B67E-8233-430C-A360-1A09C7E85A5C}" type="presParOf" srcId="{531361B2-2760-48F1-BD78-B51B372B60EC}" destId="{5391FC3B-4862-43BC-8F34-D4BE3347ECB6}" srcOrd="0" destOrd="0" presId="urn:microsoft.com/office/officeart/2005/8/layout/process4"/>
    <dgm:cxn modelId="{61846714-92B2-4DB6-8AF3-048A47207E45}" type="presParOf" srcId="{531361B2-2760-48F1-BD78-B51B372B60EC}" destId="{68FCACD4-E016-432F-86F6-A21A43BB42E1}" srcOrd="1" destOrd="0" presId="urn:microsoft.com/office/officeart/2005/8/layout/process4"/>
    <dgm:cxn modelId="{9BBA6674-0E09-4C4D-BFB7-D3ECEADE48B8}" type="presParOf" srcId="{531361B2-2760-48F1-BD78-B51B372B60EC}" destId="{AD4E4A54-89A4-4DC2-B854-B38F1570AD2D}"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5A2F5-4FAB-41FD-BFCC-56AC1FE61380}">
      <dsp:nvSpPr>
        <dsp:cNvPr id="0" name=""/>
        <dsp:cNvSpPr/>
      </dsp:nvSpPr>
      <dsp:spPr>
        <a:xfrm>
          <a:off x="3136194" y="2289586"/>
          <a:ext cx="2464152" cy="2464152"/>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Parcours artistique et culturel</a:t>
          </a:r>
        </a:p>
      </dsp:txBody>
      <dsp:txXfrm>
        <a:off x="3631598" y="2866802"/>
        <a:ext cx="1473344" cy="1266625"/>
      </dsp:txXfrm>
    </dsp:sp>
    <dsp:sp modelId="{63A451D4-E197-4F4E-81C1-A4BE64076ACD}">
      <dsp:nvSpPr>
        <dsp:cNvPr id="0" name=""/>
        <dsp:cNvSpPr/>
      </dsp:nvSpPr>
      <dsp:spPr>
        <a:xfrm>
          <a:off x="1296153" y="2088225"/>
          <a:ext cx="2365138" cy="1792111"/>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Parcours avenir</a:t>
          </a:r>
        </a:p>
      </dsp:txBody>
      <dsp:txXfrm>
        <a:off x="1830618" y="2542121"/>
        <a:ext cx="1296208" cy="884319"/>
      </dsp:txXfrm>
    </dsp:sp>
    <dsp:sp modelId="{BEBCCD09-2396-4D58-B64C-9EBD2F0E4728}">
      <dsp:nvSpPr>
        <dsp:cNvPr id="0" name=""/>
        <dsp:cNvSpPr/>
      </dsp:nvSpPr>
      <dsp:spPr>
        <a:xfrm rot="20700000">
          <a:off x="2032885" y="84993"/>
          <a:ext cx="3102674" cy="2527470"/>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Parcours citoyen</a:t>
          </a:r>
        </a:p>
      </dsp:txBody>
      <dsp:txXfrm rot="-20700000">
        <a:off x="2747509" y="605224"/>
        <a:ext cx="1673425" cy="1487007"/>
      </dsp:txXfrm>
    </dsp:sp>
    <dsp:sp modelId="{073C397C-6DF8-483A-B668-3ECD0A7AF794}">
      <dsp:nvSpPr>
        <dsp:cNvPr id="0" name=""/>
        <dsp:cNvSpPr/>
      </dsp:nvSpPr>
      <dsp:spPr>
        <a:xfrm>
          <a:off x="2949865" y="1915958"/>
          <a:ext cx="3154115" cy="3154115"/>
        </a:xfrm>
        <a:prstGeom prst="circularArrow">
          <a:avLst>
            <a:gd name="adj1" fmla="val 4687"/>
            <a:gd name="adj2" fmla="val 299029"/>
            <a:gd name="adj3" fmla="val 2522620"/>
            <a:gd name="adj4" fmla="val 1584744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E4F840-ACF4-48B1-96A5-86C9477903B0}">
      <dsp:nvSpPr>
        <dsp:cNvPr id="0" name=""/>
        <dsp:cNvSpPr/>
      </dsp:nvSpPr>
      <dsp:spPr>
        <a:xfrm>
          <a:off x="1296140" y="936108"/>
          <a:ext cx="2291662" cy="2291662"/>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A7D0FF-5AD5-41FA-AD98-3A0DB97D8DA7}">
      <dsp:nvSpPr>
        <dsp:cNvPr id="0" name=""/>
        <dsp:cNvSpPr/>
      </dsp:nvSpPr>
      <dsp:spPr>
        <a:xfrm>
          <a:off x="2376264" y="-432039"/>
          <a:ext cx="2470873" cy="2470873"/>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E7454-6E93-4C11-B25E-8ADD552C9A8D}">
      <dsp:nvSpPr>
        <dsp:cNvPr id="0" name=""/>
        <dsp:cNvSpPr/>
      </dsp:nvSpPr>
      <dsp:spPr>
        <a:xfrm>
          <a:off x="1152140" y="8"/>
          <a:ext cx="2515347" cy="251534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fr-FR" sz="3000" b="1" kern="1200" dirty="0"/>
            <a:t>Acteurs</a:t>
          </a:r>
        </a:p>
      </dsp:txBody>
      <dsp:txXfrm>
        <a:off x="1487520" y="440194"/>
        <a:ext cx="1844588" cy="1131906"/>
      </dsp:txXfrm>
    </dsp:sp>
    <dsp:sp modelId="{0115D061-C420-4A4D-B6A8-388A3EA32F62}">
      <dsp:nvSpPr>
        <dsp:cNvPr id="0" name=""/>
        <dsp:cNvSpPr/>
      </dsp:nvSpPr>
      <dsp:spPr>
        <a:xfrm>
          <a:off x="2098095" y="1624495"/>
          <a:ext cx="2515347" cy="2515347"/>
        </a:xfrm>
        <a:prstGeom prst="ellipse">
          <a:avLst/>
        </a:prstGeom>
        <a:solidFill>
          <a:schemeClr val="accent5">
            <a:alpha val="50000"/>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fr-FR" sz="3000" b="1" kern="1200" dirty="0"/>
            <a:t>Espaces</a:t>
          </a:r>
        </a:p>
      </dsp:txBody>
      <dsp:txXfrm>
        <a:off x="2867373" y="2274293"/>
        <a:ext cx="1509208" cy="1383441"/>
      </dsp:txXfrm>
    </dsp:sp>
    <dsp:sp modelId="{01EE6D00-31AA-4F8D-A5F1-C1F3AE393BEB}">
      <dsp:nvSpPr>
        <dsp:cNvPr id="0" name=""/>
        <dsp:cNvSpPr/>
      </dsp:nvSpPr>
      <dsp:spPr>
        <a:xfrm>
          <a:off x="282853" y="1624495"/>
          <a:ext cx="2515347" cy="2515347"/>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fr-FR" sz="3000" b="1" kern="1200" dirty="0"/>
            <a:t>Pratiques</a:t>
          </a:r>
        </a:p>
      </dsp:txBody>
      <dsp:txXfrm>
        <a:off x="519715" y="2274293"/>
        <a:ext cx="1509208" cy="1383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2574C-BC3D-41DD-8F5F-44BD4CD0ECF4}">
      <dsp:nvSpPr>
        <dsp:cNvPr id="0" name=""/>
        <dsp:cNvSpPr/>
      </dsp:nvSpPr>
      <dsp:spPr>
        <a:xfrm>
          <a:off x="0" y="4288075"/>
          <a:ext cx="9433048" cy="14074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FR" sz="2600" b="1" kern="1200" dirty="0"/>
            <a:t>TERMINALE</a:t>
          </a:r>
        </a:p>
      </dsp:txBody>
      <dsp:txXfrm>
        <a:off x="0" y="4288075"/>
        <a:ext cx="9433048" cy="760018"/>
      </dsp:txXfrm>
    </dsp:sp>
    <dsp:sp modelId="{B5735C3B-5736-4F44-97BD-D6FC6D88508C}">
      <dsp:nvSpPr>
        <dsp:cNvPr id="0" name=""/>
        <dsp:cNvSpPr/>
      </dsp:nvSpPr>
      <dsp:spPr>
        <a:xfrm>
          <a:off x="0" y="5019944"/>
          <a:ext cx="4716523" cy="6474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t>Les territoires dans la mondialisation</a:t>
          </a:r>
        </a:p>
      </dsp:txBody>
      <dsp:txXfrm>
        <a:off x="0" y="5019944"/>
        <a:ext cx="4716523" cy="647423"/>
      </dsp:txXfrm>
    </dsp:sp>
    <dsp:sp modelId="{7BBEE1C7-7C93-4C89-B7CC-328D37E52EFB}">
      <dsp:nvSpPr>
        <dsp:cNvPr id="0" name=""/>
        <dsp:cNvSpPr/>
      </dsp:nvSpPr>
      <dsp:spPr>
        <a:xfrm>
          <a:off x="4716524" y="5019944"/>
          <a:ext cx="4716523" cy="64742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t>Dynamiques des grandes aires continentales</a:t>
          </a:r>
        </a:p>
      </dsp:txBody>
      <dsp:txXfrm>
        <a:off x="4716524" y="5019944"/>
        <a:ext cx="4716523" cy="647423"/>
      </dsp:txXfrm>
    </dsp:sp>
    <dsp:sp modelId="{72163BB3-AEEF-45DB-BF08-DC2D22591E6A}">
      <dsp:nvSpPr>
        <dsp:cNvPr id="0" name=""/>
        <dsp:cNvSpPr/>
      </dsp:nvSpPr>
      <dsp:spPr>
        <a:xfrm rot="10800000">
          <a:off x="0" y="2144541"/>
          <a:ext cx="9433048" cy="216464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FR" sz="2600" b="1" kern="1200" dirty="0"/>
            <a:t>PREMIERE</a:t>
          </a:r>
        </a:p>
      </dsp:txBody>
      <dsp:txXfrm rot="-10800000">
        <a:off x="0" y="2144541"/>
        <a:ext cx="9433048" cy="759790"/>
      </dsp:txXfrm>
    </dsp:sp>
    <dsp:sp modelId="{EE3C044C-F2F2-4DEC-B2E7-70AA2487E5B7}">
      <dsp:nvSpPr>
        <dsp:cNvPr id="0" name=""/>
        <dsp:cNvSpPr/>
      </dsp:nvSpPr>
      <dsp:spPr>
        <a:xfrm>
          <a:off x="2858" y="2904331"/>
          <a:ext cx="3435424" cy="6472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t>Approche des territoires du quotidien</a:t>
          </a:r>
        </a:p>
      </dsp:txBody>
      <dsp:txXfrm>
        <a:off x="2858" y="2904331"/>
        <a:ext cx="3435424" cy="647229"/>
      </dsp:txXfrm>
    </dsp:sp>
    <dsp:sp modelId="{714D42C0-0B07-48B7-9C6B-4D63FD4A019C}">
      <dsp:nvSpPr>
        <dsp:cNvPr id="0" name=""/>
        <dsp:cNvSpPr/>
      </dsp:nvSpPr>
      <dsp:spPr>
        <a:xfrm>
          <a:off x="3438282" y="2904331"/>
          <a:ext cx="1805070" cy="6472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t>Un territoire de proximité</a:t>
          </a:r>
        </a:p>
      </dsp:txBody>
      <dsp:txXfrm>
        <a:off x="3438282" y="2904331"/>
        <a:ext cx="1805070" cy="647229"/>
      </dsp:txXfrm>
    </dsp:sp>
    <dsp:sp modelId="{2AC7CD0F-BD65-455B-B327-AA6FEF238180}">
      <dsp:nvSpPr>
        <dsp:cNvPr id="0" name=""/>
        <dsp:cNvSpPr/>
      </dsp:nvSpPr>
      <dsp:spPr>
        <a:xfrm>
          <a:off x="5243353" y="2904331"/>
          <a:ext cx="4186836" cy="6472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t>Les mobilités à l’échelle d’une agglomération urbaine ou d’une région</a:t>
          </a:r>
        </a:p>
      </dsp:txBody>
      <dsp:txXfrm>
        <a:off x="5243353" y="2904331"/>
        <a:ext cx="4186836" cy="647229"/>
      </dsp:txXfrm>
    </dsp:sp>
    <dsp:sp modelId="{A7DF4598-D229-4CA0-9E48-35D8F1CC47D9}">
      <dsp:nvSpPr>
        <dsp:cNvPr id="0" name=""/>
        <dsp:cNvSpPr/>
      </dsp:nvSpPr>
      <dsp:spPr>
        <a:xfrm rot="10800000">
          <a:off x="0" y="1006"/>
          <a:ext cx="9433048" cy="216464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fr-FR" sz="2600" b="1" kern="1200" dirty="0"/>
            <a:t>SECONDE</a:t>
          </a:r>
        </a:p>
      </dsp:txBody>
      <dsp:txXfrm rot="-10800000">
        <a:off x="0" y="1006"/>
        <a:ext cx="9433048" cy="759790"/>
      </dsp:txXfrm>
    </dsp:sp>
    <dsp:sp modelId="{5391FC3B-4862-43BC-8F34-D4BE3347ECB6}">
      <dsp:nvSpPr>
        <dsp:cNvPr id="0" name=""/>
        <dsp:cNvSpPr/>
      </dsp:nvSpPr>
      <dsp:spPr>
        <a:xfrm>
          <a:off x="529" y="760797"/>
          <a:ext cx="3147323" cy="6472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t>Du développement au développement durable</a:t>
          </a:r>
        </a:p>
      </dsp:txBody>
      <dsp:txXfrm>
        <a:off x="529" y="760797"/>
        <a:ext cx="3147323" cy="647229"/>
      </dsp:txXfrm>
    </dsp:sp>
    <dsp:sp modelId="{68FCACD4-E016-432F-86F6-A21A43BB42E1}">
      <dsp:nvSpPr>
        <dsp:cNvPr id="0" name=""/>
        <dsp:cNvSpPr/>
      </dsp:nvSpPr>
      <dsp:spPr>
        <a:xfrm>
          <a:off x="3147852" y="760797"/>
          <a:ext cx="2977790" cy="6472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t>Villes et développement</a:t>
          </a:r>
        </a:p>
      </dsp:txBody>
      <dsp:txXfrm>
        <a:off x="3147852" y="760797"/>
        <a:ext cx="2977790" cy="647229"/>
      </dsp:txXfrm>
    </dsp:sp>
    <dsp:sp modelId="{AD4E4A54-89A4-4DC2-B854-B38F1570AD2D}">
      <dsp:nvSpPr>
        <dsp:cNvPr id="0" name=""/>
        <dsp:cNvSpPr/>
      </dsp:nvSpPr>
      <dsp:spPr>
        <a:xfrm>
          <a:off x="6125643" y="760797"/>
          <a:ext cx="3306875" cy="6472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t>Les espaces exposés aux risques majeurs</a:t>
          </a:r>
        </a:p>
      </dsp:txBody>
      <dsp:txXfrm>
        <a:off x="6125643" y="760797"/>
        <a:ext cx="3306875" cy="64722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32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WenQuanYi Zen Hei" pitchFamily="2"/>
              <a:cs typeface="Lohit Hindi" pitchFamily="2"/>
            </a:endParaRPr>
          </a:p>
        </p:txBody>
      </p:sp>
      <p:sp>
        <p:nvSpPr>
          <p:cNvPr id="3" name="Espace réservé de la date 2"/>
          <p:cNvSpPr txBox="1">
            <a:spLocks noGrp="1"/>
          </p:cNvSpPr>
          <p:nvPr>
            <p:ph type="dt" sz="quarter" idx="1"/>
          </p:nvPr>
        </p:nvSpPr>
        <p:spPr>
          <a:xfrm>
            <a:off x="4279320" y="0"/>
            <a:ext cx="328032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endParaRPr lang="fr-FR" sz="1400" b="0" i="0" u="none" strike="noStrike" kern="1200">
              <a:ln>
                <a:noFill/>
              </a:ln>
              <a:latin typeface="Arial" pitchFamily="18"/>
              <a:ea typeface="WenQuanYi Zen Hei" pitchFamily="2"/>
              <a:cs typeface="Lohit Hindi" pitchFamily="2"/>
            </a:endParaRPr>
          </a:p>
        </p:txBody>
      </p:sp>
      <p:sp>
        <p:nvSpPr>
          <p:cNvPr id="4" name="Espace réservé du pied de page 3"/>
          <p:cNvSpPr txBox="1">
            <a:spLocks noGrp="1"/>
          </p:cNvSpPr>
          <p:nvPr>
            <p:ph type="ftr" sz="quarter" idx="2"/>
          </p:nvPr>
        </p:nvSpPr>
        <p:spPr>
          <a:xfrm>
            <a:off x="0" y="10157400"/>
            <a:ext cx="328032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fr-FR" sz="1400" b="0" i="0" u="none" strike="noStrike" kern="1200">
              <a:ln>
                <a:noFill/>
              </a:ln>
              <a:latin typeface="Arial" pitchFamily="18"/>
              <a:ea typeface="WenQuanYi Zen Hei" pitchFamily="2"/>
              <a:cs typeface="Lohit Hindi" pitchFamily="2"/>
            </a:endParaRPr>
          </a:p>
        </p:txBody>
      </p:sp>
      <p:sp>
        <p:nvSpPr>
          <p:cNvPr id="5" name="Espace réservé du numéro de diapositive 4"/>
          <p:cNvSpPr txBox="1">
            <a:spLocks noGrp="1"/>
          </p:cNvSpPr>
          <p:nvPr>
            <p:ph type="sldNum" sz="quarter" idx="3"/>
          </p:nvPr>
        </p:nvSpPr>
        <p:spPr>
          <a:xfrm>
            <a:off x="4279320" y="10157400"/>
            <a:ext cx="328032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fld id="{36D76750-55E4-4A06-8A3D-E21AE0264C10}" type="slidenum">
              <a:rPr/>
              <a:pPr marL="0" marR="0" lvl="0" indent="0" algn="r" rtl="0" hangingPunct="0">
                <a:lnSpc>
                  <a:spcPct val="100000"/>
                </a:lnSpc>
                <a:spcBef>
                  <a:spcPts val="0"/>
                </a:spcBef>
                <a:spcAft>
                  <a:spcPts val="0"/>
                </a:spcAft>
                <a:buNone/>
                <a:tabLst/>
                <a:defRPr sz="1400"/>
              </a:pPr>
              <a:t>‹N°›</a:t>
            </a:fld>
            <a:endParaRPr lang="fr-FR" sz="1400" b="0" i="0" u="none" strike="noStrike" kern="1200">
              <a:ln>
                <a:noFill/>
              </a:ln>
              <a:latin typeface="Arial" pitchFamily="18"/>
              <a:ea typeface="WenQuanYi Zen Hei" pitchFamily="2"/>
              <a:cs typeface="Lohit Hindi"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484999" y="900000"/>
            <a:ext cx="4590000" cy="3441600"/>
          </a:xfrm>
          <a:prstGeom prst="rect">
            <a:avLst/>
          </a:prstGeom>
          <a:noFill/>
          <a:ln>
            <a:noFill/>
            <a:prstDash val="solid"/>
          </a:ln>
        </p:spPr>
      </p:sp>
      <p:sp>
        <p:nvSpPr>
          <p:cNvPr id="3" name="Espace réservé des commentaires 2"/>
          <p:cNvSpPr txBox="1">
            <a:spLocks noGrp="1"/>
          </p:cNvSpPr>
          <p:nvPr>
            <p:ph type="body" sz="quarter" idx="3"/>
          </p:nvPr>
        </p:nvSpPr>
        <p:spPr>
          <a:xfrm>
            <a:off x="720000" y="4680000"/>
            <a:ext cx="6120000" cy="5040000"/>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0" y="0"/>
            <a:ext cx="3280320" cy="534240"/>
          </a:xfrm>
          <a:prstGeom prst="rect">
            <a:avLst/>
          </a:prstGeom>
          <a:noFill/>
          <a:ln>
            <a:noFill/>
          </a:ln>
        </p:spPr>
        <p:txBody>
          <a:bodyPr vert="horz" lIns="0" tIns="0" rIns="0" bIns="0" anchorCtr="0"/>
          <a:lstStyle>
            <a:lvl1pPr lvl="0" rtl="0" hangingPunct="0">
              <a:buNone/>
              <a:tabLst/>
              <a:defRPr lang="fr-FR" sz="1400" kern="1200">
                <a:latin typeface="Liberation Sans" pitchFamily="34"/>
                <a:ea typeface="DejaVu Sans" pitchFamily="2"/>
                <a:cs typeface="DejaVu Sans" pitchFamily="2"/>
              </a:defRPr>
            </a:lvl1pPr>
          </a:lstStyle>
          <a:p>
            <a:pPr lvl="0"/>
            <a:endParaRPr lang="fr-FR"/>
          </a:p>
        </p:txBody>
      </p:sp>
      <p:sp>
        <p:nvSpPr>
          <p:cNvPr id="5" name="Espace réservé de la date 4"/>
          <p:cNvSpPr txBox="1">
            <a:spLocks noGrp="1"/>
          </p:cNvSpPr>
          <p:nvPr>
            <p:ph type="dt" idx="1"/>
          </p:nvPr>
        </p:nvSpPr>
        <p:spPr>
          <a:xfrm>
            <a:off x="4279320" y="0"/>
            <a:ext cx="3280320" cy="534240"/>
          </a:xfrm>
          <a:prstGeom prst="rect">
            <a:avLst/>
          </a:prstGeom>
          <a:noFill/>
          <a:ln>
            <a:noFill/>
          </a:ln>
        </p:spPr>
        <p:txBody>
          <a:bodyPr vert="horz" lIns="0" tIns="0" rIns="0" bIns="0" anchorCtr="0"/>
          <a:lstStyle>
            <a:lvl1pPr lvl="0" algn="r" rtl="0" hangingPunct="0">
              <a:buNone/>
              <a:tabLst/>
              <a:defRPr lang="fr-FR" sz="1400" kern="1200">
                <a:latin typeface="Liberation Sans" pitchFamily="34"/>
                <a:ea typeface="DejaVu Sans" pitchFamily="2"/>
                <a:cs typeface="DejaVu Sans"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320" cy="534240"/>
          </a:xfrm>
          <a:prstGeom prst="rect">
            <a:avLst/>
          </a:prstGeom>
          <a:noFill/>
          <a:ln>
            <a:noFill/>
          </a:ln>
        </p:spPr>
        <p:txBody>
          <a:bodyPr vert="horz" lIns="0" tIns="0" rIns="0" bIns="0" anchor="b" anchorCtr="0"/>
          <a:lstStyle>
            <a:lvl1pPr lvl="0" rtl="0" hangingPunct="0">
              <a:buNone/>
              <a:tabLst/>
              <a:defRPr lang="fr-FR" sz="1400" kern="1200">
                <a:latin typeface="Liberation Sans" pitchFamily="34"/>
                <a:ea typeface="DejaVu Sans" pitchFamily="2"/>
                <a:cs typeface="DejaVu Sans" pitchFamily="2"/>
              </a:defRPr>
            </a:lvl1pPr>
          </a:lstStyle>
          <a:p>
            <a:pPr lvl="0"/>
            <a:endParaRPr lang="fr-FR"/>
          </a:p>
        </p:txBody>
      </p:sp>
      <p:sp>
        <p:nvSpPr>
          <p:cNvPr id="7" name="Espace réservé du numéro de diapositive 6"/>
          <p:cNvSpPr txBox="1">
            <a:spLocks noGrp="1"/>
          </p:cNvSpPr>
          <p:nvPr>
            <p:ph type="sldNum" sz="quarter" idx="5"/>
          </p:nvPr>
        </p:nvSpPr>
        <p:spPr>
          <a:xfrm>
            <a:off x="4279320" y="10157400"/>
            <a:ext cx="3280320" cy="534240"/>
          </a:xfrm>
          <a:prstGeom prst="rect">
            <a:avLst/>
          </a:prstGeom>
          <a:noFill/>
          <a:ln>
            <a:noFill/>
          </a:ln>
        </p:spPr>
        <p:txBody>
          <a:bodyPr vert="horz" lIns="0" tIns="0" rIns="0" bIns="0" anchor="b" anchorCtr="0"/>
          <a:lstStyle>
            <a:lvl1pPr lvl="0" algn="r" rtl="0" hangingPunct="0">
              <a:buNone/>
              <a:tabLst/>
              <a:defRPr lang="fr-FR" sz="1400" kern="1200">
                <a:latin typeface="Liberation Sans" pitchFamily="34"/>
                <a:ea typeface="DejaVu Sans" pitchFamily="2"/>
                <a:cs typeface="DejaVu Sans" pitchFamily="2"/>
              </a:defRPr>
            </a:lvl1pPr>
          </a:lstStyle>
          <a:p>
            <a:pPr lvl="0"/>
            <a:fld id="{42A17F50-172B-47DC-892F-F5AF0E836DB9}" type="slidenum">
              <a:rPr/>
              <a:pPr lvl="0"/>
              <a:t>‹N°›</a:t>
            </a:fld>
            <a:endParaRPr lang="fr-FR"/>
          </a:p>
        </p:txBody>
      </p:sp>
    </p:spTree>
  </p:cSld>
  <p:clrMap bg1="lt1" tx1="dk1" bg2="lt2" tx2="dk2" accent1="accent1" accent2="accent2" accent3="accent3" accent4="accent4" accent5="accent5" accent6="accent6" hlink="hlink" folHlink="folHlink"/>
  <p:notesStyle>
    <a:lvl1pPr marL="216000" marR="0" indent="0" rtl="0" hangingPunct="0">
      <a:tabLst/>
      <a:defRPr lang="fr-FR" sz="2000" b="0" i="0" u="none" strike="noStrike" kern="1200">
        <a:ln>
          <a:noFill/>
        </a:ln>
        <a:latin typeface="Arial"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485900" y="900113"/>
            <a:ext cx="4587875" cy="3441700"/>
          </a:xfrm>
          <a:solidFill>
            <a:srgbClr val="729FCF"/>
          </a:solidFill>
          <a:ln w="25400">
            <a:solidFill>
              <a:srgbClr val="3465AF"/>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a:t>Cliquez pour modifier le style du titre</a:t>
            </a:r>
          </a:p>
        </p:txBody>
      </p:sp>
      <p:sp>
        <p:nvSpPr>
          <p:cNvPr id="3" name="Sous-titr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B8692DA7-7490-43C5-BC3B-BAA68E59CD1E}" type="slidenum">
              <a:rPr/>
              <a:pPr lvl="0"/>
              <a:t>‹N°›</a:t>
            </a:fld>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178C2D19-3D7D-4C9C-B6F6-24126B3D0F1B}" type="slidenum">
              <a:rPr/>
              <a:pPr lvl="0"/>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850" y="576263"/>
            <a:ext cx="2266950" cy="56086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03238" y="576263"/>
            <a:ext cx="6653212" cy="56086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79A95672-65ED-470F-9D7A-496708F23A5B}" type="slidenum">
              <a:rPr/>
              <a:pPr lvl="0"/>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E862C0E2-7395-4B1E-BFD7-DE355B5801F0}" type="slidenum">
              <a:rPr/>
              <a:pPr lvl="0"/>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797080F4-6235-4190-AFBA-006DAE2AA65F}" type="slidenum">
              <a:rPr/>
              <a:pPr lvl="0"/>
              <a:t>‹N°›</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03238" y="180022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114925" y="180022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8766272A-E910-4D61-B168-D746A7C44F6B}" type="slidenum">
              <a:rPr/>
              <a:pPr lvl="0"/>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lvl="0"/>
            <a:endParaRPr lang="fr-FR"/>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6840B378-85F0-4FF7-8815-4142868D1525}" type="slidenum">
              <a:rPr/>
              <a:pPr lvl="0"/>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pPr lvl="0"/>
            <a:endParaRPr lang="fr-FR"/>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659FF25E-4F10-4363-B0E8-8C9879B877FD}" type="slidenum">
              <a:rPr/>
              <a:pPr lvl="0"/>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endParaRPr lang="fr-FR"/>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0196CB5B-C8E2-4C79-926D-75E6661B57A1}" type="slidenum">
              <a:rPr/>
              <a:pPr lvl="0"/>
              <a:t>‹N°›</a:t>
            </a:fld>
            <a:endParaRPr lang="fr-F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977DCEA8-B449-4C55-B1F1-68AA4F8DCA42}" type="slidenum">
              <a:rPr/>
              <a:pPr lvl="0"/>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E33993C0-77CA-4C69-B527-7B323EDD36E7}" type="slidenum">
              <a:rPr/>
              <a:pPr lvl="0"/>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13" cstate="print">
            <a:alphaModFix/>
            <a:lum/>
          </a:blip>
          <a:srcRect/>
          <a:stretch>
            <a:fillRect/>
          </a:stretch>
        </p:blipFill>
        <p:spPr>
          <a:xfrm>
            <a:off x="720" y="720"/>
            <a:ext cx="10079640" cy="7559640"/>
          </a:xfrm>
          <a:prstGeom prst="rect">
            <a:avLst/>
          </a:prstGeom>
          <a:noFill/>
          <a:ln>
            <a:noFill/>
          </a:ln>
        </p:spPr>
      </p:pic>
      <p:sp>
        <p:nvSpPr>
          <p:cNvPr id="3" name="Espace réservé du titre 2"/>
          <p:cNvSpPr txBox="1">
            <a:spLocks noGrp="1"/>
          </p:cNvSpPr>
          <p:nvPr>
            <p:ph type="title"/>
          </p:nvPr>
        </p:nvSpPr>
        <p:spPr>
          <a:xfrm>
            <a:off x="503999" y="576000"/>
            <a:ext cx="7200000"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4" name="Espace réservé du texte 3"/>
          <p:cNvSpPr txBox="1">
            <a:spLocks noGrp="1"/>
          </p:cNvSpPr>
          <p:nvPr>
            <p:ph type="body" idx="1"/>
          </p:nvPr>
        </p:nvSpPr>
        <p:spPr>
          <a:xfrm>
            <a:off x="503999" y="1800000"/>
            <a:ext cx="9072000" cy="4384440"/>
          </a:xfrm>
          <a:prstGeom prst="rect">
            <a:avLst/>
          </a:prstGeom>
          <a:noFill/>
          <a:ln>
            <a:noFill/>
          </a:ln>
        </p:spPr>
        <p:txBody>
          <a:bodyPr lIns="0" tIns="0" rIns="0" bIns="0"/>
          <a:lstStyle>
            <a:defPPr marL="432000" lvl="0" indent="-324000">
              <a:spcBef>
                <a:spcPts val="0"/>
              </a:spcBef>
              <a:spcAft>
                <a:spcPts val="1417"/>
              </a:spcAft>
              <a:buClr>
                <a:srgbClr val="99CC66"/>
              </a:buClr>
              <a:buSzPct val="45000"/>
              <a:buFont typeface="StarSymbol"/>
              <a:buNone/>
              <a:defRPr lang="fr-FR" sz="2600" b="0" i="0" u="none" strike="noStrike" kern="1200">
                <a:ln>
                  <a:noFill/>
                </a:ln>
                <a:latin typeface="Liberation Sans" pitchFamily="34"/>
                <a:ea typeface="WenQuanYi Zen Hei" pitchFamily="2"/>
                <a:cs typeface="Lohit Hindi" pitchFamily="2"/>
              </a:defRPr>
            </a:defPPr>
            <a:lvl1pPr marL="432000" lvl="0" indent="-324000">
              <a:spcBef>
                <a:spcPts val="0"/>
              </a:spcBef>
              <a:spcAft>
                <a:spcPts val="1417"/>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1pPr>
            <a:lvl2pPr marL="864000" lvl="1" indent="-324000">
              <a:spcBef>
                <a:spcPts val="0"/>
              </a:spcBef>
              <a:spcAft>
                <a:spcPts val="1134"/>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2pPr>
            <a:lvl3pPr marL="1295999" lvl="2" indent="-288000">
              <a:spcBef>
                <a:spcPts val="0"/>
              </a:spcBef>
              <a:spcAft>
                <a:spcPts val="850"/>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3pPr>
            <a:lvl4pPr marL="1728000" lvl="3" indent="-216000">
              <a:spcBef>
                <a:spcPts val="0"/>
              </a:spcBef>
              <a:spcAft>
                <a:spcPts val="567"/>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4pPr>
            <a:lvl5pPr marL="2160000" lvl="4"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5pPr>
            <a:lvl6pPr marL="2592000" lvl="5"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6pPr>
            <a:lvl7pPr marL="3024000" lvl="6"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7pPr>
            <a:lvl8pPr marL="3456000" lvl="7"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8pPr>
            <a:lvl9pPr marL="3887999" lvl="8"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2"/>
          </p:nvPr>
        </p:nvSpPr>
        <p:spPr>
          <a:xfrm>
            <a:off x="503999" y="6887160"/>
            <a:ext cx="2348280" cy="521280"/>
          </a:xfrm>
          <a:prstGeom prst="rect">
            <a:avLst/>
          </a:prstGeom>
          <a:noFill/>
          <a:ln>
            <a:noFill/>
          </a:ln>
        </p:spPr>
        <p:txBody>
          <a:bodyPr vert="horz" lIns="0" tIns="0" rIns="0" bIns="0" anchorCtr="0"/>
          <a:lstStyle>
            <a:lvl1pPr lvl="0" rtl="0" hangingPunct="0">
              <a:buNone/>
              <a:tabLst/>
              <a:defRPr lang="fr-FR" sz="1400" kern="1200">
                <a:latin typeface="Liberation Sans" pitchFamily="34"/>
                <a:ea typeface="DejaVu Sans" pitchFamily="2"/>
                <a:cs typeface="DejaVu Sans" pitchFamily="2"/>
              </a:defRPr>
            </a:lvl1pPr>
          </a:lstStyle>
          <a:p>
            <a:pPr lvl="0"/>
            <a:endParaRPr lang="fr-FR"/>
          </a:p>
        </p:txBody>
      </p:sp>
      <p:sp>
        <p:nvSpPr>
          <p:cNvPr id="6" name="Espace réservé du pied de page 5"/>
          <p:cNvSpPr txBox="1">
            <a:spLocks noGrp="1"/>
          </p:cNvSpPr>
          <p:nvPr>
            <p:ph type="ftr" sz="quarter" idx="3"/>
          </p:nvPr>
        </p:nvSpPr>
        <p:spPr>
          <a:xfrm>
            <a:off x="3447360" y="6887160"/>
            <a:ext cx="3195000" cy="521280"/>
          </a:xfrm>
          <a:prstGeom prst="rect">
            <a:avLst/>
          </a:prstGeom>
          <a:noFill/>
          <a:ln>
            <a:noFill/>
          </a:ln>
        </p:spPr>
        <p:txBody>
          <a:bodyPr vert="horz" lIns="0" tIns="0" rIns="0" bIns="0" anchorCtr="0"/>
          <a:lstStyle>
            <a:lvl1pPr lvl="0" algn="ctr" rtl="0" hangingPunct="0">
              <a:buNone/>
              <a:tabLst/>
              <a:defRPr lang="fr-FR" sz="1400" kern="1200">
                <a:latin typeface="Liberation Sans" pitchFamily="34"/>
                <a:ea typeface="DejaVu Sans" pitchFamily="2"/>
                <a:cs typeface="DejaVu Sans" pitchFamily="2"/>
              </a:defRPr>
            </a:lvl1pPr>
          </a:lstStyle>
          <a:p>
            <a:pPr lvl="0"/>
            <a:endParaRPr lang="fr-FR"/>
          </a:p>
        </p:txBody>
      </p:sp>
      <p:sp>
        <p:nvSpPr>
          <p:cNvPr id="7" name="Espace réservé du numéro de diapositive 6"/>
          <p:cNvSpPr txBox="1">
            <a:spLocks noGrp="1"/>
          </p:cNvSpPr>
          <p:nvPr>
            <p:ph type="sldNum" sz="quarter" idx="4"/>
          </p:nvPr>
        </p:nvSpPr>
        <p:spPr>
          <a:xfrm>
            <a:off x="7227000" y="6887160"/>
            <a:ext cx="2348280" cy="521280"/>
          </a:xfrm>
          <a:prstGeom prst="rect">
            <a:avLst/>
          </a:prstGeom>
          <a:noFill/>
          <a:ln>
            <a:noFill/>
          </a:ln>
        </p:spPr>
        <p:txBody>
          <a:bodyPr vert="horz" lIns="0" tIns="0" rIns="0" bIns="0" anchorCtr="0"/>
          <a:lstStyle>
            <a:lvl1pPr lvl="0" algn="r" rtl="0" hangingPunct="0">
              <a:buNone/>
              <a:tabLst/>
              <a:defRPr lang="fr-FR" sz="1400" kern="1200">
                <a:latin typeface="Liberation Sans" pitchFamily="34"/>
                <a:ea typeface="DejaVu Sans" pitchFamily="2"/>
                <a:cs typeface="DejaVu Sans" pitchFamily="2"/>
              </a:defRPr>
            </a:lvl1pPr>
          </a:lstStyle>
          <a:p>
            <a:pPr lvl="0"/>
            <a:fld id="{E5E0627B-4CD4-45D3-A5CD-EF82BABECAC1}" type="slidenum">
              <a:rPr/>
              <a:pPr lvl="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hangingPunct="0">
        <a:tabLst/>
        <a:defRPr lang="fr-FR" sz="3600" b="0" i="0" u="none" strike="noStrike" kern="1200">
          <a:ln>
            <a:noFill/>
          </a:ln>
          <a:latin typeface="Arial" pitchFamily="18"/>
        </a:defRPr>
      </a:lvl1pPr>
    </p:titleStyle>
    <p:bodyStyle>
      <a:lvl1pPr rtl="0" hangingPunct="0">
        <a:spcBef>
          <a:spcPts val="0"/>
        </a:spcBef>
        <a:spcAft>
          <a:spcPts val="1417"/>
        </a:spcAft>
        <a:tabLst/>
        <a:defRPr lang="fr-FR" sz="2600" b="0" i="0" u="none" strike="noStrike" kern="1200">
          <a:ln>
            <a:noFill/>
          </a:ln>
          <a:latin typeface="Liberation Sans" pitchFamily="34"/>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8" y="576000"/>
            <a:ext cx="8568761" cy="720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t>L’entrée dans les Parcours par le territoire</a:t>
            </a:r>
          </a:p>
        </p:txBody>
      </p:sp>
      <p:sp>
        <p:nvSpPr>
          <p:cNvPr id="3" name="Sous-titre 2"/>
          <p:cNvSpPr txBox="1">
            <a:spLocks noGrp="1"/>
          </p:cNvSpPr>
          <p:nvPr>
            <p:ph type="subTitle" idx="4294967295"/>
          </p:nvPr>
        </p:nvSpPr>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fr-FR" sz="3200" dirty="0">
                <a:latin typeface="Arial" pitchFamily="18"/>
              </a:rPr>
              <a:t> L’entrée par le territoire (géographie et EMC)</a:t>
            </a:r>
          </a:p>
          <a:p>
            <a:pPr marL="0" lvl="0" indent="0" algn="ctr">
              <a:buNone/>
            </a:pPr>
            <a:endParaRPr lang="fr-FR" sz="3200" dirty="0">
              <a:latin typeface="Arial" pitchFamily="18"/>
            </a:endParaRPr>
          </a:p>
          <a:p>
            <a:pPr marL="0" lvl="0" indent="0" algn="ctr">
              <a:buNone/>
            </a:pPr>
            <a:r>
              <a:rPr lang="fr-FR" sz="2800" dirty="0">
                <a:latin typeface="Arial" pitchFamily="18"/>
              </a:rPr>
              <a:t>Stéphane </a:t>
            </a:r>
            <a:r>
              <a:rPr lang="fr-FR" sz="2800" dirty="0" err="1">
                <a:latin typeface="Arial" pitchFamily="18"/>
              </a:rPr>
              <a:t>P</a:t>
            </a:r>
            <a:r>
              <a:rPr lang="fr-FR" sz="2800" cap="small" dirty="0" err="1">
                <a:latin typeface="Arial" pitchFamily="18"/>
              </a:rPr>
              <a:t>ihen</a:t>
            </a:r>
            <a:r>
              <a:rPr lang="fr-FR" sz="2800" dirty="0">
                <a:latin typeface="Arial" pitchFamily="18"/>
              </a:rPr>
              <a:t> et Myriam </a:t>
            </a:r>
            <a:r>
              <a:rPr lang="fr-FR" sz="2800" dirty="0" err="1">
                <a:latin typeface="Arial" pitchFamily="18"/>
              </a:rPr>
              <a:t>T</a:t>
            </a:r>
            <a:r>
              <a:rPr lang="fr-FR" sz="2800" cap="small" dirty="0" err="1">
                <a:latin typeface="Arial" pitchFamily="18"/>
              </a:rPr>
              <a:t>ernant</a:t>
            </a:r>
            <a:endParaRPr lang="fr-FR" sz="2800" cap="small" dirty="0">
              <a:latin typeface="Arial" pitchFamily="18"/>
            </a:endParaRPr>
          </a:p>
          <a:p>
            <a:pPr marL="0" lvl="0" indent="0" algn="ctr">
              <a:buNone/>
            </a:pPr>
            <a:endParaRPr lang="fr-FR" sz="3200" dirty="0">
              <a:latin typeface="Arial" pitchFamily="1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3" name="Sous-titre 2"/>
          <p:cNvSpPr txBox="1">
            <a:spLocks noGrp="1"/>
          </p:cNvSpPr>
          <p:nvPr>
            <p:ph type="subTitle" idx="4294967295"/>
          </p:nvPr>
        </p:nvSpPr>
        <p:spPr>
          <a:xfrm>
            <a:off x="287784" y="1800000"/>
            <a:ext cx="9505056" cy="1043733"/>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fr-FR" sz="3200" b="1" dirty="0">
                <a:solidFill>
                  <a:srgbClr val="0070C0"/>
                </a:solidFill>
                <a:latin typeface="Arial" pitchFamily="18"/>
              </a:rPr>
              <a:t>1</a:t>
            </a:r>
            <a:r>
              <a:rPr lang="fr-FR" sz="3200" b="1" baseline="30000" dirty="0">
                <a:solidFill>
                  <a:srgbClr val="0070C0"/>
                </a:solidFill>
                <a:latin typeface="Arial" pitchFamily="18"/>
              </a:rPr>
              <a:t>ere</a:t>
            </a:r>
            <a:r>
              <a:rPr lang="fr-FR" sz="3200" b="1" dirty="0">
                <a:solidFill>
                  <a:srgbClr val="0070C0"/>
                </a:solidFill>
                <a:latin typeface="Arial" pitchFamily="18"/>
              </a:rPr>
              <a:t> : un exemple de parcours géographique sur le territoire en première</a:t>
            </a:r>
          </a:p>
        </p:txBody>
      </p:sp>
      <p:sp>
        <p:nvSpPr>
          <p:cNvPr id="6" name="Titre 1"/>
          <p:cNvSpPr txBox="1">
            <a:spLocks/>
          </p:cNvSpPr>
          <p:nvPr/>
        </p:nvSpPr>
        <p:spPr>
          <a:xfrm>
            <a:off x="431800" y="611485"/>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dirty="0">
                <a:ln>
                  <a:noFill/>
                </a:ln>
                <a:solidFill>
                  <a:sysClr val="windowText" lastClr="000000"/>
                </a:solidFill>
                <a:effectLst/>
                <a:uLnTx/>
                <a:uFillTx/>
                <a:latin typeface="Arial" pitchFamily="18"/>
              </a:rPr>
              <a:t>L’entrée dans les Parcours par le territoire</a:t>
            </a:r>
          </a:p>
        </p:txBody>
      </p:sp>
      <p:sp>
        <p:nvSpPr>
          <p:cNvPr id="7" name="Sous-titre 2"/>
          <p:cNvSpPr txBox="1">
            <a:spLocks/>
          </p:cNvSpPr>
          <p:nvPr/>
        </p:nvSpPr>
        <p:spPr>
          <a:xfrm>
            <a:off x="503808" y="3419797"/>
            <a:ext cx="9144008" cy="1043733"/>
          </a:xfrm>
          <a:prstGeom prst="rect">
            <a:avLst/>
          </a:prstGeom>
          <a:solidFill>
            <a:schemeClr val="bg1"/>
          </a:solid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1" fontAlgn="auto" latinLnBrk="0" hangingPunct="0">
              <a:lnSpc>
                <a:spcPct val="100000"/>
              </a:lnSpc>
              <a:spcBef>
                <a:spcPts val="0"/>
              </a:spcBef>
              <a:spcAft>
                <a:spcPts val="1417"/>
              </a:spcAft>
              <a:buClr>
                <a:srgbClr val="99CC66"/>
              </a:buClr>
              <a:buSzPct val="45000"/>
              <a:buFont typeface="StarSymbol"/>
              <a:buNone/>
              <a:tabLst/>
              <a:defRPr/>
            </a:pPr>
            <a:r>
              <a:rPr kumimoji="0" lang="fr-FR" sz="3200" b="0" i="0" u="none" strike="noStrike" kern="1200" cap="none" spc="0" normalizeH="0" baseline="0" noProof="0" dirty="0">
                <a:ln>
                  <a:noFill/>
                </a:ln>
                <a:solidFill>
                  <a:sysClr val="windowText" lastClr="000000"/>
                </a:solidFill>
                <a:effectLst/>
                <a:uLnTx/>
                <a:uFillTx/>
                <a:latin typeface="Arial" pitchFamily="18"/>
                <a:ea typeface="WenQuanYi Zen Hei" pitchFamily="2"/>
                <a:cs typeface="Lohit Hindi" pitchFamily="2"/>
              </a:rPr>
              <a:t>Le</a:t>
            </a:r>
            <a:r>
              <a:rPr kumimoji="0" lang="fr-FR" sz="3200" b="0" i="0" u="none" strike="noStrike" kern="1200" cap="none" spc="0" normalizeH="0" noProof="0" dirty="0">
                <a:ln>
                  <a:noFill/>
                </a:ln>
                <a:solidFill>
                  <a:sysClr val="windowText" lastClr="000000"/>
                </a:solidFill>
                <a:effectLst/>
                <a:uLnTx/>
                <a:uFillTx/>
                <a:latin typeface="Arial" pitchFamily="18"/>
                <a:ea typeface="WenQuanYi Zen Hei" pitchFamily="2"/>
                <a:cs typeface="Lohit Hindi" pitchFamily="2"/>
              </a:rPr>
              <a:t> </a:t>
            </a:r>
            <a:r>
              <a:rPr kumimoji="0" lang="fr-FR" sz="3200" b="0" i="0" u="none" strike="noStrike" kern="1200" cap="none" spc="0" normalizeH="0" noProof="0" dirty="0" err="1">
                <a:ln>
                  <a:noFill/>
                </a:ln>
                <a:solidFill>
                  <a:sysClr val="windowText" lastClr="000000"/>
                </a:solidFill>
                <a:effectLst/>
                <a:uLnTx/>
                <a:uFillTx/>
                <a:latin typeface="Arial" pitchFamily="18"/>
                <a:ea typeface="WenQuanYi Zen Hei" pitchFamily="2"/>
                <a:cs typeface="Lohit Hindi" pitchFamily="2"/>
              </a:rPr>
              <a:t>Family</a:t>
            </a:r>
            <a:r>
              <a:rPr kumimoji="0" lang="fr-FR" sz="3200" b="0" i="0" u="none" strike="noStrike" kern="1200" cap="none" spc="0" normalizeH="0" noProof="0" dirty="0">
                <a:ln>
                  <a:noFill/>
                </a:ln>
                <a:solidFill>
                  <a:sysClr val="windowText" lastClr="000000"/>
                </a:solidFill>
                <a:effectLst/>
                <a:uLnTx/>
                <a:uFillTx/>
                <a:latin typeface="Arial" pitchFamily="18"/>
                <a:ea typeface="WenQuanYi Zen Hei" pitchFamily="2"/>
                <a:cs typeface="Lohit Hindi" pitchFamily="2"/>
              </a:rPr>
              <a:t> Village à Aubergenville</a:t>
            </a:r>
            <a:endParaRPr kumimoji="0" lang="fr-FR" sz="3200" b="0" i="0" u="none" strike="noStrike" kern="1200" cap="none" spc="0" normalizeH="0" baseline="0" noProof="0" dirty="0">
              <a:ln>
                <a:noFill/>
              </a:ln>
              <a:solidFill>
                <a:sysClr val="windowText" lastClr="000000"/>
              </a:solidFill>
              <a:effectLst/>
              <a:uLnTx/>
              <a:uFillTx/>
              <a:latin typeface="Arial" pitchFamily="18"/>
              <a:ea typeface="WenQuanYi Zen Hei" pitchFamily="2"/>
              <a:cs typeface="Lohit Hindi" pitchFamily="2"/>
            </a:endParaRPr>
          </a:p>
        </p:txBody>
      </p:sp>
      <p:sp>
        <p:nvSpPr>
          <p:cNvPr id="8" name="Sous-titre 2"/>
          <p:cNvSpPr txBox="1">
            <a:spLocks/>
          </p:cNvSpPr>
          <p:nvPr/>
        </p:nvSpPr>
        <p:spPr>
          <a:xfrm>
            <a:off x="431800" y="6012085"/>
            <a:ext cx="9144008" cy="1043733"/>
          </a:xfrm>
          <a:prstGeom prst="rect">
            <a:avLst/>
          </a:prstGeom>
          <a:solidFill>
            <a:schemeClr val="bg1"/>
          </a:solid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defTabSz="914400" rtl="0" eaLnBrk="1" fontAlgn="auto" latinLnBrk="0" hangingPunct="0">
              <a:lnSpc>
                <a:spcPct val="100000"/>
              </a:lnSpc>
              <a:spcBef>
                <a:spcPts val="0"/>
              </a:spcBef>
              <a:spcAft>
                <a:spcPts val="1417"/>
              </a:spcAft>
              <a:buClr>
                <a:srgbClr val="99CC66"/>
              </a:buClr>
              <a:buSzPct val="45000"/>
              <a:buFont typeface="StarSymbol"/>
              <a:buNone/>
              <a:tabLst/>
              <a:defRPr/>
            </a:pPr>
            <a:r>
              <a:rPr lang="fr-FR" sz="1600" noProof="0" dirty="0">
                <a:solidFill>
                  <a:sysClr val="windowText" lastClr="000000"/>
                </a:solidFill>
                <a:latin typeface="Arial" pitchFamily="18"/>
                <a:ea typeface="WenQuanYi Zen Hei" pitchFamily="2"/>
                <a:cs typeface="Lohit Hindi" pitchFamily="2"/>
              </a:rPr>
              <a:t>Étude de cas réalisée avec Maryse </a:t>
            </a:r>
            <a:r>
              <a:rPr lang="fr-FR" sz="1600" noProof="0" dirty="0" err="1">
                <a:solidFill>
                  <a:sysClr val="windowText" lastClr="000000"/>
                </a:solidFill>
                <a:latin typeface="Arial" pitchFamily="18"/>
                <a:ea typeface="WenQuanYi Zen Hei" pitchFamily="2"/>
                <a:cs typeface="Lohit Hindi" pitchFamily="2"/>
              </a:rPr>
              <a:t>Broustail</a:t>
            </a:r>
            <a:r>
              <a:rPr lang="fr-FR" sz="1600" noProof="0" dirty="0">
                <a:solidFill>
                  <a:sysClr val="windowText" lastClr="000000"/>
                </a:solidFill>
                <a:latin typeface="Arial" pitchFamily="18"/>
                <a:ea typeface="WenQuanYi Zen Hei" pitchFamily="2"/>
                <a:cs typeface="Lohit Hindi" pitchFamily="2"/>
              </a:rPr>
              <a:t>, professeur au lycée Saint </a:t>
            </a:r>
            <a:r>
              <a:rPr lang="fr-FR" sz="1600" noProof="0" dirty="0" err="1">
                <a:solidFill>
                  <a:sysClr val="windowText" lastClr="000000"/>
                </a:solidFill>
                <a:latin typeface="Arial" pitchFamily="18"/>
                <a:ea typeface="WenQuanYi Zen Hei" pitchFamily="2"/>
                <a:cs typeface="Lohit Hindi" pitchFamily="2"/>
              </a:rPr>
              <a:t>Exupéry</a:t>
            </a:r>
            <a:r>
              <a:rPr lang="fr-FR" sz="1600" noProof="0" dirty="0">
                <a:solidFill>
                  <a:sysClr val="windowText" lastClr="000000"/>
                </a:solidFill>
                <a:latin typeface="Arial" pitchFamily="18"/>
                <a:ea typeface="WenQuanYi Zen Hei" pitchFamily="2"/>
                <a:cs typeface="Lohit Hindi" pitchFamily="2"/>
              </a:rPr>
              <a:t> (Mantes la Jolie, 78)</a:t>
            </a:r>
            <a:endParaRPr kumimoji="0" lang="fr-FR" sz="1600" b="0" i="0" u="none" strike="noStrike" kern="1200" cap="none" spc="0" normalizeH="0" baseline="0" noProof="0" dirty="0">
              <a:ln>
                <a:noFill/>
              </a:ln>
              <a:solidFill>
                <a:sysClr val="windowText" lastClr="000000"/>
              </a:solidFill>
              <a:effectLst/>
              <a:uLnTx/>
              <a:uFillTx/>
              <a:latin typeface="Arial" pitchFamily="18"/>
              <a:ea typeface="WenQuanYi Zen Hei" pitchFamily="2"/>
              <a:cs typeface="Lohit Hindi" pitchFamily="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txBox="1">
            <a:spLocks noGrp="1"/>
          </p:cNvSpPr>
          <p:nvPr>
            <p:ph type="subTitle" idx="4294967295"/>
          </p:nvPr>
        </p:nvSpPr>
        <p:spPr>
          <a:xfrm>
            <a:off x="503999" y="801720"/>
            <a:ext cx="9072000" cy="6380999"/>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r>
              <a:rPr lang="fr-FR" sz="3200" dirty="0">
                <a:latin typeface="Arial" pitchFamily="18"/>
              </a:rPr>
              <a:t> </a:t>
            </a:r>
          </a:p>
        </p:txBody>
      </p:sp>
      <p:sp>
        <p:nvSpPr>
          <p:cNvPr id="6" name="Titre 1"/>
          <p:cNvSpPr txBox="1">
            <a:spLocks/>
          </p:cNvSpPr>
          <p:nvPr/>
        </p:nvSpPr>
        <p:spPr>
          <a:xfrm>
            <a:off x="503998" y="576000"/>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dirty="0">
                <a:ln>
                  <a:noFill/>
                </a:ln>
                <a:solidFill>
                  <a:sysClr val="windowText" lastClr="000000"/>
                </a:solidFill>
                <a:effectLst/>
                <a:uLnTx/>
                <a:uFillTx/>
                <a:latin typeface="Arial" pitchFamily="18"/>
              </a:rPr>
              <a:t>L’entrée dans les Parcours par le territoire</a:t>
            </a:r>
          </a:p>
        </p:txBody>
      </p:sp>
      <p:sp>
        <p:nvSpPr>
          <p:cNvPr id="7" name="Rectangle 6"/>
          <p:cNvSpPr/>
          <p:nvPr/>
        </p:nvSpPr>
        <p:spPr>
          <a:xfrm>
            <a:off x="287784" y="1619597"/>
            <a:ext cx="9577064" cy="5940078"/>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503808" y="1907629"/>
            <a:ext cx="9073008" cy="54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70C0"/>
                </a:solidFill>
              </a:rPr>
              <a:t>  Objectifs de compétences:</a:t>
            </a:r>
          </a:p>
          <a:p>
            <a:r>
              <a:rPr lang="fr-FR" sz="2800" dirty="0">
                <a:solidFill>
                  <a:schemeClr val="tx1"/>
                </a:solidFill>
                <a:sym typeface="Wingdings" pitchFamily="2" charset="2"/>
              </a:rPr>
              <a:t></a:t>
            </a:r>
            <a:r>
              <a:rPr lang="fr-FR" sz="2800" dirty="0">
                <a:solidFill>
                  <a:schemeClr val="tx1"/>
                </a:solidFill>
              </a:rPr>
              <a:t> Maîtriser divers langages cartographiques :</a:t>
            </a:r>
          </a:p>
          <a:p>
            <a:pPr marL="635000">
              <a:buFontTx/>
              <a:buChar char="-"/>
            </a:pPr>
            <a:r>
              <a:rPr lang="fr-FR" sz="2000" dirty="0">
                <a:solidFill>
                  <a:schemeClr val="tx1"/>
                </a:solidFill>
              </a:rPr>
              <a:t>Carte</a:t>
            </a:r>
          </a:p>
          <a:p>
            <a:pPr marL="635000">
              <a:buFontTx/>
              <a:buChar char="-"/>
            </a:pPr>
            <a:r>
              <a:rPr lang="fr-FR" sz="2000" dirty="0">
                <a:solidFill>
                  <a:schemeClr val="tx1"/>
                </a:solidFill>
              </a:rPr>
              <a:t>Croquis</a:t>
            </a:r>
          </a:p>
          <a:p>
            <a:pPr marL="635000">
              <a:buFontTx/>
              <a:buChar char="-"/>
            </a:pPr>
            <a:r>
              <a:rPr lang="fr-FR" sz="2000" dirty="0">
                <a:solidFill>
                  <a:schemeClr val="tx1"/>
                </a:solidFill>
              </a:rPr>
              <a:t>Schéma</a:t>
            </a:r>
          </a:p>
          <a:p>
            <a:r>
              <a:rPr lang="fr-FR" sz="2800" dirty="0">
                <a:solidFill>
                  <a:schemeClr val="tx1"/>
                </a:solidFill>
                <a:sym typeface="Wingdings" pitchFamily="2" charset="2"/>
              </a:rPr>
              <a:t></a:t>
            </a:r>
            <a:r>
              <a:rPr lang="fr-FR" sz="2800" dirty="0">
                <a:solidFill>
                  <a:schemeClr val="tx1"/>
                </a:solidFill>
              </a:rPr>
              <a:t>Construire une légende organisée, hiérarchisée, structurée</a:t>
            </a:r>
          </a:p>
          <a:p>
            <a:r>
              <a:rPr lang="fr-FR" sz="2800" dirty="0">
                <a:solidFill>
                  <a:schemeClr val="tx1"/>
                </a:solidFill>
                <a:sym typeface="Wingdings" pitchFamily="2" charset="2"/>
              </a:rPr>
              <a:t>Travailler sur l’aménagement du territoire et l’enchevêtrement des échelles territoriales</a:t>
            </a:r>
          </a:p>
          <a:p>
            <a:endParaRPr lang="fr-FR" sz="2800" dirty="0">
              <a:solidFill>
                <a:schemeClr val="tx1"/>
              </a:solidFill>
              <a:sym typeface="Wingdings" pitchFamily="2" charset="2"/>
            </a:endParaRPr>
          </a:p>
          <a:p>
            <a:r>
              <a:rPr lang="fr-FR" sz="2800" dirty="0">
                <a:solidFill>
                  <a:schemeClr val="tx1"/>
                </a:solidFill>
                <a:sym typeface="Wingdings" pitchFamily="2" charset="2"/>
              </a:rPr>
              <a:t>En fil rouge, découverte des métiers</a:t>
            </a:r>
          </a:p>
          <a:p>
            <a:pPr marL="635000">
              <a:buFontTx/>
              <a:buChar char="-"/>
            </a:pPr>
            <a:r>
              <a:rPr lang="fr-FR" sz="2000" dirty="0">
                <a:solidFill>
                  <a:schemeClr val="tx1"/>
                </a:solidFill>
                <a:sym typeface="Wingdings" pitchFamily="2" charset="2"/>
              </a:rPr>
              <a:t>De l’aménagement du territoire</a:t>
            </a:r>
          </a:p>
          <a:p>
            <a:pPr marL="635000">
              <a:buFontTx/>
              <a:buChar char="-"/>
            </a:pPr>
            <a:r>
              <a:rPr lang="fr-FR" sz="2000" dirty="0">
                <a:solidFill>
                  <a:schemeClr val="tx1"/>
                </a:solidFill>
                <a:sym typeface="Wingdings" pitchFamily="2" charset="2"/>
              </a:rPr>
              <a:t>De la politique locale</a:t>
            </a:r>
          </a:p>
          <a:p>
            <a:pPr marL="635000">
              <a:buFontTx/>
              <a:buChar char="-"/>
            </a:pPr>
            <a:r>
              <a:rPr lang="fr-FR" sz="2000" dirty="0">
                <a:solidFill>
                  <a:schemeClr val="tx1"/>
                </a:solidFill>
                <a:sym typeface="Wingdings" pitchFamily="2" charset="2"/>
              </a:rPr>
              <a:t>De la communication (presse locale, plaquettes)</a:t>
            </a:r>
          </a:p>
          <a:p>
            <a:pPr marL="635000">
              <a:buFontTx/>
              <a:buChar char="-"/>
            </a:pPr>
            <a:r>
              <a:rPr lang="fr-FR" sz="2000" dirty="0">
                <a:solidFill>
                  <a:schemeClr val="tx1"/>
                </a:solidFill>
                <a:sym typeface="Wingdings" pitchFamily="2" charset="2"/>
              </a:rPr>
              <a:t>De la distribution, au travers du </a:t>
            </a:r>
            <a:r>
              <a:rPr lang="fr-FR" sz="2000" i="1" dirty="0" err="1">
                <a:solidFill>
                  <a:schemeClr val="tx1"/>
                </a:solidFill>
                <a:sym typeface="Wingdings" pitchFamily="2" charset="2"/>
              </a:rPr>
              <a:t>Family</a:t>
            </a:r>
            <a:r>
              <a:rPr lang="fr-FR" sz="2000" i="1" dirty="0">
                <a:solidFill>
                  <a:schemeClr val="tx1"/>
                </a:solidFill>
                <a:sym typeface="Wingdings" pitchFamily="2" charset="2"/>
              </a:rPr>
              <a:t> Village</a:t>
            </a:r>
            <a:endParaRPr lang="fr-FR" sz="2000" dirty="0">
              <a:solidFill>
                <a:schemeClr val="tx1"/>
              </a:solidFill>
              <a:sym typeface="Wingdings" pitchFamily="2" charset="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2120" y="1619597"/>
            <a:ext cx="3456384"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70C0"/>
                </a:solidFill>
              </a:rPr>
              <a:t>  </a:t>
            </a:r>
          </a:p>
          <a:p>
            <a:pPr algn="ctr"/>
            <a:r>
              <a:rPr lang="fr-FR" sz="2800" b="1" dirty="0">
                <a:solidFill>
                  <a:srgbClr val="0070C0"/>
                </a:solidFill>
              </a:rPr>
              <a:t>Objectifs notionnels</a:t>
            </a:r>
          </a:p>
          <a:p>
            <a:endParaRPr lang="fr-FR" sz="2000" dirty="0">
              <a:solidFill>
                <a:schemeClr val="tx1"/>
              </a:solidFill>
              <a:sym typeface="Wingdings" pitchFamily="2" charset="2"/>
            </a:endParaRPr>
          </a:p>
        </p:txBody>
      </p:sp>
      <p:sp>
        <p:nvSpPr>
          <p:cNvPr id="3" name="Titre 1"/>
          <p:cNvSpPr txBox="1">
            <a:spLocks/>
          </p:cNvSpPr>
          <p:nvPr/>
        </p:nvSpPr>
        <p:spPr>
          <a:xfrm>
            <a:off x="503998" y="576000"/>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dirty="0">
                <a:ln>
                  <a:noFill/>
                </a:ln>
                <a:solidFill>
                  <a:sysClr val="windowText" lastClr="000000"/>
                </a:solidFill>
                <a:effectLst/>
                <a:uLnTx/>
                <a:uFillTx/>
                <a:latin typeface="Arial" pitchFamily="18"/>
              </a:rPr>
              <a:t>L’entrée dans les Parcours par le territoire</a:t>
            </a:r>
          </a:p>
        </p:txBody>
      </p:sp>
      <p:sp>
        <p:nvSpPr>
          <p:cNvPr id="4" name="Rectangle 3"/>
          <p:cNvSpPr/>
          <p:nvPr/>
        </p:nvSpPr>
        <p:spPr>
          <a:xfrm>
            <a:off x="575816" y="2195661"/>
            <a:ext cx="15841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Territoires nouveaux</a:t>
            </a:r>
          </a:p>
        </p:txBody>
      </p:sp>
      <p:sp>
        <p:nvSpPr>
          <p:cNvPr id="5" name="Rectangle 4"/>
          <p:cNvSpPr/>
          <p:nvPr/>
        </p:nvSpPr>
        <p:spPr>
          <a:xfrm>
            <a:off x="7848624" y="1979637"/>
            <a:ext cx="158417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Territoires</a:t>
            </a:r>
          </a:p>
        </p:txBody>
      </p:sp>
      <p:sp>
        <p:nvSpPr>
          <p:cNvPr id="6" name="Rectangle 5"/>
          <p:cNvSpPr/>
          <p:nvPr/>
        </p:nvSpPr>
        <p:spPr>
          <a:xfrm>
            <a:off x="3888184" y="2771725"/>
            <a:ext cx="208823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Aménagements </a:t>
            </a:r>
          </a:p>
        </p:txBody>
      </p:sp>
      <p:sp>
        <p:nvSpPr>
          <p:cNvPr id="7" name="Rectangle 6"/>
          <p:cNvSpPr/>
          <p:nvPr/>
        </p:nvSpPr>
        <p:spPr>
          <a:xfrm>
            <a:off x="1151880" y="3707829"/>
            <a:ext cx="15841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Acteurs spatiaux</a:t>
            </a:r>
          </a:p>
        </p:txBody>
      </p:sp>
      <p:sp>
        <p:nvSpPr>
          <p:cNvPr id="8" name="Rectangle 7"/>
          <p:cNvSpPr/>
          <p:nvPr/>
        </p:nvSpPr>
        <p:spPr>
          <a:xfrm>
            <a:off x="6408464" y="3275781"/>
            <a:ext cx="252028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Communautés d’agglomération</a:t>
            </a:r>
          </a:p>
        </p:txBody>
      </p:sp>
      <p:sp>
        <p:nvSpPr>
          <p:cNvPr id="9" name="Rectangle 8"/>
          <p:cNvSpPr/>
          <p:nvPr/>
        </p:nvSpPr>
        <p:spPr>
          <a:xfrm>
            <a:off x="3168104" y="3779837"/>
            <a:ext cx="180020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Communauté urbaine</a:t>
            </a:r>
          </a:p>
        </p:txBody>
      </p:sp>
      <p:sp>
        <p:nvSpPr>
          <p:cNvPr id="10" name="Rectangle 9"/>
          <p:cNvSpPr/>
          <p:nvPr/>
        </p:nvSpPr>
        <p:spPr>
          <a:xfrm>
            <a:off x="5256336" y="4139877"/>
            <a:ext cx="19442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Communautés de communes</a:t>
            </a:r>
          </a:p>
        </p:txBody>
      </p:sp>
      <p:sp>
        <p:nvSpPr>
          <p:cNvPr id="11" name="Rectangle 10"/>
          <p:cNvSpPr/>
          <p:nvPr/>
        </p:nvSpPr>
        <p:spPr>
          <a:xfrm>
            <a:off x="8064648" y="4859957"/>
            <a:ext cx="10081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ZAC</a:t>
            </a:r>
          </a:p>
        </p:txBody>
      </p:sp>
      <p:sp>
        <p:nvSpPr>
          <p:cNvPr id="12" name="Rectangle 11"/>
          <p:cNvSpPr/>
          <p:nvPr/>
        </p:nvSpPr>
        <p:spPr>
          <a:xfrm>
            <a:off x="575816" y="4931965"/>
            <a:ext cx="1215752" cy="783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Région</a:t>
            </a:r>
          </a:p>
        </p:txBody>
      </p:sp>
      <p:sp>
        <p:nvSpPr>
          <p:cNvPr id="13" name="Rectangle 12"/>
          <p:cNvSpPr/>
          <p:nvPr/>
        </p:nvSpPr>
        <p:spPr>
          <a:xfrm>
            <a:off x="5408736" y="4292277"/>
            <a:ext cx="19442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Métropole</a:t>
            </a:r>
          </a:p>
        </p:txBody>
      </p:sp>
      <p:sp>
        <p:nvSpPr>
          <p:cNvPr id="14" name="Rectangle 13"/>
          <p:cNvSpPr/>
          <p:nvPr/>
        </p:nvSpPr>
        <p:spPr>
          <a:xfrm>
            <a:off x="2520032" y="5003973"/>
            <a:ext cx="19442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Périurbanisation</a:t>
            </a:r>
          </a:p>
        </p:txBody>
      </p:sp>
      <p:sp>
        <p:nvSpPr>
          <p:cNvPr id="15" name="Rectangle 14"/>
          <p:cNvSpPr/>
          <p:nvPr/>
        </p:nvSpPr>
        <p:spPr>
          <a:xfrm>
            <a:off x="791840" y="6012085"/>
            <a:ext cx="19442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Rurbanisation</a:t>
            </a:r>
          </a:p>
        </p:txBody>
      </p:sp>
      <p:sp>
        <p:nvSpPr>
          <p:cNvPr id="16" name="Rectangle 15"/>
          <p:cNvSpPr/>
          <p:nvPr/>
        </p:nvSpPr>
        <p:spPr>
          <a:xfrm>
            <a:off x="4176216" y="5940077"/>
            <a:ext cx="100811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Etat</a:t>
            </a:r>
          </a:p>
        </p:txBody>
      </p:sp>
      <p:sp>
        <p:nvSpPr>
          <p:cNvPr id="17" name="Rectangle 16"/>
          <p:cNvSpPr/>
          <p:nvPr/>
        </p:nvSpPr>
        <p:spPr>
          <a:xfrm>
            <a:off x="6336456" y="5724053"/>
            <a:ext cx="194421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sym typeface="Wingdings" pitchFamily="2" charset="2"/>
              </a:rPr>
              <a:t>Institution supranationale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647824" y="1547589"/>
            <a:ext cx="9134003" cy="3884030"/>
          </a:xfrm>
          <a:prstGeom prst="rect">
            <a:avLst/>
          </a:prstGeom>
          <a:noFill/>
          <a:ln w="9525">
            <a:noFill/>
            <a:miter lim="800000"/>
            <a:headEnd/>
            <a:tailEnd/>
          </a:ln>
        </p:spPr>
      </p:pic>
      <p:pic>
        <p:nvPicPr>
          <p:cNvPr id="51203" name="Picture 3"/>
          <p:cNvPicPr>
            <a:picLocks noChangeAspect="1" noChangeArrowheads="1"/>
          </p:cNvPicPr>
          <p:nvPr/>
        </p:nvPicPr>
        <p:blipFill>
          <a:blip r:embed="rId3" cstate="print"/>
          <a:srcRect/>
          <a:stretch>
            <a:fillRect/>
          </a:stretch>
        </p:blipFill>
        <p:spPr bwMode="auto">
          <a:xfrm>
            <a:off x="287784" y="2051645"/>
            <a:ext cx="5334000" cy="4438650"/>
          </a:xfrm>
          <a:prstGeom prst="rect">
            <a:avLst/>
          </a:prstGeom>
          <a:noFill/>
          <a:ln w="9525">
            <a:noFill/>
            <a:miter lim="800000"/>
            <a:headEnd/>
            <a:tailEnd/>
          </a:ln>
        </p:spPr>
      </p:pic>
      <p:sp>
        <p:nvSpPr>
          <p:cNvPr id="4" name="Titre 1"/>
          <p:cNvSpPr txBox="1">
            <a:spLocks/>
          </p:cNvSpPr>
          <p:nvPr/>
        </p:nvSpPr>
        <p:spPr>
          <a:xfrm>
            <a:off x="503998" y="576000"/>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dirty="0">
                <a:ln>
                  <a:noFill/>
                </a:ln>
                <a:solidFill>
                  <a:sysClr val="windowText" lastClr="000000"/>
                </a:solidFill>
                <a:effectLst/>
                <a:uLnTx/>
                <a:uFillTx/>
                <a:latin typeface="Arial" pitchFamily="18"/>
              </a:rPr>
              <a:t>L’entrée dans les Parcours par le territoire</a:t>
            </a:r>
          </a:p>
        </p:txBody>
      </p:sp>
      <p:sp>
        <p:nvSpPr>
          <p:cNvPr id="5" name="Rectangle à coins arrondis 4"/>
          <p:cNvSpPr/>
          <p:nvPr/>
        </p:nvSpPr>
        <p:spPr>
          <a:xfrm rot="21289914">
            <a:off x="4459241" y="5449904"/>
            <a:ext cx="5138923" cy="150179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En guise d’entrée en matière : </a:t>
            </a:r>
          </a:p>
          <a:p>
            <a:pPr algn="ctr"/>
            <a:r>
              <a:rPr lang="fr-FR" sz="2400" b="1" dirty="0">
                <a:solidFill>
                  <a:schemeClr val="tx1"/>
                </a:solidFill>
              </a:rPr>
              <a:t>avant l’étude de cas, faire faire une recherche sur </a:t>
            </a:r>
            <a:r>
              <a:rPr lang="fr-FR" sz="2400" b="1" dirty="0" err="1">
                <a:solidFill>
                  <a:schemeClr val="tx1"/>
                </a:solidFill>
              </a:rPr>
              <a:t>Géoportail</a:t>
            </a:r>
            <a:r>
              <a:rPr lang="fr-FR" sz="2400" b="1" dirty="0">
                <a:solidFill>
                  <a:schemeClr val="tx1"/>
                </a:solidFill>
              </a:rPr>
              <a:t> aux élèves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checkerboard(across)">
                                      <p:cBhvr>
                                        <p:cTn id="7" dur="30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6" name="Titre 1"/>
          <p:cNvSpPr txBox="1">
            <a:spLocks/>
          </p:cNvSpPr>
          <p:nvPr/>
        </p:nvSpPr>
        <p:spPr>
          <a:xfrm>
            <a:off x="359792" y="611485"/>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dirty="0">
                <a:ln>
                  <a:noFill/>
                </a:ln>
                <a:solidFill>
                  <a:sysClr val="windowText" lastClr="000000"/>
                </a:solidFill>
                <a:effectLst/>
                <a:uLnTx/>
                <a:uFillTx/>
                <a:latin typeface="Arial" pitchFamily="18"/>
              </a:rPr>
              <a:t>L’entrée dans les Parcours par le territoire</a:t>
            </a:r>
          </a:p>
        </p:txBody>
      </p:sp>
      <p:pic>
        <p:nvPicPr>
          <p:cNvPr id="7" name="Image 6" descr="tempShape.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784" y="1475581"/>
            <a:ext cx="4153148" cy="307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Image 7" descr="tempShape.bmp"/>
          <p:cNvPicPr/>
          <p:nvPr/>
        </p:nvPicPr>
        <p:blipFill>
          <a:blip r:embed="rId4" cstate="print">
            <a:extLst>
              <a:ext uri="{28A0092B-C50C-407E-A947-70E740481C1C}">
                <a14:useLocalDpi xmlns:a14="http://schemas.microsoft.com/office/drawing/2010/main" val="0"/>
              </a:ext>
            </a:extLst>
          </a:blip>
          <a:srcRect t="47508"/>
          <a:stretch>
            <a:fillRect/>
          </a:stretch>
        </p:blipFill>
        <p:spPr bwMode="auto">
          <a:xfrm>
            <a:off x="3456136" y="3851845"/>
            <a:ext cx="6323529" cy="3356638"/>
          </a:xfrm>
          <a:prstGeom prst="rect">
            <a:avLst/>
          </a:prstGeom>
          <a:noFill/>
          <a:ln w="9525">
            <a:solidFill>
              <a:schemeClr val="tx1"/>
            </a:solidFill>
            <a:miter lim="800000"/>
            <a:headEnd/>
            <a:tailEnd/>
          </a:ln>
          <a:extLst/>
        </p:spPr>
      </p:pic>
      <p:sp>
        <p:nvSpPr>
          <p:cNvPr id="10" name="Rectangle à coins arrondis 9"/>
          <p:cNvSpPr/>
          <p:nvPr/>
        </p:nvSpPr>
        <p:spPr>
          <a:xfrm rot="242640">
            <a:off x="5374589" y="1976920"/>
            <a:ext cx="4058582" cy="14548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800" b="1" dirty="0">
                <a:solidFill>
                  <a:sysClr val="windowText" lastClr="000000"/>
                </a:solidFill>
                <a:latin typeface="Arial" pitchFamily="18"/>
              </a:rPr>
              <a:t>Localisation et</a:t>
            </a:r>
          </a:p>
          <a:p>
            <a:pPr lvl="0" algn="ctr"/>
            <a:r>
              <a:rPr lang="fr-FR" sz="2800" b="1" dirty="0">
                <a:solidFill>
                  <a:sysClr val="windowText" lastClr="000000"/>
                </a:solidFill>
                <a:latin typeface="Arial" pitchFamily="18"/>
              </a:rPr>
              <a:t>cartographie des enseignes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3" name="Sous-titre 2"/>
          <p:cNvSpPr txBox="1">
            <a:spLocks noGrp="1"/>
          </p:cNvSpPr>
          <p:nvPr>
            <p:ph type="subTitle" idx="4294967295"/>
          </p:nvPr>
        </p:nvSpPr>
        <p:spPr>
          <a:xfrm>
            <a:off x="503999" y="801720"/>
            <a:ext cx="9072000" cy="6380999"/>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r>
              <a:rPr lang="fr-FR" sz="3200" dirty="0">
                <a:latin typeface="Arial" pitchFamily="18"/>
              </a:rPr>
              <a:t> </a:t>
            </a:r>
          </a:p>
        </p:txBody>
      </p:sp>
      <p:sp>
        <p:nvSpPr>
          <p:cNvPr id="6" name="Titre 1"/>
          <p:cNvSpPr txBox="1">
            <a:spLocks/>
          </p:cNvSpPr>
          <p:nvPr/>
        </p:nvSpPr>
        <p:spPr>
          <a:xfrm>
            <a:off x="503998" y="576000"/>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dirty="0">
                <a:ln>
                  <a:noFill/>
                </a:ln>
                <a:solidFill>
                  <a:sysClr val="windowText" lastClr="000000"/>
                </a:solidFill>
                <a:effectLst/>
                <a:uLnTx/>
                <a:uFillTx/>
                <a:latin typeface="Arial" pitchFamily="18"/>
              </a:rPr>
              <a:t>L’entrée dans les Parcours par le territoire</a:t>
            </a:r>
          </a:p>
        </p:txBody>
      </p:sp>
      <p:sp>
        <p:nvSpPr>
          <p:cNvPr id="7" name="Rectangle 6"/>
          <p:cNvSpPr/>
          <p:nvPr/>
        </p:nvSpPr>
        <p:spPr>
          <a:xfrm>
            <a:off x="287784" y="1619597"/>
            <a:ext cx="9577064" cy="59400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155" name="Picture 35"/>
          <p:cNvPicPr>
            <a:picLocks noChangeAspect="1" noChangeArrowheads="1"/>
          </p:cNvPicPr>
          <p:nvPr/>
        </p:nvPicPr>
        <p:blipFill>
          <a:blip r:embed="rId3" cstate="print"/>
          <a:srcRect/>
          <a:stretch>
            <a:fillRect/>
          </a:stretch>
        </p:blipFill>
        <p:spPr bwMode="auto">
          <a:xfrm>
            <a:off x="1007864" y="1660525"/>
            <a:ext cx="8280920" cy="5826102"/>
          </a:xfrm>
          <a:prstGeom prst="rect">
            <a:avLst/>
          </a:prstGeom>
          <a:noFill/>
          <a:ln w="9525">
            <a:noFill/>
            <a:miter lim="800000"/>
            <a:headEnd/>
            <a:tailEnd/>
          </a:ln>
        </p:spPr>
      </p:pic>
      <p:sp>
        <p:nvSpPr>
          <p:cNvPr id="8" name="Rectangle à coins arrondis 7"/>
          <p:cNvSpPr/>
          <p:nvPr/>
        </p:nvSpPr>
        <p:spPr>
          <a:xfrm rot="21076373">
            <a:off x="6679405" y="4633476"/>
            <a:ext cx="2781103" cy="936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Légende de croquis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2376016" y="1547589"/>
            <a:ext cx="7416824" cy="5691594"/>
          </a:xfrm>
          <a:prstGeom prst="rect">
            <a:avLst/>
          </a:prstGeom>
          <a:noFill/>
          <a:ln w="9525">
            <a:noFill/>
            <a:miter lim="800000"/>
            <a:headEnd/>
            <a:tailEnd/>
          </a:ln>
        </p:spPr>
      </p:pic>
      <p:sp>
        <p:nvSpPr>
          <p:cNvPr id="3" name="Titre 1"/>
          <p:cNvSpPr txBox="1">
            <a:spLocks/>
          </p:cNvSpPr>
          <p:nvPr/>
        </p:nvSpPr>
        <p:spPr>
          <a:xfrm>
            <a:off x="503998" y="576000"/>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dirty="0">
                <a:ln>
                  <a:noFill/>
                </a:ln>
                <a:solidFill>
                  <a:sysClr val="windowText" lastClr="000000"/>
                </a:solidFill>
                <a:effectLst/>
                <a:uLnTx/>
                <a:uFillTx/>
                <a:latin typeface="Arial" pitchFamily="18"/>
              </a:rPr>
              <a:t>L’entrée dans les Parcours par le territoire</a:t>
            </a:r>
          </a:p>
        </p:txBody>
      </p:sp>
      <p:sp>
        <p:nvSpPr>
          <p:cNvPr id="5" name="Rectangle à coins arrondis 4"/>
          <p:cNvSpPr/>
          <p:nvPr/>
        </p:nvSpPr>
        <p:spPr>
          <a:xfrm rot="21076373">
            <a:off x="555139" y="3332112"/>
            <a:ext cx="2781103" cy="183801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Schéma et synthèse des</a:t>
            </a:r>
          </a:p>
          <a:p>
            <a:pPr algn="ctr"/>
            <a:r>
              <a:rPr lang="fr-FR" sz="2400" b="1" dirty="0">
                <a:solidFill>
                  <a:schemeClr val="tx1"/>
                </a:solidFill>
              </a:rPr>
              <a:t>acteurs spatiaux</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3" name="Sous-titre 2"/>
          <p:cNvSpPr txBox="1">
            <a:spLocks noGrp="1"/>
          </p:cNvSpPr>
          <p:nvPr>
            <p:ph type="subTitle" idx="4294967295"/>
          </p:nvPr>
        </p:nvSpPr>
        <p:spPr>
          <a:xfrm>
            <a:off x="503999" y="1257480"/>
            <a:ext cx="9072000" cy="546948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r>
              <a:rPr lang="fr-FR" sz="3200" dirty="0">
                <a:latin typeface="Arial" pitchFamily="18"/>
              </a:rPr>
              <a:t> </a:t>
            </a:r>
          </a:p>
        </p:txBody>
      </p:sp>
      <p:sp>
        <p:nvSpPr>
          <p:cNvPr id="4" name="ZoneTexte 3"/>
          <p:cNvSpPr txBox="1"/>
          <p:nvPr/>
        </p:nvSpPr>
        <p:spPr>
          <a:xfrm>
            <a:off x="3528000" y="7056000"/>
            <a:ext cx="180720" cy="42732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WenQuanYi Zen Hei" pitchFamily="2"/>
              <a:cs typeface="Lohit Hindi" pitchFamily="2"/>
            </a:endParaRPr>
          </a:p>
        </p:txBody>
      </p:sp>
      <p:sp>
        <p:nvSpPr>
          <p:cNvPr id="7" name="Titre 1"/>
          <p:cNvSpPr txBox="1">
            <a:spLocks/>
          </p:cNvSpPr>
          <p:nvPr/>
        </p:nvSpPr>
        <p:spPr>
          <a:xfrm>
            <a:off x="503998" y="576000"/>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a:ln>
                  <a:noFill/>
                </a:ln>
                <a:solidFill>
                  <a:sysClr val="windowText" lastClr="000000"/>
                </a:solidFill>
                <a:effectLst/>
                <a:uLnTx/>
                <a:uFillTx/>
                <a:latin typeface="Arial" pitchFamily="18"/>
              </a:rPr>
              <a:t>L’entrée dans les Parcours par le territoire</a:t>
            </a:r>
            <a:endParaRPr kumimoji="0" lang="fr-FR" sz="3600" b="0" i="0" u="none" strike="noStrike" kern="1200" cap="none" spc="0" normalizeH="0" baseline="0" noProof="0" dirty="0">
              <a:ln>
                <a:noFill/>
              </a:ln>
              <a:solidFill>
                <a:sysClr val="windowText" lastClr="000000"/>
              </a:solidFill>
              <a:effectLst/>
              <a:uLnTx/>
              <a:uFillTx/>
              <a:latin typeface="Arial" pitchFamily="18"/>
            </a:endParaRPr>
          </a:p>
        </p:txBody>
      </p:sp>
      <p:pic>
        <p:nvPicPr>
          <p:cNvPr id="3073" name="Picture 1"/>
          <p:cNvPicPr>
            <a:picLocks noChangeAspect="1" noChangeArrowheads="1"/>
          </p:cNvPicPr>
          <p:nvPr/>
        </p:nvPicPr>
        <p:blipFill>
          <a:blip r:embed="rId3" cstate="print"/>
          <a:srcRect/>
          <a:stretch>
            <a:fillRect/>
          </a:stretch>
        </p:blipFill>
        <p:spPr bwMode="auto">
          <a:xfrm>
            <a:off x="431800" y="1475581"/>
            <a:ext cx="8136904" cy="5260531"/>
          </a:xfrm>
          <a:prstGeom prst="rect">
            <a:avLst/>
          </a:prstGeom>
          <a:noFill/>
          <a:ln w="9525">
            <a:noFill/>
            <a:miter lim="800000"/>
            <a:headEnd/>
            <a:tailEnd/>
          </a:ln>
        </p:spPr>
      </p:pic>
      <p:sp>
        <p:nvSpPr>
          <p:cNvPr id="6" name="Rectangle à coins arrondis 5"/>
          <p:cNvSpPr/>
          <p:nvPr/>
        </p:nvSpPr>
        <p:spPr>
          <a:xfrm rot="265682">
            <a:off x="6847141" y="4892108"/>
            <a:ext cx="2781103" cy="214455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Les axes de communication </a:t>
            </a:r>
            <a:r>
              <a:rPr lang="fr-FR" sz="2400" b="1">
                <a:solidFill>
                  <a:schemeClr val="tx1"/>
                </a:solidFill>
              </a:rPr>
              <a:t>plus grande </a:t>
            </a:r>
            <a:r>
              <a:rPr lang="fr-FR" sz="2400" b="1" dirty="0">
                <a:solidFill>
                  <a:schemeClr val="tx1"/>
                </a:solidFill>
              </a:rPr>
              <a:t>échelle</a:t>
            </a:r>
          </a:p>
        </p:txBody>
      </p:sp>
      <p:sp>
        <p:nvSpPr>
          <p:cNvPr id="8" name="Rectangle 7"/>
          <p:cNvSpPr/>
          <p:nvPr/>
        </p:nvSpPr>
        <p:spPr>
          <a:xfrm>
            <a:off x="431800" y="6732165"/>
            <a:ext cx="403244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Source : </a:t>
            </a:r>
            <a:r>
              <a:rPr lang="fr-FR" dirty="0" err="1">
                <a:solidFill>
                  <a:schemeClr val="tx1"/>
                </a:solidFill>
              </a:rPr>
              <a:t>Géoportail</a:t>
            </a:r>
            <a:endParaRPr lang="fr-FR" dirty="0">
              <a:solidFill>
                <a:schemeClr val="tx1"/>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txBox="1">
            <a:spLocks noGrp="1"/>
          </p:cNvSpPr>
          <p:nvPr>
            <p:ph type="subTitle" idx="4294967295"/>
          </p:nvPr>
        </p:nvSpPr>
        <p:spPr>
          <a:xfrm>
            <a:off x="503999" y="1257480"/>
            <a:ext cx="9072000" cy="546948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endParaRPr lang="fr-FR" sz="3200" dirty="0">
              <a:latin typeface="Arial" pitchFamily="18"/>
            </a:endParaRPr>
          </a:p>
          <a:p>
            <a:pPr marL="0" lvl="0" indent="0" algn="ctr">
              <a:buNone/>
            </a:pPr>
            <a:r>
              <a:rPr lang="fr-FR" sz="3200" dirty="0">
                <a:latin typeface="Arial" pitchFamily="18"/>
              </a:rPr>
              <a:t> </a:t>
            </a:r>
          </a:p>
        </p:txBody>
      </p:sp>
      <p:sp>
        <p:nvSpPr>
          <p:cNvPr id="4" name="ZoneTexte 3"/>
          <p:cNvSpPr txBox="1"/>
          <p:nvPr/>
        </p:nvSpPr>
        <p:spPr>
          <a:xfrm>
            <a:off x="3528000" y="7056000"/>
            <a:ext cx="180720" cy="42732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WenQuanYi Zen Hei" pitchFamily="2"/>
              <a:cs typeface="Lohit Hindi" pitchFamily="2"/>
            </a:endParaRPr>
          </a:p>
        </p:txBody>
      </p:sp>
      <p:sp>
        <p:nvSpPr>
          <p:cNvPr id="7" name="Titre 1"/>
          <p:cNvSpPr txBox="1">
            <a:spLocks/>
          </p:cNvSpPr>
          <p:nvPr/>
        </p:nvSpPr>
        <p:spPr>
          <a:xfrm>
            <a:off x="503998" y="576000"/>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a:ln>
                  <a:noFill/>
                </a:ln>
                <a:solidFill>
                  <a:sysClr val="windowText" lastClr="000000"/>
                </a:solidFill>
                <a:effectLst/>
                <a:uLnTx/>
                <a:uFillTx/>
                <a:latin typeface="Arial" pitchFamily="18"/>
              </a:rPr>
              <a:t>L’entrée dans les Parcours par le territoire</a:t>
            </a:r>
            <a:endParaRPr kumimoji="0" lang="fr-FR" sz="3600" b="0" i="0" u="none" strike="noStrike" kern="1200" cap="none" spc="0" normalizeH="0" baseline="0" noProof="0" dirty="0">
              <a:ln>
                <a:noFill/>
              </a:ln>
              <a:solidFill>
                <a:sysClr val="windowText" lastClr="000000"/>
              </a:solidFill>
              <a:effectLst/>
              <a:uLnTx/>
              <a:uFillTx/>
              <a:latin typeface="Arial" pitchFamily="18"/>
            </a:endParaRPr>
          </a:p>
        </p:txBody>
      </p:sp>
      <p:pic>
        <p:nvPicPr>
          <p:cNvPr id="8" name="Image 3" descr="tempShape.bmp"/>
          <p:cNvPicPr>
            <a:picLocks/>
          </p:cNvPicPr>
          <p:nvPr/>
        </p:nvPicPr>
        <p:blipFill>
          <a:blip r:embed="rId3" cstate="print"/>
          <a:srcRect/>
          <a:stretch>
            <a:fillRect/>
          </a:stretch>
        </p:blipFill>
        <p:spPr bwMode="auto">
          <a:xfrm>
            <a:off x="287784" y="1619597"/>
            <a:ext cx="4608512" cy="3456384"/>
          </a:xfrm>
          <a:prstGeom prst="rect">
            <a:avLst/>
          </a:prstGeom>
          <a:noFill/>
          <a:ln w="9525">
            <a:solidFill>
              <a:schemeClr val="tx1"/>
            </a:solidFill>
            <a:miter lim="800000"/>
            <a:headEnd/>
            <a:tailEnd/>
          </a:ln>
        </p:spPr>
      </p:pic>
      <p:sp>
        <p:nvSpPr>
          <p:cNvPr id="9" name="ZoneTexte 11"/>
          <p:cNvSpPr txBox="1">
            <a:spLocks noChangeArrowheads="1"/>
          </p:cNvSpPr>
          <p:nvPr/>
        </p:nvSpPr>
        <p:spPr bwMode="auto">
          <a:xfrm>
            <a:off x="5112320" y="1619597"/>
            <a:ext cx="4369296" cy="4278094"/>
          </a:xfrm>
          <a:prstGeom prst="rect">
            <a:avLst/>
          </a:prstGeom>
          <a:noFill/>
          <a:ln w="9525">
            <a:solidFill>
              <a:schemeClr val="tx1"/>
            </a:solidFill>
            <a:miter lim="800000"/>
            <a:headEnd/>
            <a:tailEnd/>
          </a:ln>
        </p:spPr>
        <p:txBody>
          <a:bodyPr wrap="square">
            <a:spAutoFit/>
          </a:bodyPr>
          <a:lstStyle/>
          <a:p>
            <a:pPr algn="just"/>
            <a:r>
              <a:rPr lang="fr-FR" sz="1600" dirty="0"/>
              <a:t>Quel bilan pour le </a:t>
            </a:r>
            <a:r>
              <a:rPr lang="fr-FR" sz="1600" dirty="0" err="1"/>
              <a:t>Family</a:t>
            </a:r>
            <a:r>
              <a:rPr lang="fr-FR" sz="1600" dirty="0"/>
              <a:t> Village?</a:t>
            </a:r>
          </a:p>
          <a:p>
            <a:pPr algn="just"/>
            <a:r>
              <a:rPr lang="fr-FR" sz="1600" dirty="0"/>
              <a:t>Le problème n’est-il pas que </a:t>
            </a:r>
            <a:r>
              <a:rPr lang="fr-FR" sz="1600" dirty="0" err="1"/>
              <a:t>Family</a:t>
            </a:r>
            <a:r>
              <a:rPr lang="fr-FR" sz="1600" dirty="0"/>
              <a:t> Village a été construit sans répondre à une réelle demande?</a:t>
            </a:r>
          </a:p>
          <a:p>
            <a:pPr algn="just"/>
            <a:r>
              <a:rPr lang="fr-FR" sz="1600" dirty="0"/>
              <a:t>Aujourd’hui on a affaibli, par ce centre, des commerces locaux (à commencer par la libraire d’Aubergenville, première victime) et on cherche à tout faire pour sauver un centre commercial qui n’attire pas beaucoup les foules. Alors on ouvre le dimanche, alors on veut créer un cinéma multiplex, alors on souhaite ajouter d’autres commerces et, le rapport me semble évident, on veut remplacer les terres agricoles proches par des lotissements, des logements, histoire de faire venir des consommateurs en espérant qu’ils viendront consommer dans ce nouveau temple commercial. Avec </a:t>
            </a:r>
            <a:r>
              <a:rPr lang="fr-FR" sz="1600" u="sng" dirty="0"/>
              <a:t>Seine-Aval</a:t>
            </a:r>
            <a:r>
              <a:rPr lang="fr-FR" sz="1600" dirty="0"/>
              <a:t> ce sont 200 000 habitants supplémentaires qui vont […]</a:t>
            </a:r>
          </a:p>
        </p:txBody>
      </p:sp>
      <p:sp>
        <p:nvSpPr>
          <p:cNvPr id="10" name="Rectangle 9"/>
          <p:cNvSpPr/>
          <p:nvPr/>
        </p:nvSpPr>
        <p:spPr>
          <a:xfrm>
            <a:off x="287784" y="5147989"/>
            <a:ext cx="4608512"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Presse locale. </a:t>
            </a:r>
            <a:r>
              <a:rPr lang="fr-FR" i="1" dirty="0">
                <a:solidFill>
                  <a:schemeClr val="tx1"/>
                </a:solidFill>
              </a:rPr>
              <a:t>Le magazine de Seine et Mauldre</a:t>
            </a:r>
            <a:r>
              <a:rPr lang="fr-FR" dirty="0">
                <a:solidFill>
                  <a:schemeClr val="tx1"/>
                </a:solidFill>
              </a:rPr>
              <a:t>, juin 2008, n°6, p. 11</a:t>
            </a:r>
          </a:p>
        </p:txBody>
      </p:sp>
      <p:sp>
        <p:nvSpPr>
          <p:cNvPr id="11" name="Rectangle 10"/>
          <p:cNvSpPr/>
          <p:nvPr/>
        </p:nvSpPr>
        <p:spPr>
          <a:xfrm>
            <a:off x="5112320" y="5940077"/>
            <a:ext cx="439248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fr-FR" dirty="0">
                <a:solidFill>
                  <a:srgbClr val="000000"/>
                </a:solidFill>
                <a:latin typeface="Comic Sans MS" pitchFamily="66" charset="0"/>
              </a:rPr>
              <a:t>Extrait du forum</a:t>
            </a:r>
            <a:r>
              <a:rPr lang="fr-FR" i="1" dirty="0">
                <a:solidFill>
                  <a:srgbClr val="000000"/>
                </a:solidFill>
                <a:latin typeface="Comic Sans MS" pitchFamily="66" charset="0"/>
              </a:rPr>
              <a:t> </a:t>
            </a:r>
          </a:p>
          <a:p>
            <a:pPr eaLnBrk="0" hangingPunct="0"/>
            <a:r>
              <a:rPr lang="fr-FR" i="1" dirty="0">
                <a:solidFill>
                  <a:srgbClr val="000000"/>
                </a:solidFill>
                <a:latin typeface="Comic Sans MS" pitchFamily="66" charset="0"/>
              </a:rPr>
              <a:t>www.mediaseine.fr, </a:t>
            </a:r>
            <a:r>
              <a:rPr lang="fr-FR" dirty="0">
                <a:solidFill>
                  <a:srgbClr val="000000"/>
                </a:solidFill>
                <a:latin typeface="Comic Sans MS" pitchFamily="66" charset="0"/>
              </a:rPr>
              <a:t>2 mars 2011</a:t>
            </a:r>
            <a:endParaRPr lang="fr-FR" dirty="0">
              <a:solidFill>
                <a:schemeClr val="bg1"/>
              </a:solidFill>
            </a:endParaRPr>
          </a:p>
          <a:p>
            <a:pPr algn="ctr"/>
            <a:endParaRPr lang="fr-FR" dirty="0">
              <a:solidFill>
                <a:schemeClr val="bg1"/>
              </a:solidFill>
            </a:endParaRPr>
          </a:p>
        </p:txBody>
      </p:sp>
      <p:sp>
        <p:nvSpPr>
          <p:cNvPr id="12" name="Rectangle à coins arrondis 11"/>
          <p:cNvSpPr/>
          <p:nvPr/>
        </p:nvSpPr>
        <p:spPr>
          <a:xfrm rot="21286767">
            <a:off x="483049" y="5993192"/>
            <a:ext cx="4549351" cy="936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Comparaison de deux discours contradictoires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28000" y="7056000"/>
            <a:ext cx="180720" cy="42732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WenQuanYi Zen Hei" pitchFamily="2"/>
              <a:cs typeface="Lohit Hindi" pitchFamily="2"/>
            </a:endParaRPr>
          </a:p>
        </p:txBody>
      </p:sp>
      <p:sp>
        <p:nvSpPr>
          <p:cNvPr id="7" name="Titre 1"/>
          <p:cNvSpPr txBox="1">
            <a:spLocks/>
          </p:cNvSpPr>
          <p:nvPr/>
        </p:nvSpPr>
        <p:spPr>
          <a:xfrm>
            <a:off x="503998" y="576000"/>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a:ln>
                  <a:noFill/>
                </a:ln>
                <a:solidFill>
                  <a:sysClr val="windowText" lastClr="000000"/>
                </a:solidFill>
                <a:effectLst/>
                <a:uLnTx/>
                <a:uFillTx/>
                <a:latin typeface="Arial" pitchFamily="18"/>
              </a:rPr>
              <a:t>L’entrée dans les Parcours par le territoire</a:t>
            </a:r>
            <a:endParaRPr kumimoji="0" lang="fr-FR" sz="3600" b="0" i="0" u="none" strike="noStrike" kern="1200" cap="none" spc="0" normalizeH="0" baseline="0" noProof="0" dirty="0">
              <a:ln>
                <a:noFill/>
              </a:ln>
              <a:solidFill>
                <a:sysClr val="windowText" lastClr="000000"/>
              </a:solidFill>
              <a:effectLst/>
              <a:uLnTx/>
              <a:uFillTx/>
              <a:latin typeface="Arial" pitchFamily="18"/>
            </a:endParaRPr>
          </a:p>
        </p:txBody>
      </p:sp>
      <p:pic>
        <p:nvPicPr>
          <p:cNvPr id="50178" name="Picture 2"/>
          <p:cNvPicPr>
            <a:picLocks noChangeAspect="1" noChangeArrowheads="1"/>
          </p:cNvPicPr>
          <p:nvPr/>
        </p:nvPicPr>
        <p:blipFill>
          <a:blip r:embed="rId3" cstate="print"/>
          <a:srcRect/>
          <a:stretch>
            <a:fillRect/>
          </a:stretch>
        </p:blipFill>
        <p:spPr bwMode="auto">
          <a:xfrm>
            <a:off x="287784" y="1763613"/>
            <a:ext cx="7426963" cy="5256584"/>
          </a:xfrm>
          <a:prstGeom prst="rect">
            <a:avLst/>
          </a:prstGeom>
          <a:noFill/>
          <a:ln w="9525">
            <a:noFill/>
            <a:miter lim="800000"/>
            <a:headEnd/>
            <a:tailEnd/>
          </a:ln>
        </p:spPr>
      </p:pic>
      <p:sp>
        <p:nvSpPr>
          <p:cNvPr id="6" name="Rectangle à coins arrondis 5"/>
          <p:cNvSpPr/>
          <p:nvPr/>
        </p:nvSpPr>
        <p:spPr>
          <a:xfrm rot="21286767">
            <a:off x="7497446" y="1436014"/>
            <a:ext cx="2442197" cy="321018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Décryptage de la plaquette de la communauté de communes</a:t>
            </a:r>
          </a:p>
          <a:p>
            <a:pPr algn="ctr"/>
            <a:r>
              <a:rPr lang="fr-FR" sz="2000" b="1" dirty="0">
                <a:solidFill>
                  <a:schemeClr val="tx1"/>
                </a:solidFill>
              </a:rPr>
              <a:t>Métiers de la communication graphique et de la représentation politique</a:t>
            </a:r>
          </a:p>
        </p:txBody>
      </p:sp>
      <p:sp>
        <p:nvSpPr>
          <p:cNvPr id="8" name="Rectangle 7"/>
          <p:cNvSpPr/>
          <p:nvPr/>
        </p:nvSpPr>
        <p:spPr>
          <a:xfrm>
            <a:off x="7632600" y="5364013"/>
            <a:ext cx="2087985" cy="1815882"/>
          </a:xfrm>
          <a:prstGeom prst="rect">
            <a:avLst/>
          </a:prstGeom>
          <a:solidFill>
            <a:schemeClr val="bg1"/>
          </a:solidFill>
        </p:spPr>
        <p:txBody>
          <a:bodyPr wrap="square">
            <a:spAutoFit/>
          </a:bodyPr>
          <a:lstStyle/>
          <a:p>
            <a:r>
              <a:rPr lang="fr-FR" sz="1400" u="sng" dirty="0">
                <a:solidFill>
                  <a:srgbClr val="000000"/>
                </a:solidFill>
                <a:latin typeface="Comic Sans MS" pitchFamily="66" charset="0"/>
              </a:rPr>
              <a:t>Source :</a:t>
            </a:r>
            <a:r>
              <a:rPr lang="fr-FR" sz="1400" dirty="0">
                <a:solidFill>
                  <a:srgbClr val="000000"/>
                </a:solidFill>
                <a:latin typeface="Comic Sans MS" pitchFamily="66" charset="0"/>
              </a:rPr>
              <a:t> « Asseoir le développement économique intercommunal tout en respectant l'environnement » , </a:t>
            </a:r>
            <a:r>
              <a:rPr lang="fr-FR" sz="1400" i="1" dirty="0">
                <a:solidFill>
                  <a:srgbClr val="000000"/>
                </a:solidFill>
                <a:latin typeface="Comic Sans MS" pitchFamily="66" charset="0"/>
              </a:rPr>
              <a:t>Aubergenville infos », </a:t>
            </a:r>
            <a:r>
              <a:rPr lang="fr-FR" sz="1400" dirty="0">
                <a:solidFill>
                  <a:srgbClr val="000000"/>
                </a:solidFill>
                <a:latin typeface="Comic Sans MS" pitchFamily="66" charset="0"/>
              </a:rPr>
              <a:t>hors série- p. 6-7</a:t>
            </a:r>
            <a:endParaRPr lang="fr-FR" sz="14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03998" y="576000"/>
            <a:ext cx="8568761"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a:ln>
                  <a:noFill/>
                </a:ln>
                <a:solidFill>
                  <a:sysClr val="windowText" lastClr="000000"/>
                </a:solidFill>
                <a:effectLst/>
                <a:uLnTx/>
                <a:uFillTx/>
                <a:latin typeface="Arial" pitchFamily="18"/>
              </a:rPr>
              <a:t>L’entrée dans les Parcours par le territoire</a:t>
            </a:r>
            <a:endParaRPr kumimoji="0" lang="fr-FR" sz="3600" b="0" i="0" u="none" strike="noStrike" kern="1200" cap="none" spc="0" normalizeH="0" baseline="0" noProof="0" dirty="0">
              <a:ln>
                <a:noFill/>
              </a:ln>
              <a:solidFill>
                <a:sysClr val="windowText" lastClr="000000"/>
              </a:solidFill>
              <a:effectLst/>
              <a:uLnTx/>
              <a:uFillTx/>
              <a:latin typeface="Arial" pitchFamily="18"/>
            </a:endParaRPr>
          </a:p>
        </p:txBody>
      </p:sp>
      <p:sp>
        <p:nvSpPr>
          <p:cNvPr id="3" name="Espace réservé du contenu 2"/>
          <p:cNvSpPr txBox="1">
            <a:spLocks/>
          </p:cNvSpPr>
          <p:nvPr/>
        </p:nvSpPr>
        <p:spPr>
          <a:xfrm>
            <a:off x="431800" y="1763613"/>
            <a:ext cx="9217024" cy="5472608"/>
          </a:xfrm>
          <a:prstGeom prst="rect">
            <a:avLst/>
          </a:prstGeom>
          <a:solidFill>
            <a:schemeClr val="bg1"/>
          </a:solidFill>
          <a:effectLst>
            <a:outerShdw blurRad="50800" dist="50800" dir="5400000" algn="ctr" rotWithShape="0">
              <a:schemeClr val="tx1"/>
            </a:outerShdw>
          </a:effectLst>
        </p:spPr>
        <p:txBody>
          <a:bodyPr>
            <a:normAutofit/>
          </a:bodyPr>
          <a:lstStyle/>
          <a:p>
            <a:pPr marL="0" marR="0" lvl="0" indent="0" algn="ctr" defTabSz="914400" rtl="0" eaLnBrk="1" fontAlgn="auto" latinLnBrk="0" hangingPunct="0">
              <a:lnSpc>
                <a:spcPct val="100000"/>
              </a:lnSpc>
              <a:spcBef>
                <a:spcPts val="0"/>
              </a:spcBef>
              <a:spcAft>
                <a:spcPts val="1417"/>
              </a:spcAft>
              <a:buClrTx/>
              <a:buSzTx/>
              <a:buFontTx/>
              <a:buNone/>
              <a:tabLst/>
              <a:defRPr/>
            </a:pPr>
            <a:r>
              <a:rPr kumimoji="0" lang="fr-FR" sz="2600" b="1" i="0" u="none" strike="noStrike" kern="1200" cap="none" spc="0" normalizeH="0" baseline="0" noProof="0" dirty="0">
                <a:ln>
                  <a:noFill/>
                </a:ln>
                <a:solidFill>
                  <a:sysClr val="windowText" lastClr="000000"/>
                </a:solidFill>
                <a:effectLst/>
                <a:uLnTx/>
                <a:uFillTx/>
                <a:latin typeface="Liberation Sans" pitchFamily="34"/>
              </a:rPr>
              <a:t>PLAN DU DIAPORAMA</a:t>
            </a:r>
          </a:p>
          <a:p>
            <a:pPr marL="0" marR="0" lvl="0" indent="0" defTabSz="914400" rtl="0" eaLnBrk="1" fontAlgn="auto" latinLnBrk="0" hangingPunct="0">
              <a:lnSpc>
                <a:spcPct val="100000"/>
              </a:lnSpc>
              <a:spcBef>
                <a:spcPts val="0"/>
              </a:spcBef>
              <a:spcAft>
                <a:spcPts val="1417"/>
              </a:spcAft>
              <a:buClrTx/>
              <a:buSzTx/>
              <a:buFontTx/>
              <a:buNone/>
              <a:tabLst/>
              <a:defRPr/>
            </a:pPr>
            <a:r>
              <a:rPr kumimoji="0" lang="fr-FR" sz="2600" b="1" i="0" u="none" strike="noStrike" kern="1200" cap="none" spc="0" normalizeH="0" baseline="0" noProof="0" dirty="0">
                <a:ln>
                  <a:noFill/>
                </a:ln>
                <a:solidFill>
                  <a:sysClr val="windowText" lastClr="000000"/>
                </a:solidFill>
                <a:effectLst/>
                <a:uLnTx/>
                <a:uFillTx/>
                <a:latin typeface="Liberation Sans" pitchFamily="34"/>
              </a:rPr>
              <a:t>I/ </a:t>
            </a:r>
            <a:r>
              <a:rPr kumimoji="0" lang="fr-FR" sz="2600" i="0" u="none" strike="noStrike" kern="1200" cap="none" spc="0" normalizeH="0" baseline="0" noProof="0" dirty="0">
                <a:ln>
                  <a:noFill/>
                </a:ln>
                <a:solidFill>
                  <a:sysClr val="windowText" lastClr="000000"/>
                </a:solidFill>
                <a:effectLst/>
                <a:uLnTx/>
                <a:uFillTx/>
                <a:latin typeface="Liberation Sans" pitchFamily="34"/>
              </a:rPr>
              <a:t>Présentation générale </a:t>
            </a:r>
            <a:r>
              <a:rPr kumimoji="0" lang="fr-FR" sz="2600" b="0" i="0" u="none" strike="noStrike" kern="1200" cap="none" spc="0" normalizeH="0" baseline="0" noProof="0" dirty="0">
                <a:ln>
                  <a:noFill/>
                </a:ln>
                <a:solidFill>
                  <a:sysClr val="windowText" lastClr="000000"/>
                </a:solidFill>
                <a:effectLst/>
                <a:uLnTx/>
                <a:uFillTx/>
                <a:latin typeface="Liberation Sans" pitchFamily="34"/>
              </a:rPr>
              <a:t>				(3-4)</a:t>
            </a:r>
          </a:p>
          <a:p>
            <a:pPr marL="0" marR="0" lvl="0" indent="0" defTabSz="914400" rtl="0" eaLnBrk="1" fontAlgn="auto" latinLnBrk="0" hangingPunct="0">
              <a:lnSpc>
                <a:spcPct val="100000"/>
              </a:lnSpc>
              <a:spcBef>
                <a:spcPts val="0"/>
              </a:spcBef>
              <a:spcAft>
                <a:spcPts val="1417"/>
              </a:spcAft>
              <a:buClrTx/>
              <a:buSzTx/>
              <a:buFontTx/>
              <a:buNone/>
              <a:tabLst/>
              <a:defRPr/>
            </a:pPr>
            <a:r>
              <a:rPr kumimoji="0" lang="fr-FR" sz="2600" b="1" i="0" u="none" strike="noStrike" kern="1200" cap="none" spc="0" normalizeH="0" baseline="0" noProof="0" dirty="0">
                <a:ln>
                  <a:noFill/>
                </a:ln>
                <a:solidFill>
                  <a:sysClr val="windowText" lastClr="000000"/>
                </a:solidFill>
                <a:effectLst/>
                <a:uLnTx/>
                <a:uFillTx/>
                <a:latin typeface="Liberation Sans" pitchFamily="34"/>
              </a:rPr>
              <a:t>II/ </a:t>
            </a:r>
            <a:r>
              <a:rPr kumimoji="0" lang="fr-FR" sz="2600" i="0" u="none" strike="noStrike" kern="1200" cap="none" spc="0" normalizeH="0" baseline="0" noProof="0" dirty="0">
                <a:ln>
                  <a:noFill/>
                </a:ln>
                <a:solidFill>
                  <a:sysClr val="windowText" lastClr="000000"/>
                </a:solidFill>
                <a:effectLst/>
                <a:uLnTx/>
                <a:uFillTx/>
                <a:latin typeface="Liberation Sans" pitchFamily="34"/>
              </a:rPr>
              <a:t>L’entrée dans les parcours au collège</a:t>
            </a:r>
            <a:r>
              <a:rPr kumimoji="0" lang="fr-FR" sz="2600" b="0" i="0" u="none" strike="noStrike" kern="1200" cap="none" spc="0" normalizeH="0" baseline="0" noProof="0" dirty="0">
                <a:ln>
                  <a:noFill/>
                </a:ln>
                <a:solidFill>
                  <a:sysClr val="windowText" lastClr="000000"/>
                </a:solidFill>
                <a:effectLst/>
                <a:uLnTx/>
                <a:uFillTx/>
                <a:latin typeface="Liberation Sans" pitchFamily="34"/>
              </a:rPr>
              <a:t>	(5-8)</a:t>
            </a:r>
          </a:p>
          <a:p>
            <a:pPr marL="620713" marR="0" lvl="0" defTabSz="914400" rtl="0" eaLnBrk="1" fontAlgn="auto" latinLnBrk="0" hangingPunct="0">
              <a:lnSpc>
                <a:spcPct val="100000"/>
              </a:lnSpc>
              <a:spcBef>
                <a:spcPts val="0"/>
              </a:spcBef>
              <a:buClrTx/>
              <a:buSzTx/>
              <a:buFontTx/>
              <a:buChar char="-"/>
              <a:tabLst/>
              <a:defRPr/>
            </a:pPr>
            <a:r>
              <a:rPr lang="fr-FR" dirty="0">
                <a:solidFill>
                  <a:sysClr val="windowText" lastClr="000000"/>
                </a:solidFill>
                <a:latin typeface="Liberation Sans" pitchFamily="34"/>
              </a:rPr>
              <a:t>En sixième 					(5)</a:t>
            </a:r>
          </a:p>
          <a:p>
            <a:pPr marL="620713" marR="0" lvl="0" defTabSz="914400" rtl="0" eaLnBrk="1" fontAlgn="auto" latinLnBrk="0" hangingPunct="0">
              <a:lnSpc>
                <a:spcPct val="100000"/>
              </a:lnSpc>
              <a:spcBef>
                <a:spcPts val="0"/>
              </a:spcBef>
              <a:buClrTx/>
              <a:buSzTx/>
              <a:buFontTx/>
              <a:buChar char="-"/>
              <a:tabLst/>
              <a:defRPr/>
            </a:pPr>
            <a:r>
              <a:rPr kumimoji="0" lang="fr-FR" b="0" i="0" u="none" strike="noStrike" kern="1200" cap="none" spc="0" normalizeH="0" baseline="0" noProof="0" dirty="0">
                <a:ln>
                  <a:noFill/>
                </a:ln>
                <a:solidFill>
                  <a:sysClr val="windowText" lastClr="000000"/>
                </a:solidFill>
                <a:effectLst/>
                <a:uLnTx/>
                <a:uFillTx/>
                <a:latin typeface="Liberation Sans" pitchFamily="34"/>
              </a:rPr>
              <a:t>En cinquième					(6)	</a:t>
            </a:r>
          </a:p>
          <a:p>
            <a:pPr marL="620713" marR="0" lvl="0" defTabSz="914400" rtl="0" eaLnBrk="1" fontAlgn="auto" latinLnBrk="0" hangingPunct="0">
              <a:lnSpc>
                <a:spcPct val="100000"/>
              </a:lnSpc>
              <a:spcBef>
                <a:spcPts val="0"/>
              </a:spcBef>
              <a:buClrTx/>
              <a:buSzTx/>
              <a:buFontTx/>
              <a:buChar char="-"/>
              <a:tabLst/>
              <a:defRPr/>
            </a:pPr>
            <a:r>
              <a:rPr lang="fr-FR" dirty="0">
                <a:solidFill>
                  <a:sysClr val="windowText" lastClr="000000"/>
                </a:solidFill>
                <a:latin typeface="Liberation Sans" pitchFamily="34"/>
              </a:rPr>
              <a:t>En quatrième					(7)</a:t>
            </a:r>
          </a:p>
          <a:p>
            <a:pPr marL="620713" marR="0" lvl="0" defTabSz="914400" rtl="0" eaLnBrk="1" fontAlgn="auto" latinLnBrk="0" hangingPunct="0">
              <a:lnSpc>
                <a:spcPct val="100000"/>
              </a:lnSpc>
              <a:spcBef>
                <a:spcPts val="0"/>
              </a:spcBef>
              <a:buClrTx/>
              <a:buSzTx/>
              <a:buFontTx/>
              <a:buChar char="-"/>
              <a:tabLst/>
              <a:defRPr/>
            </a:pPr>
            <a:r>
              <a:rPr kumimoji="0" lang="fr-FR" b="0" i="0" u="none" strike="noStrike" kern="1200" cap="none" spc="0" normalizeH="0" baseline="0" noProof="0" dirty="0">
                <a:ln>
                  <a:noFill/>
                </a:ln>
                <a:solidFill>
                  <a:sysClr val="windowText" lastClr="000000"/>
                </a:solidFill>
                <a:effectLst/>
                <a:uLnTx/>
                <a:uFillTx/>
                <a:latin typeface="Liberation Sans" pitchFamily="34"/>
              </a:rPr>
              <a:t>En troisième					(8)</a:t>
            </a:r>
          </a:p>
          <a:p>
            <a:pPr marL="620713" marR="0" lvl="0" defTabSz="914400" rtl="0" eaLnBrk="1" fontAlgn="auto" latinLnBrk="0" hangingPunct="0">
              <a:lnSpc>
                <a:spcPct val="100000"/>
              </a:lnSpc>
              <a:spcBef>
                <a:spcPts val="0"/>
              </a:spcBef>
              <a:buClrTx/>
              <a:buSzTx/>
              <a:tabLst/>
              <a:defRPr/>
            </a:pPr>
            <a:endParaRPr kumimoji="0" lang="fr-FR" sz="800" b="0" i="0" u="none" strike="noStrike" kern="1200" cap="none" spc="0" normalizeH="0" baseline="0" noProof="0" dirty="0">
              <a:ln>
                <a:noFill/>
              </a:ln>
              <a:solidFill>
                <a:sysClr val="windowText" lastClr="000000"/>
              </a:solidFill>
              <a:effectLst/>
              <a:uLnTx/>
              <a:uFillTx/>
              <a:latin typeface="Liberation Sans" pitchFamily="34"/>
            </a:endParaRPr>
          </a:p>
          <a:p>
            <a:pPr marL="0" marR="0" lvl="0" indent="0" defTabSz="914400" rtl="0" eaLnBrk="1" fontAlgn="auto" latinLnBrk="0" hangingPunct="0">
              <a:lnSpc>
                <a:spcPct val="100000"/>
              </a:lnSpc>
              <a:spcBef>
                <a:spcPts val="0"/>
              </a:spcBef>
              <a:spcAft>
                <a:spcPts val="1417"/>
              </a:spcAft>
              <a:buClrTx/>
              <a:buSzTx/>
              <a:buFontTx/>
              <a:buNone/>
              <a:tabLst/>
              <a:defRPr/>
            </a:pPr>
            <a:r>
              <a:rPr kumimoji="0" lang="fr-FR" sz="2600" b="1" i="0" u="none" strike="noStrike" kern="1200" cap="none" spc="0" normalizeH="0" baseline="0" noProof="0" dirty="0">
                <a:ln>
                  <a:noFill/>
                </a:ln>
                <a:solidFill>
                  <a:sysClr val="windowText" lastClr="000000"/>
                </a:solidFill>
                <a:effectLst/>
                <a:uLnTx/>
                <a:uFillTx/>
                <a:latin typeface="Liberation Sans" pitchFamily="34"/>
              </a:rPr>
              <a:t>III/ </a:t>
            </a:r>
            <a:r>
              <a:rPr lang="fr-FR" sz="2600" dirty="0">
                <a:solidFill>
                  <a:sysClr val="windowText" lastClr="000000"/>
                </a:solidFill>
                <a:latin typeface="Liberation Sans" pitchFamily="34"/>
              </a:rPr>
              <a:t>L’entrée dans les parcours au lycée</a:t>
            </a:r>
            <a:r>
              <a:rPr kumimoji="0" lang="fr-FR" sz="2600" b="0" i="0" u="none" strike="noStrike" kern="1200" cap="none" spc="0" normalizeH="0" baseline="0" noProof="0" dirty="0">
                <a:ln>
                  <a:noFill/>
                </a:ln>
                <a:solidFill>
                  <a:sysClr val="windowText" lastClr="000000"/>
                </a:solidFill>
                <a:effectLst/>
                <a:uLnTx/>
                <a:uFillTx/>
                <a:latin typeface="Liberation Sans" pitchFamily="34"/>
              </a:rPr>
              <a:t>	(9-20)</a:t>
            </a:r>
          </a:p>
          <a:p>
            <a:pPr marL="620713" marR="0" lvl="0" defTabSz="914400" rtl="0" eaLnBrk="1" fontAlgn="auto" latinLnBrk="0" hangingPunct="0">
              <a:lnSpc>
                <a:spcPct val="100000"/>
              </a:lnSpc>
              <a:spcBef>
                <a:spcPts val="0"/>
              </a:spcBef>
              <a:buClrTx/>
              <a:buSzTx/>
              <a:buFontTx/>
              <a:buChar char="-"/>
              <a:tabLst/>
              <a:defRPr/>
            </a:pPr>
            <a:r>
              <a:rPr lang="fr-FR" dirty="0">
                <a:solidFill>
                  <a:sysClr val="windowText" lastClr="000000"/>
                </a:solidFill>
                <a:latin typeface="Liberation Sans" pitchFamily="34"/>
              </a:rPr>
              <a:t>Le territoire dans les programmes du lycée		(9)</a:t>
            </a:r>
          </a:p>
          <a:p>
            <a:pPr marL="620713" marR="0" lvl="0" defTabSz="914400" rtl="0" eaLnBrk="1" fontAlgn="auto" latinLnBrk="0" hangingPunct="0">
              <a:lnSpc>
                <a:spcPct val="100000"/>
              </a:lnSpc>
              <a:spcBef>
                <a:spcPts val="0"/>
              </a:spcBef>
              <a:buClrTx/>
              <a:buSzTx/>
              <a:buFontTx/>
              <a:buChar char="-"/>
              <a:tabLst/>
              <a:defRPr/>
            </a:pPr>
            <a:r>
              <a:rPr lang="fr-FR" dirty="0">
                <a:solidFill>
                  <a:sysClr val="windowText" lastClr="000000"/>
                </a:solidFill>
                <a:latin typeface="Liberation Sans" pitchFamily="34"/>
              </a:rPr>
              <a:t>Compétences et notions travaillées			(11-12)</a:t>
            </a:r>
          </a:p>
          <a:p>
            <a:pPr marL="620713" marR="0" lvl="0" defTabSz="914400" rtl="0" eaLnBrk="1" fontAlgn="auto" latinLnBrk="0" hangingPunct="0">
              <a:lnSpc>
                <a:spcPct val="100000"/>
              </a:lnSpc>
              <a:spcBef>
                <a:spcPts val="0"/>
              </a:spcBef>
              <a:buClrTx/>
              <a:buSzTx/>
              <a:buFontTx/>
              <a:buChar char="-"/>
              <a:tabLst/>
              <a:defRPr/>
            </a:pPr>
            <a:r>
              <a:rPr lang="fr-FR" dirty="0">
                <a:solidFill>
                  <a:sysClr val="windowText" lastClr="000000"/>
                </a:solidFill>
                <a:latin typeface="Liberation Sans" pitchFamily="34"/>
              </a:rPr>
              <a:t>Actions et réalisations				(</a:t>
            </a:r>
            <a:r>
              <a:rPr lang="fr-FR">
                <a:solidFill>
                  <a:sysClr val="windowText" lastClr="000000"/>
                </a:solidFill>
                <a:latin typeface="Liberation Sans" pitchFamily="34"/>
              </a:rPr>
              <a:t>13-20)</a:t>
            </a:r>
          </a:p>
          <a:p>
            <a:pPr marL="620713" marR="0" lvl="0" defTabSz="914400" rtl="0" eaLnBrk="1" fontAlgn="auto" latinLnBrk="0" hangingPunct="0">
              <a:lnSpc>
                <a:spcPct val="100000"/>
              </a:lnSpc>
              <a:spcBef>
                <a:spcPts val="0"/>
              </a:spcBef>
              <a:buClrTx/>
              <a:buSzTx/>
              <a:tabLst/>
              <a:defRPr/>
            </a:pPr>
            <a:endParaRPr kumimoji="0" lang="fr-FR" sz="800" b="0" i="0" u="none" strike="noStrike" kern="1200" cap="none" spc="0" normalizeH="0" baseline="0" noProof="0" dirty="0">
              <a:ln>
                <a:noFill/>
              </a:ln>
              <a:solidFill>
                <a:sysClr val="windowText" lastClr="000000"/>
              </a:solidFill>
              <a:effectLst/>
              <a:uLnTx/>
              <a:uFillTx/>
              <a:latin typeface="Liberation Sans" pitchFamily="34"/>
            </a:endParaRPr>
          </a:p>
          <a:p>
            <a:pPr marL="0" marR="0" lvl="0" indent="0" defTabSz="914400" rtl="0" eaLnBrk="1" fontAlgn="auto" latinLnBrk="0" hangingPunct="0">
              <a:lnSpc>
                <a:spcPct val="100000"/>
              </a:lnSpc>
              <a:spcBef>
                <a:spcPts val="0"/>
              </a:spcBef>
              <a:spcAft>
                <a:spcPts val="1417"/>
              </a:spcAft>
              <a:buClrTx/>
              <a:buSzTx/>
              <a:buFontTx/>
              <a:buNone/>
              <a:tabLst/>
              <a:defRPr/>
            </a:pPr>
            <a:r>
              <a:rPr kumimoji="0" lang="fr-FR" sz="2600" b="1" i="0" u="none" strike="noStrike" kern="1200" cap="none" spc="0" normalizeH="0" baseline="0" noProof="0" dirty="0">
                <a:ln>
                  <a:noFill/>
                </a:ln>
                <a:solidFill>
                  <a:sysClr val="windowText" lastClr="000000"/>
                </a:solidFill>
                <a:effectLst/>
                <a:uLnTx/>
                <a:uFillTx/>
                <a:latin typeface="Liberation Sans" pitchFamily="34"/>
              </a:rPr>
              <a:t>IV/ </a:t>
            </a:r>
            <a:r>
              <a:rPr kumimoji="0" lang="fr-FR" sz="2600" i="0" u="none" strike="noStrike" kern="1200" cap="none" spc="0" normalizeH="0" baseline="0" noProof="0" dirty="0">
                <a:ln>
                  <a:noFill/>
                </a:ln>
                <a:solidFill>
                  <a:sysClr val="windowText" lastClr="000000"/>
                </a:solidFill>
                <a:effectLst/>
                <a:uLnTx/>
                <a:uFillTx/>
                <a:latin typeface="Liberation Sans" pitchFamily="34"/>
              </a:rPr>
              <a:t>Autres</a:t>
            </a:r>
            <a:r>
              <a:rPr kumimoji="0" lang="fr-FR" sz="2600" i="0" u="none" strike="noStrike" kern="1200" cap="none" spc="0" normalizeH="0" noProof="0" dirty="0">
                <a:ln>
                  <a:noFill/>
                </a:ln>
                <a:solidFill>
                  <a:sysClr val="windowText" lastClr="000000"/>
                </a:solidFill>
                <a:effectLst/>
                <a:uLnTx/>
                <a:uFillTx/>
                <a:latin typeface="Liberation Sans" pitchFamily="34"/>
              </a:rPr>
              <a:t> actions possibles</a:t>
            </a:r>
            <a:r>
              <a:rPr kumimoji="0" lang="fr-FR" sz="2600" i="0" u="none" strike="noStrike" kern="1200" cap="none" spc="0" normalizeH="0" baseline="0" noProof="0" dirty="0">
                <a:ln>
                  <a:noFill/>
                </a:ln>
                <a:solidFill>
                  <a:sysClr val="windowText" lastClr="000000"/>
                </a:solidFill>
                <a:effectLst/>
                <a:uLnTx/>
                <a:uFillTx/>
                <a:latin typeface="Liberation Sans" pitchFamily="34"/>
              </a:rPr>
              <a:t> </a:t>
            </a:r>
            <a:r>
              <a:rPr kumimoji="0" lang="fr-FR" sz="2600" b="0" i="0" u="none" strike="noStrike" kern="1200" cap="none" spc="0" normalizeH="0" baseline="0" noProof="0" dirty="0">
                <a:ln>
                  <a:noFill/>
                </a:ln>
                <a:solidFill>
                  <a:sysClr val="windowText" lastClr="000000"/>
                </a:solidFill>
                <a:effectLst/>
                <a:uLnTx/>
                <a:uFillTx/>
                <a:latin typeface="Liberation Sans" pitchFamily="34"/>
              </a:rPr>
              <a:t>			(21)</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28000" y="7056000"/>
            <a:ext cx="180720" cy="427320"/>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WenQuanYi Zen Hei" pitchFamily="2"/>
              <a:cs typeface="Lohit Hindi" pitchFamily="2"/>
            </a:endParaRPr>
          </a:p>
        </p:txBody>
      </p:sp>
      <p:sp>
        <p:nvSpPr>
          <p:cNvPr id="7" name="Titre 1"/>
          <p:cNvSpPr txBox="1">
            <a:spLocks/>
          </p:cNvSpPr>
          <p:nvPr/>
        </p:nvSpPr>
        <p:spPr>
          <a:xfrm>
            <a:off x="503998" y="576000"/>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dirty="0">
                <a:ln>
                  <a:noFill/>
                </a:ln>
                <a:solidFill>
                  <a:sysClr val="windowText" lastClr="000000"/>
                </a:solidFill>
                <a:effectLst/>
                <a:uLnTx/>
                <a:uFillTx/>
                <a:latin typeface="Arial" pitchFamily="18"/>
              </a:rPr>
              <a:t>L’entrée dans les Parcours par le territoire</a:t>
            </a:r>
          </a:p>
        </p:txBody>
      </p:sp>
      <p:pic>
        <p:nvPicPr>
          <p:cNvPr id="6" name="Picture 5"/>
          <p:cNvPicPr>
            <a:picLocks noChangeAspect="1" noChangeArrowheads="1"/>
          </p:cNvPicPr>
          <p:nvPr/>
        </p:nvPicPr>
        <p:blipFill>
          <a:blip r:embed="rId3" cstate="print"/>
          <a:srcRect l="28889" t="11555" r="25555" b="7556"/>
          <a:stretch>
            <a:fillRect/>
          </a:stretch>
        </p:blipFill>
        <p:spPr bwMode="auto">
          <a:xfrm>
            <a:off x="3600152" y="1475581"/>
            <a:ext cx="6037069" cy="5740738"/>
          </a:xfrm>
          <a:prstGeom prst="rect">
            <a:avLst/>
          </a:prstGeom>
          <a:noFill/>
          <a:ln w="9525">
            <a:solidFill>
              <a:schemeClr val="tx1"/>
            </a:solidFill>
            <a:miter lim="800000"/>
            <a:headEnd/>
            <a:tailEnd/>
          </a:ln>
        </p:spPr>
      </p:pic>
      <p:sp>
        <p:nvSpPr>
          <p:cNvPr id="8" name="Rectangle à coins arrondis 7"/>
          <p:cNvSpPr/>
          <p:nvPr/>
        </p:nvSpPr>
        <p:spPr>
          <a:xfrm rot="21286767">
            <a:off x="569667" y="3329215"/>
            <a:ext cx="2829152" cy="157656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Géographie prospective</a:t>
            </a:r>
          </a:p>
          <a:p>
            <a:pPr algn="ctr"/>
            <a:r>
              <a:rPr lang="fr-FR" sz="2400" b="1" dirty="0">
                <a:solidFill>
                  <a:schemeClr val="tx1"/>
                </a:solidFill>
              </a:rPr>
              <a:t>Le Grand Paris</a:t>
            </a:r>
          </a:p>
        </p:txBody>
      </p:sp>
      <p:sp>
        <p:nvSpPr>
          <p:cNvPr id="9" name="Rectangle 8"/>
          <p:cNvSpPr/>
          <p:nvPr/>
        </p:nvSpPr>
        <p:spPr>
          <a:xfrm>
            <a:off x="287784" y="6012085"/>
            <a:ext cx="3168352" cy="923330"/>
          </a:xfrm>
          <a:prstGeom prst="rect">
            <a:avLst/>
          </a:prstGeom>
          <a:solidFill>
            <a:schemeClr val="bg1"/>
          </a:solidFill>
        </p:spPr>
        <p:txBody>
          <a:bodyPr wrap="square">
            <a:spAutoFit/>
          </a:bodyPr>
          <a:lstStyle/>
          <a:p>
            <a:r>
              <a:rPr lang="fr-FR" u="sng" dirty="0">
                <a:solidFill>
                  <a:srgbClr val="000000"/>
                </a:solidFill>
                <a:latin typeface="Comic Sans MS" pitchFamily="66" charset="0"/>
              </a:rPr>
              <a:t>Source :</a:t>
            </a:r>
            <a:r>
              <a:rPr lang="fr-FR" dirty="0">
                <a:solidFill>
                  <a:srgbClr val="000000"/>
                </a:solidFill>
                <a:latin typeface="Comic Sans MS" pitchFamily="66" charset="0"/>
              </a:rPr>
              <a:t> </a:t>
            </a:r>
            <a:r>
              <a:rPr lang="fr-FR" i="1" dirty="0">
                <a:solidFill>
                  <a:srgbClr val="000000"/>
                </a:solidFill>
                <a:latin typeface="Comic Sans MS" pitchFamily="66" charset="0"/>
              </a:rPr>
              <a:t>Aubergenville infos, </a:t>
            </a:r>
            <a:r>
              <a:rPr lang="fr-FR" dirty="0">
                <a:solidFill>
                  <a:srgbClr val="000000"/>
                </a:solidFill>
                <a:latin typeface="Comic Sans MS" pitchFamily="66" charset="0"/>
              </a:rPr>
              <a:t>n°56, </a:t>
            </a:r>
            <a:r>
              <a:rPr lang="fr-FR" dirty="0" err="1">
                <a:solidFill>
                  <a:srgbClr val="000000"/>
                </a:solidFill>
                <a:latin typeface="Comic Sans MS" pitchFamily="66" charset="0"/>
              </a:rPr>
              <a:t>nov</a:t>
            </a:r>
            <a:r>
              <a:rPr lang="fr-FR" dirty="0">
                <a:solidFill>
                  <a:srgbClr val="000000"/>
                </a:solidFill>
                <a:latin typeface="Comic Sans MS" pitchFamily="66" charset="0"/>
              </a:rPr>
              <a:t>-</a:t>
            </a:r>
            <a:r>
              <a:rPr lang="fr-FR" dirty="0" err="1">
                <a:solidFill>
                  <a:srgbClr val="000000"/>
                </a:solidFill>
                <a:latin typeface="Comic Sans MS" pitchFamily="66" charset="0"/>
              </a:rPr>
              <a:t>déc</a:t>
            </a:r>
            <a:r>
              <a:rPr lang="fr-FR" dirty="0">
                <a:solidFill>
                  <a:srgbClr val="000000"/>
                </a:solidFill>
                <a:latin typeface="Comic Sans MS" pitchFamily="66" charset="0"/>
              </a:rPr>
              <a:t> 2010, p. 8-9</a:t>
            </a:r>
            <a:endParaRPr lang="fr-FR"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03998" y="576000"/>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dirty="0">
                <a:ln>
                  <a:noFill/>
                </a:ln>
                <a:solidFill>
                  <a:sysClr val="windowText" lastClr="000000"/>
                </a:solidFill>
                <a:effectLst/>
                <a:uLnTx/>
                <a:uFillTx/>
                <a:latin typeface="Arial" pitchFamily="18"/>
              </a:rPr>
              <a:t>L’entrée dans les Parcours par le territoire</a:t>
            </a:r>
          </a:p>
        </p:txBody>
      </p:sp>
      <p:sp>
        <p:nvSpPr>
          <p:cNvPr id="3" name="Ellipse 2"/>
          <p:cNvSpPr/>
          <p:nvPr/>
        </p:nvSpPr>
        <p:spPr>
          <a:xfrm>
            <a:off x="719832" y="1907629"/>
            <a:ext cx="8640960" cy="47525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70C0"/>
                </a:solidFill>
              </a:rPr>
              <a:t>Autres actions possibles</a:t>
            </a:r>
          </a:p>
          <a:p>
            <a:pPr algn="ctr"/>
            <a:endParaRPr lang="fr-FR" sz="2000" dirty="0">
              <a:solidFill>
                <a:schemeClr val="tx1"/>
              </a:solidFill>
            </a:endParaRPr>
          </a:p>
          <a:p>
            <a:pPr algn="ctr"/>
            <a:r>
              <a:rPr lang="fr-FR" sz="2400" dirty="0">
                <a:solidFill>
                  <a:schemeClr val="tx1"/>
                </a:solidFill>
              </a:rPr>
              <a:t>Intervention d’acteurs territoriaux</a:t>
            </a:r>
          </a:p>
          <a:p>
            <a:pPr algn="ctr"/>
            <a:r>
              <a:rPr lang="fr-FR" sz="2400" dirty="0">
                <a:solidFill>
                  <a:schemeClr val="tx1"/>
                </a:solidFill>
              </a:rPr>
              <a:t>Jeu de piste (très guidé avec questionnaire précis et relevé cartographique) dans le </a:t>
            </a:r>
            <a:r>
              <a:rPr lang="fr-FR" sz="2400" dirty="0" err="1">
                <a:solidFill>
                  <a:schemeClr val="tx1"/>
                </a:solidFill>
              </a:rPr>
              <a:t>Family</a:t>
            </a:r>
            <a:r>
              <a:rPr lang="fr-FR" sz="2400" dirty="0">
                <a:solidFill>
                  <a:schemeClr val="tx1"/>
                </a:solidFill>
              </a:rPr>
              <a:t> Village</a:t>
            </a:r>
          </a:p>
          <a:p>
            <a:pPr algn="ctr"/>
            <a:r>
              <a:rPr lang="fr-FR" sz="2400" dirty="0">
                <a:solidFill>
                  <a:schemeClr val="tx1"/>
                </a:solidFill>
              </a:rPr>
              <a:t>Travail comparatif sur des cartes IGN avant la construction du </a:t>
            </a:r>
            <a:r>
              <a:rPr lang="fr-FR" sz="2400" dirty="0" err="1">
                <a:solidFill>
                  <a:schemeClr val="tx1"/>
                </a:solidFill>
              </a:rPr>
              <a:t>Family</a:t>
            </a:r>
            <a:r>
              <a:rPr lang="fr-FR" sz="2400" dirty="0">
                <a:solidFill>
                  <a:schemeClr val="tx1"/>
                </a:solidFill>
              </a:rPr>
              <a:t> Village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6" name="Titre 1"/>
          <p:cNvSpPr txBox="1">
            <a:spLocks noGrp="1"/>
          </p:cNvSpPr>
          <p:nvPr>
            <p:ph type="title" idx="4294967295"/>
          </p:nvPr>
        </p:nvSpPr>
        <p:spPr>
          <a:xfrm>
            <a:off x="215776" y="576000"/>
            <a:ext cx="8784975" cy="720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t>L’entrée dans les Parcours par le territoire</a:t>
            </a:r>
          </a:p>
        </p:txBody>
      </p:sp>
      <p:graphicFrame>
        <p:nvGraphicFramePr>
          <p:cNvPr id="4" name="Diagramme 3"/>
          <p:cNvGraphicFramePr/>
          <p:nvPr/>
        </p:nvGraphicFramePr>
        <p:xfrm>
          <a:off x="-936352" y="2555701"/>
          <a:ext cx="6720417" cy="4480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p:cNvGraphicFramePr/>
          <p:nvPr/>
        </p:nvGraphicFramePr>
        <p:xfrm>
          <a:off x="4896296" y="1763613"/>
          <a:ext cx="4896297" cy="41922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503999" y="1799999"/>
            <a:ext cx="9072000" cy="5364213"/>
          </a:xfrm>
          <a:solidFill>
            <a:schemeClr val="bg1"/>
          </a:solidFill>
        </p:spPr>
        <p:txBody>
          <a:bodyPr/>
          <a:lstStyle>
            <a:defPPr marL="432000" lvl="0" indent="-324000">
              <a:spcBef>
                <a:spcPts val="0"/>
              </a:spcBef>
              <a:spcAft>
                <a:spcPts val="1417"/>
              </a:spcAft>
              <a:buClr>
                <a:srgbClr val="99CC66"/>
              </a:buClr>
              <a:buSzPct val="45000"/>
              <a:buFont typeface="StarSymbol"/>
              <a:buNone/>
              <a:defRPr lang="fr-FR" sz="2600" b="0" i="0" u="none" strike="noStrike" kern="1200">
                <a:ln>
                  <a:noFill/>
                </a:ln>
                <a:latin typeface="Liberation Sans" pitchFamily="34"/>
                <a:ea typeface="WenQuanYi Zen Hei" pitchFamily="2"/>
                <a:cs typeface="Lohit Hindi" pitchFamily="2"/>
              </a:defRPr>
            </a:defPPr>
            <a:lvl1pPr marL="432000" lvl="0" indent="-324000">
              <a:spcBef>
                <a:spcPts val="0"/>
              </a:spcBef>
              <a:spcAft>
                <a:spcPts val="1417"/>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1pPr>
            <a:lvl2pPr marL="864000" lvl="1" indent="-324000">
              <a:spcBef>
                <a:spcPts val="0"/>
              </a:spcBef>
              <a:spcAft>
                <a:spcPts val="1134"/>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2pPr>
            <a:lvl3pPr marL="1295999" lvl="2" indent="-288000">
              <a:spcBef>
                <a:spcPts val="0"/>
              </a:spcBef>
              <a:spcAft>
                <a:spcPts val="850"/>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3pPr>
            <a:lvl4pPr marL="1728000" lvl="3" indent="-216000">
              <a:spcBef>
                <a:spcPts val="0"/>
              </a:spcBef>
              <a:spcAft>
                <a:spcPts val="567"/>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4pPr>
            <a:lvl5pPr marL="2160000" lvl="4"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5pPr>
            <a:lvl6pPr marL="2592000" lvl="5"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6pPr>
            <a:lvl7pPr marL="3024000" lvl="6"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7pPr>
            <a:lvl8pPr marL="3456000" lvl="7"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8pPr>
            <a:lvl9pPr marL="3887999" lvl="8"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9pPr>
          </a:lstStyle>
          <a:p>
            <a:pPr lvl="0" algn="ctr">
              <a:buNone/>
            </a:pPr>
            <a:r>
              <a:rPr lang="fr-FR" dirty="0"/>
              <a:t>CE TYPE DE TRAVAIL S'INSERE DANS LES PARCOURS :</a:t>
            </a:r>
          </a:p>
          <a:p>
            <a:pPr lvl="0" algn="l"/>
            <a:r>
              <a:rPr lang="fr-FR" b="1" dirty="0">
                <a:solidFill>
                  <a:srgbClr val="0070C0"/>
                </a:solidFill>
              </a:rPr>
              <a:t>Parcours citoyen</a:t>
            </a:r>
            <a:r>
              <a:rPr lang="fr-FR" dirty="0"/>
              <a:t> : travail sur l'espace habité des élèves</a:t>
            </a:r>
          </a:p>
          <a:p>
            <a:pPr marL="0" lvl="0" indent="911225" algn="l">
              <a:spcAft>
                <a:spcPts val="0"/>
              </a:spcAft>
              <a:buFontTx/>
              <a:buChar char="-"/>
            </a:pPr>
            <a:r>
              <a:rPr lang="fr-FR" sz="2000" dirty="0"/>
              <a:t>- prendre conscience qu'ils sont des acteurs de ces espaces </a:t>
            </a:r>
          </a:p>
          <a:p>
            <a:pPr marL="0" lvl="0" indent="911225" algn="l">
              <a:spcAft>
                <a:spcPts val="0"/>
              </a:spcAft>
              <a:buFontTx/>
              <a:buChar char="-"/>
            </a:pPr>
            <a:r>
              <a:rPr lang="fr-FR" sz="2000" dirty="0"/>
              <a:t>- rencontre avec des acteurs du terrain pour débattre</a:t>
            </a:r>
          </a:p>
          <a:p>
            <a:pPr marL="0" lvl="0" indent="911225" algn="l">
              <a:spcAft>
                <a:spcPts val="0"/>
              </a:spcAft>
              <a:buFontTx/>
              <a:buChar char="-"/>
            </a:pPr>
            <a:endParaRPr lang="fr-FR" sz="2000" dirty="0"/>
          </a:p>
          <a:p>
            <a:pPr lvl="0" algn="l"/>
            <a:r>
              <a:rPr lang="fr-FR" b="1" dirty="0">
                <a:solidFill>
                  <a:srgbClr val="0070C0"/>
                </a:solidFill>
              </a:rPr>
              <a:t>Parcours avenir</a:t>
            </a:r>
            <a:r>
              <a:rPr lang="fr-FR" dirty="0"/>
              <a:t> : les métiers liés au territoire</a:t>
            </a:r>
          </a:p>
          <a:p>
            <a:pPr marL="895350" lvl="0" indent="0" algn="l">
              <a:spcAft>
                <a:spcPts val="0"/>
              </a:spcAft>
              <a:buNone/>
            </a:pPr>
            <a:r>
              <a:rPr lang="fr-FR" sz="2000" dirty="0"/>
              <a:t>- en amont, préparation de questionnaires</a:t>
            </a:r>
          </a:p>
          <a:p>
            <a:pPr marL="895350" lvl="0" indent="-93663" algn="l">
              <a:spcAft>
                <a:spcPts val="0"/>
              </a:spcAft>
              <a:buFontTx/>
              <a:buChar char="-"/>
            </a:pPr>
            <a:r>
              <a:rPr lang="fr-FR" sz="2000" dirty="0"/>
              <a:t>- présentation du métier d’acteurs invités</a:t>
            </a:r>
          </a:p>
          <a:p>
            <a:pPr marL="895350" lvl="0" indent="0" algn="l">
              <a:spcAft>
                <a:spcPts val="0"/>
              </a:spcAft>
              <a:buFontTx/>
              <a:buChar char="-"/>
            </a:pPr>
            <a:endParaRPr lang="fr-FR" sz="2000" dirty="0"/>
          </a:p>
          <a:p>
            <a:pPr lvl="0" algn="l"/>
            <a:r>
              <a:rPr lang="fr-FR" b="1" dirty="0">
                <a:solidFill>
                  <a:srgbClr val="0070C0"/>
                </a:solidFill>
              </a:rPr>
              <a:t>P</a:t>
            </a:r>
            <a:r>
              <a:rPr lang="fr-FR" sz="3000" b="1" dirty="0">
                <a:solidFill>
                  <a:srgbClr val="0070C0"/>
                </a:solidFill>
                <a:latin typeface="Calibri"/>
                <a:cs typeface="Calibri"/>
              </a:rPr>
              <a:t>É</a:t>
            </a:r>
            <a:r>
              <a:rPr lang="fr-FR" b="1" dirty="0">
                <a:solidFill>
                  <a:srgbClr val="0070C0"/>
                </a:solidFill>
              </a:rPr>
              <a:t>AC</a:t>
            </a:r>
            <a:r>
              <a:rPr lang="fr-FR" dirty="0"/>
              <a:t> : EPI possible avec le professeur d’arts plastiques.</a:t>
            </a:r>
          </a:p>
          <a:p>
            <a:pPr marL="895350" lvl="0" indent="0" algn="l">
              <a:spcAft>
                <a:spcPts val="0"/>
              </a:spcAft>
              <a:buFontTx/>
              <a:buChar char="-"/>
            </a:pPr>
            <a:r>
              <a:rPr lang="fr-FR" sz="2000" dirty="0"/>
              <a:t>- </a:t>
            </a:r>
            <a:r>
              <a:rPr lang="fr-FR" sz="2000" dirty="0" err="1"/>
              <a:t>GéoPhotographes</a:t>
            </a:r>
            <a:r>
              <a:rPr lang="fr-FR" sz="2000" dirty="0"/>
              <a:t> </a:t>
            </a:r>
          </a:p>
          <a:p>
            <a:pPr marL="895350" lvl="0" indent="0" algn="l">
              <a:spcAft>
                <a:spcPts val="0"/>
              </a:spcAft>
              <a:buFontTx/>
              <a:buChar char="-"/>
            </a:pPr>
            <a:r>
              <a:rPr lang="fr-FR" sz="2000" dirty="0"/>
              <a:t>- Cartographie ton quartier</a:t>
            </a:r>
          </a:p>
          <a:p>
            <a:pPr lvl="0" algn="ctr"/>
            <a:endParaRPr lang="fr-FR" dirty="0"/>
          </a:p>
          <a:p>
            <a:pPr lvl="0" algn="ctr"/>
            <a:endParaRPr lang="fr-FR" dirty="0"/>
          </a:p>
          <a:p>
            <a:pPr lvl="0" algn="ctr"/>
            <a:endParaRPr lang="fr-FR" dirty="0"/>
          </a:p>
        </p:txBody>
      </p:sp>
      <p:sp>
        <p:nvSpPr>
          <p:cNvPr id="6" name="Titre 1"/>
          <p:cNvSpPr txBox="1">
            <a:spLocks noGrp="1"/>
          </p:cNvSpPr>
          <p:nvPr>
            <p:ph type="title" idx="4294967295"/>
          </p:nvPr>
        </p:nvSpPr>
        <p:spPr>
          <a:xfrm>
            <a:off x="503998" y="576000"/>
            <a:ext cx="8568761" cy="720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t>L’entrée dans les Parcours par le territoire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1" y="1187549"/>
            <a:ext cx="9792841" cy="1296144"/>
          </a:xfrm>
        </p:spPr>
        <p:txBody>
          <a:bodyPr/>
          <a:lstStyle>
            <a:defPPr marL="432000" lvl="0" indent="-324000">
              <a:spcBef>
                <a:spcPts val="0"/>
              </a:spcBef>
              <a:spcAft>
                <a:spcPts val="1417"/>
              </a:spcAft>
              <a:buClr>
                <a:srgbClr val="99CC66"/>
              </a:buClr>
              <a:buSzPct val="45000"/>
              <a:buFont typeface="StarSymbol"/>
              <a:buNone/>
              <a:defRPr lang="fr-FR" sz="2600" b="0" i="0" u="none" strike="noStrike" kern="1200">
                <a:ln>
                  <a:noFill/>
                </a:ln>
                <a:latin typeface="Liberation Sans" pitchFamily="34"/>
                <a:ea typeface="WenQuanYi Zen Hei" pitchFamily="2"/>
                <a:cs typeface="Lohit Hindi" pitchFamily="2"/>
              </a:defRPr>
            </a:defPPr>
            <a:lvl1pPr marL="432000" lvl="0" indent="-324000">
              <a:spcBef>
                <a:spcPts val="0"/>
              </a:spcBef>
              <a:spcAft>
                <a:spcPts val="1417"/>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1pPr>
            <a:lvl2pPr marL="864000" lvl="1" indent="-324000">
              <a:spcBef>
                <a:spcPts val="0"/>
              </a:spcBef>
              <a:spcAft>
                <a:spcPts val="1134"/>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2pPr>
            <a:lvl3pPr marL="1295999" lvl="2" indent="-288000">
              <a:spcBef>
                <a:spcPts val="0"/>
              </a:spcBef>
              <a:spcAft>
                <a:spcPts val="850"/>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3pPr>
            <a:lvl4pPr marL="1728000" lvl="3" indent="-216000">
              <a:spcBef>
                <a:spcPts val="0"/>
              </a:spcBef>
              <a:spcAft>
                <a:spcPts val="567"/>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4pPr>
            <a:lvl5pPr marL="2160000" lvl="4"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5pPr>
            <a:lvl6pPr marL="2592000" lvl="5"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6pPr>
            <a:lvl7pPr marL="3024000" lvl="6"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7pPr>
            <a:lvl8pPr marL="3456000" lvl="7"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8pPr>
            <a:lvl9pPr marL="3887999" lvl="8"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9pPr>
          </a:lstStyle>
          <a:p>
            <a:pPr lvl="0" algn="ctr">
              <a:buNone/>
            </a:pPr>
            <a:endParaRPr lang="fr-FR" baseline="30000" dirty="0"/>
          </a:p>
          <a:p>
            <a:pPr algn="ctr">
              <a:buNone/>
            </a:pPr>
            <a:r>
              <a:rPr lang="fr-FR" sz="2400" dirty="0">
                <a:solidFill>
                  <a:srgbClr val="0070C0"/>
                </a:solidFill>
              </a:rPr>
              <a:t>6</a:t>
            </a:r>
            <a:r>
              <a:rPr lang="fr-FR" sz="2400" baseline="30000" dirty="0">
                <a:solidFill>
                  <a:srgbClr val="0070C0"/>
                </a:solidFill>
              </a:rPr>
              <a:t>e </a:t>
            </a:r>
            <a:r>
              <a:rPr lang="fr-FR" sz="2400" dirty="0">
                <a:solidFill>
                  <a:srgbClr val="0070C0"/>
                </a:solidFill>
              </a:rPr>
              <a:t>: La ville de demain (géographie prospective, la commune et ses acteurs)</a:t>
            </a:r>
          </a:p>
        </p:txBody>
      </p:sp>
      <p:sp>
        <p:nvSpPr>
          <p:cNvPr id="6" name="Titre 1"/>
          <p:cNvSpPr txBox="1">
            <a:spLocks noGrp="1"/>
          </p:cNvSpPr>
          <p:nvPr>
            <p:ph type="title" idx="4294967295"/>
          </p:nvPr>
        </p:nvSpPr>
        <p:spPr>
          <a:xfrm>
            <a:off x="503998" y="576000"/>
            <a:ext cx="8640769" cy="720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t>L’entrée dans les Parcours par le territoire</a:t>
            </a:r>
          </a:p>
        </p:txBody>
      </p:sp>
      <p:sp>
        <p:nvSpPr>
          <p:cNvPr id="25602" name="AutoShape 2" descr="Résultat de recherche d'images pour &quot;conflans dema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5603" name="Picture 3"/>
          <p:cNvPicPr>
            <a:picLocks noChangeAspect="1" noChangeArrowheads="1"/>
          </p:cNvPicPr>
          <p:nvPr/>
        </p:nvPicPr>
        <p:blipFill>
          <a:blip r:embed="rId3" cstate="print"/>
          <a:srcRect/>
          <a:stretch>
            <a:fillRect/>
          </a:stretch>
        </p:blipFill>
        <p:spPr bwMode="auto">
          <a:xfrm>
            <a:off x="2592040" y="4558932"/>
            <a:ext cx="4752528" cy="3000743"/>
          </a:xfrm>
          <a:prstGeom prst="rect">
            <a:avLst/>
          </a:prstGeom>
          <a:noFill/>
          <a:ln w="9525">
            <a:noFill/>
            <a:miter lim="800000"/>
            <a:headEnd/>
            <a:tailEnd/>
          </a:ln>
        </p:spPr>
      </p:pic>
      <p:sp>
        <p:nvSpPr>
          <p:cNvPr id="8" name="Rectangle 7"/>
          <p:cNvSpPr/>
          <p:nvPr/>
        </p:nvSpPr>
        <p:spPr>
          <a:xfrm>
            <a:off x="287784" y="2411685"/>
            <a:ext cx="9433048"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5350">
              <a:buFontTx/>
              <a:buChar char="-"/>
            </a:pPr>
            <a:r>
              <a:rPr lang="fr-FR" sz="2400" dirty="0">
                <a:solidFill>
                  <a:schemeClr val="tx1"/>
                </a:solidFill>
              </a:rPr>
              <a:t>Entretiens des élèves avec leurs parents sur le Conflans-Sainte-Honorine actuel</a:t>
            </a:r>
          </a:p>
          <a:p>
            <a:pPr marL="895350">
              <a:buFontTx/>
              <a:buChar char="-"/>
            </a:pPr>
            <a:r>
              <a:rPr lang="fr-FR" sz="2400" dirty="0">
                <a:solidFill>
                  <a:schemeClr val="tx1"/>
                </a:solidFill>
                <a:latin typeface="Calibri"/>
                <a:cs typeface="Calibri"/>
              </a:rPr>
              <a:t>Élaboration de pistes pour mieux habiter </a:t>
            </a:r>
            <a:r>
              <a:rPr lang="fr-FR" sz="2400" dirty="0" err="1">
                <a:solidFill>
                  <a:schemeClr val="tx1"/>
                </a:solidFill>
                <a:latin typeface="Calibri"/>
                <a:cs typeface="Calibri"/>
              </a:rPr>
              <a:t>Conflans</a:t>
            </a:r>
            <a:r>
              <a:rPr lang="fr-FR" sz="2400" dirty="0">
                <a:solidFill>
                  <a:schemeClr val="tx1"/>
                </a:solidFill>
                <a:latin typeface="Calibri"/>
                <a:cs typeface="Calibri"/>
              </a:rPr>
              <a:t> en 2030</a:t>
            </a:r>
          </a:p>
          <a:p>
            <a:pPr marL="895350">
              <a:buFontTx/>
              <a:buChar char="-"/>
            </a:pPr>
            <a:r>
              <a:rPr lang="fr-FR" sz="2400" dirty="0">
                <a:solidFill>
                  <a:schemeClr val="tx1"/>
                </a:solidFill>
                <a:latin typeface="Calibri"/>
                <a:cs typeface="Calibri"/>
              </a:rPr>
              <a:t>Prise de photographies sur les lieux à améliorer</a:t>
            </a:r>
          </a:p>
          <a:p>
            <a:pPr marL="895350">
              <a:buFontTx/>
              <a:buChar char="-"/>
            </a:pPr>
            <a:r>
              <a:rPr lang="fr-FR" sz="2400" dirty="0">
                <a:solidFill>
                  <a:schemeClr val="tx1"/>
                </a:solidFill>
                <a:latin typeface="Calibri"/>
                <a:cs typeface="Calibri"/>
              </a:rPr>
              <a:t>Construction d’une carte fondée sur les pistes de réflexion</a:t>
            </a:r>
          </a:p>
          <a:p>
            <a:pPr marL="895350">
              <a:buFontTx/>
              <a:buChar char="-"/>
            </a:pPr>
            <a:r>
              <a:rPr lang="fr-FR" sz="2400" dirty="0">
                <a:solidFill>
                  <a:schemeClr val="tx1"/>
                </a:solidFill>
                <a:latin typeface="Calibri"/>
                <a:cs typeface="Calibri"/>
              </a:rPr>
              <a:t>Invitation d’un adjoint au maire</a:t>
            </a:r>
            <a:endParaRPr lang="fr-FR" sz="2400" dirty="0">
              <a:solidFill>
                <a:schemeClr val="tx1"/>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287784" y="1691605"/>
            <a:ext cx="9433048" cy="899717"/>
          </a:xfrm>
        </p:spPr>
        <p:txBody>
          <a:bodyPr/>
          <a:lstStyle>
            <a:defPPr marL="432000" lvl="0" indent="-324000">
              <a:spcBef>
                <a:spcPts val="0"/>
              </a:spcBef>
              <a:spcAft>
                <a:spcPts val="1417"/>
              </a:spcAft>
              <a:buClr>
                <a:srgbClr val="99CC66"/>
              </a:buClr>
              <a:buSzPct val="45000"/>
              <a:buFont typeface="StarSymbol"/>
              <a:buNone/>
              <a:defRPr lang="fr-FR" sz="2600" b="0" i="0" u="none" strike="noStrike" kern="1200">
                <a:ln>
                  <a:noFill/>
                </a:ln>
                <a:latin typeface="Liberation Sans" pitchFamily="34"/>
                <a:ea typeface="WenQuanYi Zen Hei" pitchFamily="2"/>
                <a:cs typeface="Lohit Hindi" pitchFamily="2"/>
              </a:defRPr>
            </a:defPPr>
            <a:lvl1pPr marL="432000" lvl="0" indent="-324000">
              <a:spcBef>
                <a:spcPts val="0"/>
              </a:spcBef>
              <a:spcAft>
                <a:spcPts val="1417"/>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1pPr>
            <a:lvl2pPr marL="864000" lvl="1" indent="-324000">
              <a:spcBef>
                <a:spcPts val="0"/>
              </a:spcBef>
              <a:spcAft>
                <a:spcPts val="1134"/>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2pPr>
            <a:lvl3pPr marL="1295999" lvl="2" indent="-288000">
              <a:spcBef>
                <a:spcPts val="0"/>
              </a:spcBef>
              <a:spcAft>
                <a:spcPts val="850"/>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3pPr>
            <a:lvl4pPr marL="1728000" lvl="3" indent="-216000">
              <a:spcBef>
                <a:spcPts val="0"/>
              </a:spcBef>
              <a:spcAft>
                <a:spcPts val="567"/>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4pPr>
            <a:lvl5pPr marL="2160000" lvl="4"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5pPr>
            <a:lvl6pPr marL="2592000" lvl="5"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6pPr>
            <a:lvl7pPr marL="3024000" lvl="6"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7pPr>
            <a:lvl8pPr marL="3456000" lvl="7"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8pPr>
            <a:lvl9pPr marL="3887999" lvl="8"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9pPr>
          </a:lstStyle>
          <a:p>
            <a:pPr lvl="0" algn="ctr">
              <a:buNone/>
            </a:pPr>
            <a:r>
              <a:rPr lang="fr-FR" dirty="0">
                <a:solidFill>
                  <a:srgbClr val="0070C0"/>
                </a:solidFill>
              </a:rPr>
              <a:t>5</a:t>
            </a:r>
            <a:r>
              <a:rPr lang="fr-FR" baseline="30000" dirty="0">
                <a:solidFill>
                  <a:srgbClr val="0070C0"/>
                </a:solidFill>
              </a:rPr>
              <a:t>e </a:t>
            </a:r>
            <a:r>
              <a:rPr lang="fr-FR" dirty="0">
                <a:solidFill>
                  <a:srgbClr val="0070C0"/>
                </a:solidFill>
              </a:rPr>
              <a:t>: Les risques industriels et technologiques / l'énergie, l'eau : des ressources à ménager et à mieux utiliser</a:t>
            </a:r>
            <a:endParaRPr lang="fr-FR" baseline="30000" dirty="0">
              <a:solidFill>
                <a:srgbClr val="0070C0"/>
              </a:solidFill>
            </a:endParaRPr>
          </a:p>
          <a:p>
            <a:pPr lvl="0" algn="ctr"/>
            <a:endParaRPr lang="fr-FR" dirty="0"/>
          </a:p>
          <a:p>
            <a:pPr lvl="0" algn="ctr"/>
            <a:endParaRPr lang="fr-FR" dirty="0"/>
          </a:p>
        </p:txBody>
      </p:sp>
      <p:sp>
        <p:nvSpPr>
          <p:cNvPr id="6" name="Titre 1"/>
          <p:cNvSpPr txBox="1">
            <a:spLocks noGrp="1"/>
          </p:cNvSpPr>
          <p:nvPr>
            <p:ph type="title" idx="4294967295"/>
          </p:nvPr>
        </p:nvSpPr>
        <p:spPr>
          <a:xfrm>
            <a:off x="503998" y="576000"/>
            <a:ext cx="8640770" cy="720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t>L’entrée dans les Parcours par le territoire</a:t>
            </a:r>
          </a:p>
        </p:txBody>
      </p:sp>
      <p:pic>
        <p:nvPicPr>
          <p:cNvPr id="1026" name="Picture 2"/>
          <p:cNvPicPr>
            <a:picLocks noChangeAspect="1" noChangeArrowheads="1"/>
          </p:cNvPicPr>
          <p:nvPr/>
        </p:nvPicPr>
        <p:blipFill>
          <a:blip r:embed="rId3" cstate="print"/>
          <a:srcRect/>
          <a:stretch>
            <a:fillRect/>
          </a:stretch>
        </p:blipFill>
        <p:spPr bwMode="auto">
          <a:xfrm>
            <a:off x="4896296" y="4571925"/>
            <a:ext cx="4557539" cy="2740529"/>
          </a:xfrm>
          <a:prstGeom prst="rect">
            <a:avLst/>
          </a:prstGeom>
          <a:noFill/>
          <a:ln w="9525">
            <a:noFill/>
            <a:miter lim="800000"/>
            <a:headEnd/>
            <a:tailEnd/>
          </a:ln>
        </p:spPr>
      </p:pic>
      <p:pic>
        <p:nvPicPr>
          <p:cNvPr id="1028" name="Picture 4" descr="File:Conflans-Sainte-Honorine inondations juin 2016 (5).jpg"/>
          <p:cNvPicPr>
            <a:picLocks noChangeAspect="1" noChangeArrowheads="1"/>
          </p:cNvPicPr>
          <p:nvPr/>
        </p:nvPicPr>
        <p:blipFill>
          <a:blip r:embed="rId4" cstate="print"/>
          <a:srcRect/>
          <a:stretch>
            <a:fillRect/>
          </a:stretch>
        </p:blipFill>
        <p:spPr bwMode="auto">
          <a:xfrm>
            <a:off x="575816" y="4571925"/>
            <a:ext cx="3600400" cy="2700300"/>
          </a:xfrm>
          <a:prstGeom prst="rect">
            <a:avLst/>
          </a:prstGeom>
          <a:noFill/>
          <a:ln>
            <a:solidFill>
              <a:schemeClr val="tx1"/>
            </a:solidFill>
          </a:ln>
        </p:spPr>
      </p:pic>
      <p:sp>
        <p:nvSpPr>
          <p:cNvPr id="7" name="Rectangle 6"/>
          <p:cNvSpPr/>
          <p:nvPr/>
        </p:nvSpPr>
        <p:spPr>
          <a:xfrm>
            <a:off x="287784" y="2627709"/>
            <a:ext cx="9505056" cy="18722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-Travail de repérage des risques menaçant </a:t>
            </a:r>
            <a:r>
              <a:rPr lang="fr-FR" sz="2400" dirty="0" err="1">
                <a:solidFill>
                  <a:schemeClr val="tx1"/>
                </a:solidFill>
              </a:rPr>
              <a:t>Conflans</a:t>
            </a:r>
            <a:endParaRPr lang="fr-FR" sz="2400" dirty="0">
              <a:solidFill>
                <a:schemeClr val="tx1"/>
              </a:solidFill>
            </a:endParaRPr>
          </a:p>
          <a:p>
            <a:r>
              <a:rPr lang="fr-FR" sz="2400" dirty="0">
                <a:solidFill>
                  <a:schemeClr val="tx1"/>
                </a:solidFill>
              </a:rPr>
              <a:t>-</a:t>
            </a:r>
            <a:r>
              <a:rPr lang="fr-FR" sz="2400" dirty="0">
                <a:solidFill>
                  <a:schemeClr val="tx1"/>
                </a:solidFill>
                <a:latin typeface="Calibri"/>
                <a:cs typeface="Calibri"/>
              </a:rPr>
              <a:t>Élaboration de rapports géographiques (situer, décrire, expliquer, caractériser avec production cartographique)</a:t>
            </a:r>
          </a:p>
          <a:p>
            <a:pPr>
              <a:buFontTx/>
              <a:buChar char="-"/>
            </a:pPr>
            <a:r>
              <a:rPr lang="fr-FR" sz="2400" dirty="0">
                <a:solidFill>
                  <a:schemeClr val="tx1"/>
                </a:solidFill>
                <a:latin typeface="Calibri"/>
                <a:cs typeface="Calibri"/>
              </a:rPr>
              <a:t>Mutualisation cartographique des risques et des pistes de solution</a:t>
            </a:r>
          </a:p>
          <a:p>
            <a:pPr>
              <a:buFontTx/>
              <a:buChar char="-"/>
            </a:pPr>
            <a:r>
              <a:rPr lang="fr-FR" sz="2400" dirty="0">
                <a:solidFill>
                  <a:schemeClr val="tx1"/>
                </a:solidFill>
                <a:latin typeface="Calibri"/>
                <a:cs typeface="Calibri"/>
              </a:rPr>
              <a:t>Invitation d’un commandant pompier du SDIS 78, point sur son métier</a:t>
            </a:r>
            <a:r>
              <a:rPr lang="fr-FR" sz="2400" dirty="0"/>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0" y="1691605"/>
            <a:ext cx="10080625" cy="864096"/>
          </a:xfrm>
        </p:spPr>
        <p:txBody>
          <a:bodyPr/>
          <a:lstStyle>
            <a:defPPr marL="432000" lvl="0" indent="-324000">
              <a:spcBef>
                <a:spcPts val="0"/>
              </a:spcBef>
              <a:spcAft>
                <a:spcPts val="1417"/>
              </a:spcAft>
              <a:buClr>
                <a:srgbClr val="99CC66"/>
              </a:buClr>
              <a:buSzPct val="45000"/>
              <a:buFont typeface="StarSymbol"/>
              <a:buNone/>
              <a:defRPr lang="fr-FR" sz="2600" b="0" i="0" u="none" strike="noStrike" kern="1200">
                <a:ln>
                  <a:noFill/>
                </a:ln>
                <a:latin typeface="Liberation Sans" pitchFamily="34"/>
                <a:ea typeface="WenQuanYi Zen Hei" pitchFamily="2"/>
                <a:cs typeface="Lohit Hindi" pitchFamily="2"/>
              </a:defRPr>
            </a:defPPr>
            <a:lvl1pPr marL="432000" lvl="0" indent="-324000">
              <a:spcBef>
                <a:spcPts val="0"/>
              </a:spcBef>
              <a:spcAft>
                <a:spcPts val="1417"/>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1pPr>
            <a:lvl2pPr marL="864000" lvl="1" indent="-324000">
              <a:spcBef>
                <a:spcPts val="0"/>
              </a:spcBef>
              <a:spcAft>
                <a:spcPts val="1134"/>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2pPr>
            <a:lvl3pPr marL="1295999" lvl="2" indent="-288000">
              <a:spcBef>
                <a:spcPts val="0"/>
              </a:spcBef>
              <a:spcAft>
                <a:spcPts val="850"/>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3pPr>
            <a:lvl4pPr marL="1728000" lvl="3" indent="-216000">
              <a:spcBef>
                <a:spcPts val="0"/>
              </a:spcBef>
              <a:spcAft>
                <a:spcPts val="567"/>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4pPr>
            <a:lvl5pPr marL="2160000" lvl="4"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5pPr>
            <a:lvl6pPr marL="2592000" lvl="5"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6pPr>
            <a:lvl7pPr marL="3024000" lvl="6"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7pPr>
            <a:lvl8pPr marL="3456000" lvl="7"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8pPr>
            <a:lvl9pPr marL="3887999" lvl="8"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9pPr>
          </a:lstStyle>
          <a:p>
            <a:pPr algn="ctr">
              <a:buNone/>
            </a:pPr>
            <a:r>
              <a:rPr lang="fr-FR" sz="2300" dirty="0">
                <a:solidFill>
                  <a:srgbClr val="0070C0"/>
                </a:solidFill>
              </a:rPr>
              <a:t>4</a:t>
            </a:r>
            <a:r>
              <a:rPr lang="fr-FR" sz="2300" baseline="30000" dirty="0">
                <a:solidFill>
                  <a:srgbClr val="0070C0"/>
                </a:solidFill>
              </a:rPr>
              <a:t>e </a:t>
            </a:r>
            <a:r>
              <a:rPr lang="fr-FR" sz="2300" dirty="0">
                <a:solidFill>
                  <a:srgbClr val="0070C0"/>
                </a:solidFill>
              </a:rPr>
              <a:t>: Des villes inégalement connectées aux réseaux de la mondialisation</a:t>
            </a:r>
            <a:endParaRPr lang="fr-FR" sz="2300" dirty="0"/>
          </a:p>
          <a:p>
            <a:pPr lvl="0" algn="ctr">
              <a:buNone/>
            </a:pPr>
            <a:endParaRPr lang="fr-FR" dirty="0"/>
          </a:p>
          <a:p>
            <a:pPr lvl="0" algn="ctr"/>
            <a:endParaRPr lang="fr-FR" dirty="0"/>
          </a:p>
          <a:p>
            <a:pPr lvl="0" algn="ctr"/>
            <a:endParaRPr lang="fr-FR" dirty="0"/>
          </a:p>
        </p:txBody>
      </p:sp>
      <p:sp>
        <p:nvSpPr>
          <p:cNvPr id="6" name="Titre 1"/>
          <p:cNvSpPr txBox="1">
            <a:spLocks/>
          </p:cNvSpPr>
          <p:nvPr/>
        </p:nvSpPr>
        <p:spPr>
          <a:xfrm>
            <a:off x="431800" y="611485"/>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dirty="0">
                <a:ln>
                  <a:noFill/>
                </a:ln>
                <a:solidFill>
                  <a:sysClr val="windowText" lastClr="000000"/>
                </a:solidFill>
                <a:effectLst/>
                <a:uLnTx/>
                <a:uFillTx/>
                <a:latin typeface="Arial" pitchFamily="18"/>
              </a:rPr>
              <a:t>L’entrée dans les Parcours par le territoire</a:t>
            </a:r>
          </a:p>
        </p:txBody>
      </p:sp>
      <p:pic>
        <p:nvPicPr>
          <p:cNvPr id="21505" name="Picture 1"/>
          <p:cNvPicPr>
            <a:picLocks noChangeAspect="1" noChangeArrowheads="1"/>
          </p:cNvPicPr>
          <p:nvPr/>
        </p:nvPicPr>
        <p:blipFill>
          <a:blip r:embed="rId3" cstate="print"/>
          <a:srcRect/>
          <a:stretch>
            <a:fillRect/>
          </a:stretch>
        </p:blipFill>
        <p:spPr bwMode="auto">
          <a:xfrm>
            <a:off x="3384128" y="4526403"/>
            <a:ext cx="3262088" cy="3033272"/>
          </a:xfrm>
          <a:prstGeom prst="rect">
            <a:avLst/>
          </a:prstGeom>
          <a:noFill/>
          <a:ln w="9525">
            <a:noFill/>
            <a:miter lim="800000"/>
            <a:headEnd/>
            <a:tailEnd/>
          </a:ln>
        </p:spPr>
      </p:pic>
      <p:sp>
        <p:nvSpPr>
          <p:cNvPr id="5" name="Rectangle 4"/>
          <p:cNvSpPr/>
          <p:nvPr/>
        </p:nvSpPr>
        <p:spPr>
          <a:xfrm>
            <a:off x="287784" y="2195661"/>
            <a:ext cx="9505056"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fr-FR" sz="2400" dirty="0">
                <a:solidFill>
                  <a:schemeClr val="tx1"/>
                </a:solidFill>
              </a:rPr>
              <a:t> Sondage des élèves auprès de leurs parents</a:t>
            </a:r>
          </a:p>
          <a:p>
            <a:pPr>
              <a:buFontTx/>
              <a:buChar char="-"/>
            </a:pPr>
            <a:r>
              <a:rPr lang="fr-FR" sz="2400" dirty="0">
                <a:solidFill>
                  <a:schemeClr val="tx1"/>
                </a:solidFill>
              </a:rPr>
              <a:t> Photographie d’éléments illustrant le lien entre </a:t>
            </a:r>
            <a:r>
              <a:rPr lang="fr-FR" sz="2400" dirty="0" err="1">
                <a:solidFill>
                  <a:schemeClr val="tx1"/>
                </a:solidFill>
              </a:rPr>
              <a:t>Conflans</a:t>
            </a:r>
            <a:r>
              <a:rPr lang="fr-FR" sz="2400" dirty="0">
                <a:solidFill>
                  <a:schemeClr val="tx1"/>
                </a:solidFill>
              </a:rPr>
              <a:t> et la mondialisation</a:t>
            </a:r>
          </a:p>
          <a:p>
            <a:pPr>
              <a:buFontTx/>
              <a:buChar char="-"/>
            </a:pPr>
            <a:r>
              <a:rPr lang="fr-FR" sz="2400" dirty="0">
                <a:solidFill>
                  <a:schemeClr val="tx1"/>
                </a:solidFill>
              </a:rPr>
              <a:t>Invitation des parents d’élèves travaillant dans les FTN pour :</a:t>
            </a:r>
          </a:p>
          <a:p>
            <a:pPr lvl="1">
              <a:buFont typeface="Arial" charset="0"/>
              <a:buChar char="•"/>
            </a:pPr>
            <a:r>
              <a:rPr lang="fr-FR" sz="2400" dirty="0">
                <a:solidFill>
                  <a:schemeClr val="tx1"/>
                </a:solidFill>
              </a:rPr>
              <a:t>Discuter du diagnostic de terrain des élèves</a:t>
            </a:r>
          </a:p>
          <a:p>
            <a:pPr lvl="1">
              <a:buFont typeface="Arial" charset="0"/>
              <a:buChar char="•"/>
            </a:pPr>
            <a:r>
              <a:rPr lang="fr-FR" sz="2400" dirty="0">
                <a:solidFill>
                  <a:schemeClr val="tx1"/>
                </a:solidFill>
              </a:rPr>
              <a:t>Présentation des métiers des parents</a:t>
            </a:r>
            <a:endParaRPr lang="fr-FR" sz="24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503808" y="1403574"/>
            <a:ext cx="9072000" cy="1368152"/>
          </a:xfrm>
        </p:spPr>
        <p:txBody>
          <a:bodyPr/>
          <a:lstStyle>
            <a:defPPr marL="432000" lvl="0" indent="-324000">
              <a:spcBef>
                <a:spcPts val="0"/>
              </a:spcBef>
              <a:spcAft>
                <a:spcPts val="1417"/>
              </a:spcAft>
              <a:buClr>
                <a:srgbClr val="99CC66"/>
              </a:buClr>
              <a:buSzPct val="45000"/>
              <a:buFont typeface="StarSymbol"/>
              <a:buNone/>
              <a:defRPr lang="fr-FR" sz="2600" b="0" i="0" u="none" strike="noStrike" kern="1200">
                <a:ln>
                  <a:noFill/>
                </a:ln>
                <a:latin typeface="Liberation Sans" pitchFamily="34"/>
                <a:ea typeface="WenQuanYi Zen Hei" pitchFamily="2"/>
                <a:cs typeface="Lohit Hindi" pitchFamily="2"/>
              </a:defRPr>
            </a:defPPr>
            <a:lvl1pPr marL="432000" lvl="0" indent="-324000">
              <a:spcBef>
                <a:spcPts val="0"/>
              </a:spcBef>
              <a:spcAft>
                <a:spcPts val="1417"/>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1pPr>
            <a:lvl2pPr marL="864000" lvl="1" indent="-324000">
              <a:spcBef>
                <a:spcPts val="0"/>
              </a:spcBef>
              <a:spcAft>
                <a:spcPts val="1134"/>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2pPr>
            <a:lvl3pPr marL="1295999" lvl="2" indent="-288000">
              <a:spcBef>
                <a:spcPts val="0"/>
              </a:spcBef>
              <a:spcAft>
                <a:spcPts val="850"/>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3pPr>
            <a:lvl4pPr marL="1728000" lvl="3" indent="-216000">
              <a:spcBef>
                <a:spcPts val="0"/>
              </a:spcBef>
              <a:spcAft>
                <a:spcPts val="567"/>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4pPr>
            <a:lvl5pPr marL="2160000" lvl="4"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5pPr>
            <a:lvl6pPr marL="2592000" lvl="5"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6pPr>
            <a:lvl7pPr marL="3024000" lvl="6"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7pPr>
            <a:lvl8pPr marL="3456000" lvl="7"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8pPr>
            <a:lvl9pPr marL="3887999" lvl="8"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9pPr>
          </a:lstStyle>
          <a:p>
            <a:pPr lvl="0" algn="ctr">
              <a:buNone/>
            </a:pPr>
            <a:endParaRPr lang="fr-FR" dirty="0"/>
          </a:p>
          <a:p>
            <a:pPr lvl="0" algn="ctr"/>
            <a:endParaRPr lang="fr-FR" dirty="0"/>
          </a:p>
          <a:p>
            <a:pPr lvl="0" algn="ctr"/>
            <a:endParaRPr lang="fr-FR" dirty="0"/>
          </a:p>
        </p:txBody>
      </p:sp>
      <p:sp>
        <p:nvSpPr>
          <p:cNvPr id="6" name="Titre 1"/>
          <p:cNvSpPr txBox="1">
            <a:spLocks/>
          </p:cNvSpPr>
          <p:nvPr/>
        </p:nvSpPr>
        <p:spPr>
          <a:xfrm>
            <a:off x="359792" y="611485"/>
            <a:ext cx="8640769"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defTabSz="914400" rtl="0" eaLnBrk="1" fontAlgn="auto" latinLnBrk="0" hangingPunct="0">
              <a:lnSpc>
                <a:spcPct val="100000"/>
              </a:lnSpc>
              <a:spcBef>
                <a:spcPts val="0"/>
              </a:spcBef>
              <a:spcAft>
                <a:spcPts val="0"/>
              </a:spcAft>
              <a:buClrTx/>
              <a:buSzPct val="45000"/>
              <a:buFont typeface="StarSymbol"/>
              <a:buNone/>
              <a:tabLst/>
              <a:defRPr/>
            </a:pPr>
            <a:r>
              <a:rPr kumimoji="0" lang="fr-FR" sz="3600" b="0" i="0" u="none" strike="noStrike" kern="1200" cap="none" spc="0" normalizeH="0" baseline="0" noProof="0" dirty="0">
                <a:ln>
                  <a:noFill/>
                </a:ln>
                <a:solidFill>
                  <a:sysClr val="windowText" lastClr="000000"/>
                </a:solidFill>
                <a:effectLst/>
                <a:uLnTx/>
                <a:uFillTx/>
                <a:latin typeface="Arial" pitchFamily="18"/>
              </a:rPr>
              <a:t>L’entrée dans les Parcours par le territoire</a:t>
            </a:r>
          </a:p>
        </p:txBody>
      </p:sp>
      <p:pic>
        <p:nvPicPr>
          <p:cNvPr id="19457" name="Picture 1"/>
          <p:cNvPicPr>
            <a:picLocks noChangeAspect="1" noChangeArrowheads="1"/>
          </p:cNvPicPr>
          <p:nvPr/>
        </p:nvPicPr>
        <p:blipFill>
          <a:blip r:embed="rId3" cstate="print"/>
          <a:srcRect/>
          <a:stretch>
            <a:fillRect/>
          </a:stretch>
        </p:blipFill>
        <p:spPr bwMode="auto">
          <a:xfrm>
            <a:off x="2920968" y="4139877"/>
            <a:ext cx="4182128" cy="3419798"/>
          </a:xfrm>
          <a:prstGeom prst="rect">
            <a:avLst/>
          </a:prstGeom>
          <a:noFill/>
          <a:ln w="9525">
            <a:noFill/>
            <a:miter lim="800000"/>
            <a:headEnd/>
            <a:tailEnd/>
          </a:ln>
        </p:spPr>
      </p:pic>
      <p:sp>
        <p:nvSpPr>
          <p:cNvPr id="5" name="Espace réservé du texte 2"/>
          <p:cNvSpPr txBox="1">
            <a:spLocks/>
          </p:cNvSpPr>
          <p:nvPr/>
        </p:nvSpPr>
        <p:spPr>
          <a:xfrm>
            <a:off x="215777" y="1547589"/>
            <a:ext cx="9864848" cy="504056"/>
          </a:xfrm>
          <a:prstGeom prst="rect">
            <a:avLst/>
          </a:prstGeom>
          <a:noFill/>
          <a:ln>
            <a:noFill/>
          </a:ln>
        </p:spPr>
        <p:txBody>
          <a:bodyPr lIns="0" tIns="0" rIns="0" bIns="0"/>
          <a:lstStyle>
            <a:defPPr marL="432000" lvl="0" indent="-324000">
              <a:spcBef>
                <a:spcPts val="0"/>
              </a:spcBef>
              <a:spcAft>
                <a:spcPts val="1417"/>
              </a:spcAft>
              <a:buClr>
                <a:srgbClr val="99CC66"/>
              </a:buClr>
              <a:buSzPct val="45000"/>
              <a:buFont typeface="StarSymbol"/>
              <a:buNone/>
              <a:defRPr lang="fr-FR" sz="2600" b="0" i="0" u="none" strike="noStrike" kern="1200">
                <a:ln>
                  <a:noFill/>
                </a:ln>
                <a:latin typeface="Liberation Sans" pitchFamily="34"/>
                <a:ea typeface="WenQuanYi Zen Hei" pitchFamily="2"/>
                <a:cs typeface="Lohit Hindi" pitchFamily="2"/>
              </a:defRPr>
            </a:defPPr>
            <a:lvl1pPr marL="432000" lvl="0" indent="-324000">
              <a:spcBef>
                <a:spcPts val="0"/>
              </a:spcBef>
              <a:spcAft>
                <a:spcPts val="1417"/>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1pPr>
            <a:lvl2pPr marL="864000" lvl="1" indent="-324000">
              <a:spcBef>
                <a:spcPts val="0"/>
              </a:spcBef>
              <a:spcAft>
                <a:spcPts val="1134"/>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2pPr>
            <a:lvl3pPr marL="1295999" lvl="2" indent="-288000">
              <a:spcBef>
                <a:spcPts val="0"/>
              </a:spcBef>
              <a:spcAft>
                <a:spcPts val="850"/>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3pPr>
            <a:lvl4pPr marL="1728000" lvl="3" indent="-216000">
              <a:spcBef>
                <a:spcPts val="0"/>
              </a:spcBef>
              <a:spcAft>
                <a:spcPts val="567"/>
              </a:spcAft>
              <a:buClr>
                <a:srgbClr val="99CC66"/>
              </a:buClr>
              <a:buSzPct val="75000"/>
              <a:buFont typeface="StarSymbol"/>
              <a:buChar char="–"/>
              <a:defRPr lang="fr-FR" sz="2600" b="0" i="0" u="none" strike="noStrike" kern="1200">
                <a:ln>
                  <a:noFill/>
                </a:ln>
                <a:latin typeface="Liberation Sans" pitchFamily="34"/>
                <a:ea typeface="WenQuanYi Zen Hei" pitchFamily="2"/>
                <a:cs typeface="Lohit Hindi" pitchFamily="2"/>
              </a:defRPr>
            </a:lvl4pPr>
            <a:lvl5pPr marL="2160000" lvl="4"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5pPr>
            <a:lvl6pPr marL="2592000" lvl="5"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6pPr>
            <a:lvl7pPr marL="3024000" lvl="6" indent="-216000">
              <a:spcBef>
                <a:spcPts val="0"/>
              </a:spcBef>
              <a:spcAft>
                <a:spcPts val="283"/>
              </a:spcAft>
              <a:buClr>
                <a:srgbClr val="99CC66"/>
              </a:buClr>
              <a:buSzPct val="45000"/>
              <a:buFont typeface="StarSymbol"/>
              <a:buChar char="●"/>
              <a:defRPr lang="fr-FR" sz="2600" b="0" i="0" u="none" strike="noStrike" kern="1200">
                <a:ln>
                  <a:noFill/>
                </a:ln>
                <a:latin typeface="Liberation Sans" pitchFamily="34"/>
                <a:ea typeface="WenQuanYi Zen Hei" pitchFamily="2"/>
                <a:cs typeface="Lohit Hindi" pitchFamily="2"/>
              </a:defRPr>
            </a:lvl7pPr>
            <a:lvl8pPr marL="3456000" lvl="7"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8pPr>
            <a:lvl9pPr marL="3887999" lvl="8" indent="-216000">
              <a:spcBef>
                <a:spcPts val="0"/>
              </a:spcBef>
              <a:spcAft>
                <a:spcPts val="283"/>
              </a:spcAft>
              <a:buClr>
                <a:srgbClr val="99CC66"/>
              </a:buClr>
              <a:buSzPct val="45000"/>
              <a:buFont typeface="StarSymbol"/>
              <a:buChar char="●"/>
              <a:defRPr lang="fr-FR" sz="2000" b="0" i="0" u="none" strike="noStrike" kern="1200">
                <a:ln>
                  <a:noFill/>
                </a:ln>
                <a:latin typeface="Liberation Sans" pitchFamily="34"/>
                <a:ea typeface="WenQuanYi Zen Hei" pitchFamily="2"/>
                <a:cs typeface="Lohit Hindi" pitchFamily="2"/>
              </a:defRPr>
            </a:lvl9pPr>
          </a:lstStyle>
          <a:p>
            <a:pPr marL="432000" marR="0" lvl="0" indent="-324000" algn="ctr" defTabSz="914400" rtl="0" eaLnBrk="1" fontAlgn="auto" latinLnBrk="0" hangingPunct="0">
              <a:lnSpc>
                <a:spcPct val="100000"/>
              </a:lnSpc>
              <a:spcBef>
                <a:spcPts val="0"/>
              </a:spcBef>
              <a:spcAft>
                <a:spcPts val="1417"/>
              </a:spcAft>
              <a:buClr>
                <a:srgbClr val="99CC66"/>
              </a:buClr>
              <a:buSzPct val="45000"/>
              <a:buFont typeface="StarSymbol"/>
              <a:buNone/>
              <a:tabLst/>
              <a:defRPr/>
            </a:pPr>
            <a:r>
              <a:rPr lang="fr-FR" dirty="0">
                <a:solidFill>
                  <a:srgbClr val="0070C0"/>
                </a:solidFill>
              </a:rPr>
              <a:t>3</a:t>
            </a:r>
            <a:r>
              <a:rPr kumimoji="0" lang="fr-FR" sz="2600" b="0" i="0" u="none" strike="noStrike" kern="1200" cap="none" spc="0" normalizeH="0" baseline="30000" noProof="0" dirty="0">
                <a:ln>
                  <a:noFill/>
                </a:ln>
                <a:solidFill>
                  <a:srgbClr val="0070C0"/>
                </a:solidFill>
                <a:effectLst/>
                <a:uLnTx/>
                <a:uFillTx/>
                <a:latin typeface="Liberation Sans" pitchFamily="34"/>
                <a:ea typeface="WenQuanYi Zen Hei" pitchFamily="2"/>
                <a:cs typeface="Lohit Hindi" pitchFamily="2"/>
              </a:rPr>
              <a:t>e </a:t>
            </a:r>
            <a:r>
              <a:rPr kumimoji="0" lang="fr-FR" sz="2600" b="0" i="0" u="none" strike="noStrike" kern="1200" cap="none" spc="0" normalizeH="0" baseline="0" noProof="0" dirty="0">
                <a:ln>
                  <a:noFill/>
                </a:ln>
                <a:solidFill>
                  <a:srgbClr val="0070C0"/>
                </a:solidFill>
                <a:effectLst/>
                <a:uLnTx/>
                <a:uFillTx/>
                <a:latin typeface="Liberation Sans" pitchFamily="34"/>
                <a:ea typeface="WenQuanYi Zen Hei" pitchFamily="2"/>
                <a:cs typeface="Lohit Hindi" pitchFamily="2"/>
              </a:rPr>
              <a:t>: L’espace productif conflanais</a:t>
            </a:r>
            <a:endParaRPr kumimoji="0" lang="fr-FR" sz="2600" b="0" i="0" u="none" strike="noStrike" kern="1200" cap="none" spc="0" normalizeH="0" baseline="0" noProof="0" dirty="0">
              <a:ln>
                <a:noFill/>
              </a:ln>
              <a:solidFill>
                <a:sysClr val="windowText" lastClr="000000"/>
              </a:solidFill>
              <a:effectLst/>
              <a:uLnTx/>
              <a:uFillTx/>
              <a:latin typeface="Liberation Sans" pitchFamily="34"/>
              <a:ea typeface="WenQuanYi Zen Hei" pitchFamily="2"/>
              <a:cs typeface="Lohit Hindi" pitchFamily="2"/>
            </a:endParaRPr>
          </a:p>
          <a:p>
            <a:pPr marL="432000" marR="0" lvl="0" indent="-324000" algn="ctr" defTabSz="914400" rtl="0" eaLnBrk="1" fontAlgn="auto" latinLnBrk="0" hangingPunct="0">
              <a:lnSpc>
                <a:spcPct val="100000"/>
              </a:lnSpc>
              <a:spcBef>
                <a:spcPts val="0"/>
              </a:spcBef>
              <a:spcAft>
                <a:spcPts val="1417"/>
              </a:spcAft>
              <a:buClr>
                <a:srgbClr val="99CC66"/>
              </a:buClr>
              <a:buSzPct val="45000"/>
              <a:buFont typeface="StarSymbol"/>
              <a:buChar char="●"/>
              <a:tabLst/>
              <a:defRPr/>
            </a:pPr>
            <a:endParaRPr kumimoji="0" lang="fr-FR" sz="2600" b="0" i="0" u="none" strike="noStrike" kern="1200" cap="none" spc="0" normalizeH="0" baseline="0" noProof="0" dirty="0">
              <a:ln>
                <a:noFill/>
              </a:ln>
              <a:solidFill>
                <a:sysClr val="windowText" lastClr="000000"/>
              </a:solidFill>
              <a:effectLst/>
              <a:uLnTx/>
              <a:uFillTx/>
              <a:latin typeface="Liberation Sans" pitchFamily="34"/>
              <a:ea typeface="WenQuanYi Zen Hei" pitchFamily="2"/>
              <a:cs typeface="Lohit Hindi" pitchFamily="2"/>
            </a:endParaRPr>
          </a:p>
          <a:p>
            <a:pPr marL="432000" marR="0" lvl="0" indent="-324000" algn="ctr" defTabSz="914400" rtl="0" eaLnBrk="1" fontAlgn="auto" latinLnBrk="0" hangingPunct="0">
              <a:lnSpc>
                <a:spcPct val="100000"/>
              </a:lnSpc>
              <a:spcBef>
                <a:spcPts val="0"/>
              </a:spcBef>
              <a:spcAft>
                <a:spcPts val="1417"/>
              </a:spcAft>
              <a:buClr>
                <a:srgbClr val="99CC66"/>
              </a:buClr>
              <a:buSzPct val="45000"/>
              <a:buFont typeface="StarSymbol"/>
              <a:buChar char="●"/>
              <a:tabLst/>
              <a:defRPr/>
            </a:pPr>
            <a:endParaRPr kumimoji="0" lang="fr-FR" sz="2600" b="0" i="0" u="none" strike="noStrike" kern="1200" cap="none" spc="0" normalizeH="0" baseline="0" noProof="0" dirty="0">
              <a:ln>
                <a:noFill/>
              </a:ln>
              <a:solidFill>
                <a:sysClr val="windowText" lastClr="000000"/>
              </a:solidFill>
              <a:effectLst/>
              <a:uLnTx/>
              <a:uFillTx/>
              <a:latin typeface="Liberation Sans" pitchFamily="34"/>
              <a:ea typeface="WenQuanYi Zen Hei" pitchFamily="2"/>
              <a:cs typeface="Lohit Hindi" pitchFamily="2"/>
            </a:endParaRPr>
          </a:p>
        </p:txBody>
      </p:sp>
      <p:sp>
        <p:nvSpPr>
          <p:cNvPr id="7" name="Rectangle 6"/>
          <p:cNvSpPr/>
          <p:nvPr/>
        </p:nvSpPr>
        <p:spPr>
          <a:xfrm>
            <a:off x="287784" y="1979637"/>
            <a:ext cx="9505056"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fr-FR" sz="2400" dirty="0">
                <a:solidFill>
                  <a:schemeClr val="tx1"/>
                </a:solidFill>
              </a:rPr>
              <a:t>Travail sur la nouvelle zone d’activité de Conflans-Sainte-Honorine</a:t>
            </a:r>
          </a:p>
          <a:p>
            <a:pPr>
              <a:buFontTx/>
              <a:buChar char="-"/>
            </a:pPr>
            <a:r>
              <a:rPr lang="fr-FR" sz="2400" dirty="0">
                <a:solidFill>
                  <a:schemeClr val="tx1"/>
                </a:solidFill>
              </a:rPr>
              <a:t>Diagnostic de terrain</a:t>
            </a:r>
          </a:p>
          <a:p>
            <a:pPr>
              <a:buFontTx/>
              <a:buChar char="-"/>
            </a:pPr>
            <a:r>
              <a:rPr lang="fr-FR" sz="2400" dirty="0">
                <a:solidFill>
                  <a:schemeClr val="tx1"/>
                </a:solidFill>
              </a:rPr>
              <a:t>Rapport cartographique de synthèse</a:t>
            </a:r>
          </a:p>
          <a:p>
            <a:pPr>
              <a:buFontTx/>
              <a:buChar char="-"/>
            </a:pPr>
            <a:r>
              <a:rPr lang="fr-FR" sz="2400" dirty="0">
                <a:solidFill>
                  <a:schemeClr val="tx1"/>
                </a:solidFill>
              </a:rPr>
              <a:t>Invitation de représentants de la mairie et de représentants des métiers et entreprises de cette zone d’activité</a:t>
            </a:r>
            <a:endParaRPr lang="fr-FR" sz="24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6" name="Titre 1"/>
          <p:cNvSpPr txBox="1">
            <a:spLocks noGrp="1"/>
          </p:cNvSpPr>
          <p:nvPr>
            <p:ph type="title" idx="4294967295"/>
          </p:nvPr>
        </p:nvSpPr>
        <p:spPr>
          <a:xfrm>
            <a:off x="503998" y="576000"/>
            <a:ext cx="8568761" cy="720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t>L’entrée dans les Parcours par le territoire</a:t>
            </a:r>
          </a:p>
        </p:txBody>
      </p:sp>
      <p:graphicFrame>
        <p:nvGraphicFramePr>
          <p:cNvPr id="4" name="Diagramme 3"/>
          <p:cNvGraphicFramePr/>
          <p:nvPr/>
        </p:nvGraphicFramePr>
        <p:xfrm>
          <a:off x="287784" y="1539697"/>
          <a:ext cx="9433048" cy="569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theme/theme1.xml><?xml version="1.0" encoding="utf-8"?>
<a:theme xmlns:a="http://schemas.openxmlformats.org/drawingml/2006/main" name="Inspir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823</Words>
  <Application>Microsoft Office PowerPoint</Application>
  <PresentationFormat>Personnalisé</PresentationFormat>
  <Paragraphs>188</Paragraphs>
  <Slides>21</Slides>
  <Notes>16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Arial</vt:lpstr>
      <vt:lpstr>Calibri</vt:lpstr>
      <vt:lpstr>Comic Sans MS</vt:lpstr>
      <vt:lpstr>DejaVu Sans</vt:lpstr>
      <vt:lpstr>Liberation Sans</vt:lpstr>
      <vt:lpstr>Lohit Hindi</vt:lpstr>
      <vt:lpstr>StarSymbol</vt:lpstr>
      <vt:lpstr>WenQuanYi Zen Hei</vt:lpstr>
      <vt:lpstr>Wingdings</vt:lpstr>
      <vt:lpstr>Inspiration</vt:lpstr>
      <vt:lpstr>L’entrée dans les Parcours par le territoire</vt:lpstr>
      <vt:lpstr>Présentation PowerPoint</vt:lpstr>
      <vt:lpstr>L’entrée dans les Parcours par le territoire</vt:lpstr>
      <vt:lpstr>L’entrée dans les Parcours par le territoire</vt:lpstr>
      <vt:lpstr>L’entrée dans les Parcours par le territoire</vt:lpstr>
      <vt:lpstr>L’entrée dans les Parcours par le territoire</vt:lpstr>
      <vt:lpstr>Présentation PowerPoint</vt:lpstr>
      <vt:lpstr>Présentation PowerPoint</vt:lpstr>
      <vt:lpstr>L’entrée dans les Parcours par le territoire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Animations de bassin 2017-2018</dc:title>
  <dc:creator>Myriam</dc:creator>
  <cp:lastModifiedBy>Frank FONSA</cp:lastModifiedBy>
  <cp:revision>53</cp:revision>
  <dcterms:created xsi:type="dcterms:W3CDTF">2017-12-22T16:08:13Z</dcterms:created>
  <dcterms:modified xsi:type="dcterms:W3CDTF">2018-03-20T22:02:09Z</dcterms:modified>
</cp:coreProperties>
</file>