
<file path=[Content_Types].xml><?xml version="1.0" encoding="utf-8"?>
<Types xmlns="http://schemas.openxmlformats.org/package/2006/content-types">
  <Override PartName="/_rels/.rels" ContentType="application/vnd.openxmlformats-package.relationships+xml"/>
  <Override PartName="/ppt/notesSlides/_rels/notesSlide16.xml.rels" ContentType="application/vnd.openxmlformats-package.relationships+xml"/>
  <Override PartName="/ppt/notesSlides/notesSlide16.xml" ContentType="application/vnd.openxmlformats-officedocument.presentationml.notesSlide+xml"/>
  <Override PartName="/ppt/_rels/presentation.xml.rels" ContentType="application/vnd.openxmlformats-package.relationships+xml"/>
  <Override PartName="/ppt/media/image10.png" ContentType="image/png"/>
  <Override PartName="/ppt/media/image4.png" ContentType="image/png"/>
  <Override PartName="/ppt/media/image8.png" ContentType="image/png"/>
  <Override PartName="/ppt/media/image3.png" ContentType="image/png"/>
  <Override PartName="/ppt/media/image7.png" ContentType="image/png"/>
  <Override PartName="/ppt/media/image12.png" ContentType="image/png"/>
  <Override PartName="/ppt/media/image2.png" ContentType="image/png"/>
  <Override PartName="/ppt/media/image6.png" ContentType="image/png"/>
  <Override PartName="/ppt/media/image11.png" ContentType="image/png"/>
  <Override PartName="/ppt/media/image1.png" ContentType="image/png"/>
  <Override PartName="/ppt/media/image5.png" ContentType="image/png"/>
  <Override PartName="/ppt/media/image9.png" ContentType="image/png"/>
  <Override PartName="/ppt/slideLayouts/slideLayout28.xml" ContentType="application/vnd.openxmlformats-officedocument.presentationml.slideLayout+xml"/>
  <Override PartName="/ppt/slideLayouts/slideLayout9.xml" ContentType="application/vnd.openxmlformats-officedocument.presentationml.slideLayout+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_rels/slideLayout37.xml.rels" ContentType="application/vnd.openxmlformats-package.relationships+xml"/>
  <Override PartName="/ppt/slideLayouts/_rels/slideLayout12.xml.rels" ContentType="application/vnd.openxmlformats-package.relationships+xml"/>
  <Override PartName="/ppt/slideLayouts/_rels/slideLayout35.xml.rels" ContentType="application/vnd.openxmlformats-package.relationships+xml"/>
  <Override PartName="/ppt/slideLayouts/_rels/slideLayout10.xml.rels" ContentType="application/vnd.openxmlformats-package.relationships+xml"/>
  <Override PartName="/ppt/slideLayouts/_rels/slideLayout33.xml.rels" ContentType="application/vnd.openxmlformats-package.relationships+xml"/>
  <Override PartName="/ppt/slideLayouts/_rels/slideLayout31.xml.rels" ContentType="application/vnd.openxmlformats-package.relationships+xml"/>
  <Override PartName="/ppt/slideLayouts/_rels/slideLayout18.xml.rels" ContentType="application/vnd.openxmlformats-package.relationships+xml"/>
  <Override PartName="/ppt/slideLayouts/_rels/slideLayout16.xml.rels" ContentType="application/vnd.openxmlformats-package.relationships+xml"/>
  <Override PartName="/ppt/slideLayouts/_rels/slideLayout39.xml.rels" ContentType="application/vnd.openxmlformats-package.relationships+xml"/>
  <Override PartName="/ppt/slideLayouts/_rels/slideLayout14.xml.rels" ContentType="application/vnd.openxmlformats-package.relationships+xml"/>
  <Override PartName="/ppt/slideLayouts/_rels/slideLayout25.xml.rels" ContentType="application/vnd.openxmlformats-package.relationships+xml"/>
  <Override PartName="/ppt/slideLayouts/_rels/slideLayout48.xml.rels" ContentType="application/vnd.openxmlformats-package.relationships+xml"/>
  <Override PartName="/ppt/slideLayouts/_rels/slideLayout5.xml.rels" ContentType="application/vnd.openxmlformats-package.relationships+xml"/>
  <Override PartName="/ppt/slideLayouts/_rels/slideLayout23.xml.rels" ContentType="application/vnd.openxmlformats-package.relationships+xml"/>
  <Override PartName="/ppt/slideLayouts/_rels/slideLayout46.xml.rels" ContentType="application/vnd.openxmlformats-package.relationships+xml"/>
  <Override PartName="/ppt/slideLayouts/_rels/slideLayout3.xml.rels" ContentType="application/vnd.openxmlformats-package.relationships+xml"/>
  <Override PartName="/ppt/slideLayouts/_rels/slideLayout21.xml.rels" ContentType="application/vnd.openxmlformats-package.relationships+xml"/>
  <Override PartName="/ppt/slideLayouts/_rels/slideLayout44.xml.rels" ContentType="application/vnd.openxmlformats-package.relationships+xml"/>
  <Override PartName="/ppt/slideLayouts/_rels/slideLayout1.xml.rels" ContentType="application/vnd.openxmlformats-package.relationships+xml"/>
  <Override PartName="/ppt/slideLayouts/_rels/slideLayout42.xml.rels" ContentType="application/vnd.openxmlformats-package.relationships+xml"/>
  <Override PartName="/ppt/slideLayouts/_rels/slideLayout40.xml.rels" ContentType="application/vnd.openxmlformats-package.relationships+xml"/>
  <Override PartName="/ppt/slideLayouts/_rels/slideLayout29.xml.rels" ContentType="application/vnd.openxmlformats-package.relationships+xml"/>
  <Override PartName="/ppt/slideLayouts/_rels/slideLayout9.xml.rels" ContentType="application/vnd.openxmlformats-package.relationships+xml"/>
  <Override PartName="/ppt/slideLayouts/_rels/slideLayout27.xml.rels" ContentType="application/vnd.openxmlformats-package.relationships+xml"/>
  <Override PartName="/ppt/slideLayouts/_rels/slideLayout7.xml.rels" ContentType="application/vnd.openxmlformats-package.relationships+xml"/>
  <Override PartName="/ppt/slideLayouts/_rels/slideLayout38.xml.rels" ContentType="application/vnd.openxmlformats-package.relationships+xml"/>
  <Override PartName="/ppt/slideLayouts/_rels/slideLayout13.xml.rels" ContentType="application/vnd.openxmlformats-package.relationships+xml"/>
  <Override PartName="/ppt/slideLayouts/_rels/slideLayout36.xml.rels" ContentType="application/vnd.openxmlformats-package.relationships+xml"/>
  <Override PartName="/ppt/slideLayouts/_rels/slideLayout11.xml.rels" ContentType="application/vnd.openxmlformats-package.relationships+xml"/>
  <Override PartName="/ppt/slideLayouts/_rels/slideLayout34.xml.rels" ContentType="application/vnd.openxmlformats-package.relationships+xml"/>
  <Override PartName="/ppt/slideLayouts/_rels/slideLayout32.xml.rels" ContentType="application/vnd.openxmlformats-package.relationships+xml"/>
  <Override PartName="/ppt/slideLayouts/_rels/slideLayout30.xml.rels" ContentType="application/vnd.openxmlformats-package.relationships+xml"/>
  <Override PartName="/ppt/slideLayouts/_rels/slideLayout19.xml.rels" ContentType="application/vnd.openxmlformats-package.relationships+xml"/>
  <Override PartName="/ppt/slideLayouts/_rels/slideLayout17.xml.rels" ContentType="application/vnd.openxmlformats-package.relationships+xml"/>
  <Override PartName="/ppt/slideLayouts/_rels/slideLayout15.xml.rels" ContentType="application/vnd.openxmlformats-package.relationships+xml"/>
  <Override PartName="/ppt/slideLayouts/_rels/slideLayout26.xml.rels" ContentType="application/vnd.openxmlformats-package.relationships+xml"/>
  <Override PartName="/ppt/slideLayouts/_rels/slideLayout24.xml.rels" ContentType="application/vnd.openxmlformats-package.relationships+xml"/>
  <Override PartName="/ppt/slideLayouts/_rels/slideLayout47.xml.rels" ContentType="application/vnd.openxmlformats-package.relationships+xml"/>
  <Override PartName="/ppt/slideLayouts/_rels/slideLayout4.xml.rels" ContentType="application/vnd.openxmlformats-package.relationships+xml"/>
  <Override PartName="/ppt/slideLayouts/_rels/slideLayout22.xml.rels" ContentType="application/vnd.openxmlformats-package.relationships+xml"/>
  <Override PartName="/ppt/slideLayouts/_rels/slideLayout45.xml.rels" ContentType="application/vnd.openxmlformats-package.relationships+xml"/>
  <Override PartName="/ppt/slideLayouts/_rels/slideLayout2.xml.rels" ContentType="application/vnd.openxmlformats-package.relationships+xml"/>
  <Override PartName="/ppt/slideLayouts/_rels/slideLayout20.xml.rels" ContentType="application/vnd.openxmlformats-package.relationships+xml"/>
  <Override PartName="/ppt/slideLayouts/_rels/slideLayout43.xml.rels" ContentType="application/vnd.openxmlformats-package.relationships+xml"/>
  <Override PartName="/ppt/slideLayouts/_rels/slideLayout41.xml.rels" ContentType="application/vnd.openxmlformats-package.relationships+xml"/>
  <Override PartName="/ppt/slideLayouts/_rels/slideLayout28.xml.rels" ContentType="application/vnd.openxmlformats-package.relationships+xml"/>
  <Override PartName="/ppt/slideLayouts/_rels/slideLayout8.xml.rels" ContentType="application/vnd.openxmlformats-package.relationships+xml"/>
  <Override PartName="/ppt/slideLayouts/_rels/slideLayout6.xml.rels" ContentType="application/vnd.openxmlformats-package.relationships+xml"/>
  <Override PartName="/ppt/slideLayouts/slideLayout39.xml" ContentType="application/vnd.openxmlformats-officedocument.presentationml.slideLayout+xml"/>
  <Override PartName="/ppt/slideLayouts/slideLayout48.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4.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16.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8.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7.xml" ContentType="application/vnd.openxmlformats-officedocument.presentationml.slideLayout+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3.xml" ContentType="application/vnd.openxmlformats-officedocument.presentationml.slideLayout+xml"/>
  <Override PartName="/ppt/slideLayouts/slideLayout22.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Layouts/slideLayout15.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17.xml" ContentType="application/vnd.openxmlformats-officedocument.presentationml.slideLayout+xml"/>
  <Override PartName="/ppt/slideLayouts/slideLayout7.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19.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s/_rels/slide28.xml.rels" ContentType="application/vnd.openxmlformats-package.relationships+xml"/>
  <Override PartName="/ppt/slides/_rels/slide39.xml.rels" ContentType="application/vnd.openxmlformats-package.relationships+xml"/>
  <Override PartName="/ppt/slides/_rels/slide37.xml.rels" ContentType="application/vnd.openxmlformats-package.relationships+xml"/>
  <Override PartName="/ppt/slides/_rels/slide12.xml.rels" ContentType="application/vnd.openxmlformats-package.relationships+xml"/>
  <Override PartName="/ppt/slides/_rels/slide35.xml.rels" ContentType="application/vnd.openxmlformats-package.relationships+xml"/>
  <Override PartName="/ppt/slides/_rels/slide10.xml.rels" ContentType="application/vnd.openxmlformats-package.relationships+xml"/>
  <Override PartName="/ppt/slides/_rels/slide33.xml.rels" ContentType="application/vnd.openxmlformats-package.relationships+xml"/>
  <Override PartName="/ppt/slides/_rels/slide31.xml.rels" ContentType="application/vnd.openxmlformats-package.relationships+xml"/>
  <Override PartName="/ppt/slides/_rels/slide2.xml.rels" ContentType="application/vnd.openxmlformats-package.relationships+xml"/>
  <Override PartName="/ppt/slides/_rels/slide18.xml.rels" ContentType="application/vnd.openxmlformats-package.relationships+xml"/>
  <Override PartName="/ppt/slides/_rels/slide16.xml.rels" ContentType="application/vnd.openxmlformats-package.relationships+xml"/>
  <Override PartName="/ppt/slides/_rels/slide14.xml.rels" ContentType="application/vnd.openxmlformats-package.relationships+xml"/>
  <Override PartName="/ppt/slides/_rels/slide8.xml.rels" ContentType="application/vnd.openxmlformats-package.relationships+xml"/>
  <Override PartName="/ppt/slides/_rels/slide25.xml.rels" ContentType="application/vnd.openxmlformats-package.relationships+xml"/>
  <Override PartName="/ppt/slides/_rels/slide6.xml.rels" ContentType="application/vnd.openxmlformats-package.relationships+xml"/>
  <Override PartName="/ppt/slides/_rels/slide23.xml.rels" ContentType="application/vnd.openxmlformats-package.relationships+xml"/>
  <Override PartName="/ppt/slides/_rels/slide46.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44.xml.rels" ContentType="application/vnd.openxmlformats-package.relationships+xml"/>
  <Override PartName="/ppt/slides/_rels/slide42.xml.rels" ContentType="application/vnd.openxmlformats-package.relationships+xml"/>
  <Override PartName="/ppt/slides/_rels/slide40.xml.rels" ContentType="application/vnd.openxmlformats-package.relationships+xml"/>
  <Override PartName="/ppt/slides/_rels/slide29.xml.rels" ContentType="application/vnd.openxmlformats-package.relationships+xml"/>
  <Override PartName="/ppt/slides/_rels/slide27.xml.rels" ContentType="application/vnd.openxmlformats-package.relationships+xml"/>
  <Override PartName="/ppt/slides/_rels/slide38.xml.rels" ContentType="application/vnd.openxmlformats-package.relationships+xml"/>
  <Override PartName="/ppt/slides/_rels/slide13.xml.rels" ContentType="application/vnd.openxmlformats-package.relationships+xml"/>
  <Override PartName="/ppt/slides/_rels/slide36.xml.rels" ContentType="application/vnd.openxmlformats-package.relationships+xml"/>
  <Override PartName="/ppt/slides/_rels/slide11.xml.rels" ContentType="application/vnd.openxmlformats-package.relationships+xml"/>
  <Override PartName="/ppt/slides/_rels/slide34.xml.rels" ContentType="application/vnd.openxmlformats-package.relationships+xml"/>
  <Override PartName="/ppt/slides/_rels/slide32.xml.rels" ContentType="application/vnd.openxmlformats-package.relationships+xml"/>
  <Override PartName="/ppt/slides/_rels/slide30.xml.rels" ContentType="application/vnd.openxmlformats-package.relationships+xml"/>
  <Override PartName="/ppt/slides/_rels/slide3.xml.rels" ContentType="application/vnd.openxmlformats-package.relationships+xml"/>
  <Override PartName="/ppt/slides/_rels/slide1.xml.rels" ContentType="application/vnd.openxmlformats-package.relationships+xml"/>
  <Override PartName="/ppt/slides/_rels/slide19.xml.rels" ContentType="application/vnd.openxmlformats-package.relationships+xml"/>
  <Override PartName="/ppt/slides/_rels/slide17.xml.rels" ContentType="application/vnd.openxmlformats-package.relationships+xml"/>
  <Override PartName="/ppt/slides/_rels/slide15.xml.rels" ContentType="application/vnd.openxmlformats-package.relationships+xml"/>
  <Override PartName="/ppt/slides/_rels/slide9.xml.rels" ContentType="application/vnd.openxmlformats-package.relationships+xml"/>
  <Override PartName="/ppt/slides/_rels/slide26.xml.rels" ContentType="application/vnd.openxmlformats-package.relationships+xml"/>
  <Override PartName="/ppt/slides/_rels/slide7.xml.rels" ContentType="application/vnd.openxmlformats-package.relationships+xml"/>
  <Override PartName="/ppt/slides/_rels/slide24.xml.rels" ContentType="application/vnd.openxmlformats-package.relationships+xml"/>
  <Override PartName="/ppt/slides/_rels/slide22.xml.rels" ContentType="application/vnd.openxmlformats-package.relationships+xml"/>
  <Override PartName="/ppt/slides/_rels/slide5.xml.rels" ContentType="application/vnd.openxmlformats-package.relationships+xml"/>
  <Override PartName="/ppt/slides/_rels/slide45.xml.rels" ContentType="application/vnd.openxmlformats-package.relationships+xml"/>
  <Override PartName="/ppt/slides/_rels/slide20.xml.rels" ContentType="application/vnd.openxmlformats-package.relationships+xml"/>
  <Override PartName="/ppt/slides/_rels/slide43.xml.rels" ContentType="application/vnd.openxmlformats-package.relationships+xml"/>
  <Override PartName="/ppt/slides/_rels/slide41.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0.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42.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26.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39.xml" ContentType="application/vnd.openxmlformats-officedocument.presentationml.slide+xml"/>
  <Override PartName="/ppt/slideMasters/slideMaster1.xml" ContentType="application/vnd.openxmlformats-officedocument.presentationml.slideMaster+xml"/>
  <Override PartName="/ppt/slideMasters/_rels/slideMaster4.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4.xml" ContentType="application/vnd.openxmlformats-officedocument.theme+xml"/>
  <Override PartName="/ppt/theme/theme1.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theme/theme3.xml" ContentType="application/vnd.openxmlformats-officedocument.theme+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 id="214748368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slide" Target="slides/slide46.xml"/>
</Relationships>
</file>

<file path=ppt/notesMasters/_rels/notesMaster1.xml.rels><?xml version="1.0" encoding="UTF-8"?>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8" name="PlaceHolder 1"/>
          <p:cNvSpPr>
            <a:spLocks noGrp="1"/>
          </p:cNvSpPr>
          <p:nvPr>
            <p:ph type="body"/>
          </p:nvPr>
        </p:nvSpPr>
        <p:spPr>
          <a:xfrm>
            <a:off x="756000" y="5078520"/>
            <a:ext cx="6047640" cy="4811040"/>
          </a:xfrm>
          <a:prstGeom prst="rect">
            <a:avLst/>
          </a:prstGeom>
        </p:spPr>
        <p:txBody>
          <a:bodyPr bIns="0" lIns="0" rIns="0" tIns="0" wrap="none"/>
          <a:p>
            <a:r>
              <a:rPr lang="fr-FR"/>
              <a:t>Cliquez pour modifier le format des notes</a:t>
            </a:r>
            <a:endParaRPr/>
          </a:p>
        </p:txBody>
      </p:sp>
      <p:sp>
        <p:nvSpPr>
          <p:cNvPr id="159" name="PlaceHolder 2"/>
          <p:cNvSpPr>
            <a:spLocks noGrp="1"/>
          </p:cNvSpPr>
          <p:nvPr>
            <p:ph type="hdr"/>
          </p:nvPr>
        </p:nvSpPr>
        <p:spPr>
          <a:xfrm>
            <a:off x="0" y="0"/>
            <a:ext cx="3280680" cy="534240"/>
          </a:xfrm>
          <a:prstGeom prst="rect">
            <a:avLst/>
          </a:prstGeom>
        </p:spPr>
        <p:txBody>
          <a:bodyPr bIns="0" lIns="0" rIns="0" tIns="0" wrap="none"/>
          <a:p>
            <a:r>
              <a:rPr lang="fr-FR"/>
              <a:t>&lt;en-tête&gt;</a:t>
            </a:r>
            <a:endParaRPr/>
          </a:p>
        </p:txBody>
      </p:sp>
      <p:sp>
        <p:nvSpPr>
          <p:cNvPr id="160" name="PlaceHolder 3"/>
          <p:cNvSpPr>
            <a:spLocks noGrp="1"/>
          </p:cNvSpPr>
          <p:nvPr>
            <p:ph type="dt"/>
          </p:nvPr>
        </p:nvSpPr>
        <p:spPr>
          <a:xfrm>
            <a:off x="4278960" y="0"/>
            <a:ext cx="3280680" cy="534240"/>
          </a:xfrm>
          <a:prstGeom prst="rect">
            <a:avLst/>
          </a:prstGeom>
        </p:spPr>
        <p:txBody>
          <a:bodyPr bIns="0" lIns="0" rIns="0" tIns="0" wrap="none"/>
          <a:p>
            <a:pPr algn="r"/>
            <a:r>
              <a:rPr lang="fr-FR"/>
              <a:t>&lt;date/heure&gt;</a:t>
            </a:r>
            <a:endParaRPr/>
          </a:p>
        </p:txBody>
      </p:sp>
      <p:sp>
        <p:nvSpPr>
          <p:cNvPr id="161" name="PlaceHolder 4"/>
          <p:cNvSpPr>
            <a:spLocks noGrp="1"/>
          </p:cNvSpPr>
          <p:nvPr>
            <p:ph type="ftr"/>
          </p:nvPr>
        </p:nvSpPr>
        <p:spPr>
          <a:xfrm>
            <a:off x="0" y="10157400"/>
            <a:ext cx="3280680" cy="534240"/>
          </a:xfrm>
          <a:prstGeom prst="rect">
            <a:avLst/>
          </a:prstGeom>
        </p:spPr>
        <p:txBody>
          <a:bodyPr anchor="b" bIns="0" lIns="0" rIns="0" tIns="0" wrap="none"/>
          <a:p>
            <a:r>
              <a:rPr lang="fr-FR"/>
              <a:t>&lt;pied de page&gt;</a:t>
            </a:r>
            <a:endParaRPr/>
          </a:p>
        </p:txBody>
      </p:sp>
      <p:sp>
        <p:nvSpPr>
          <p:cNvPr id="162" name="PlaceHolder 5"/>
          <p:cNvSpPr>
            <a:spLocks noGrp="1"/>
          </p:cNvSpPr>
          <p:nvPr>
            <p:ph type="sldNum"/>
          </p:nvPr>
        </p:nvSpPr>
        <p:spPr>
          <a:xfrm>
            <a:off x="4278960" y="10157400"/>
            <a:ext cx="3280680" cy="534240"/>
          </a:xfrm>
          <a:prstGeom prst="rect">
            <a:avLst/>
          </a:prstGeom>
        </p:spPr>
        <p:txBody>
          <a:bodyPr anchor="b" bIns="0" lIns="0" rIns="0" tIns="0" wrap="none"/>
          <a:p>
            <a:pPr algn="r"/>
            <a:fld id="{BC5CF9D0-4865-4F00-98DD-ADF7A8767A28}" type="slidenum">
              <a:rPr lang="fr-FR"/>
              <a:t>&lt;numéro&gt;</a:t>
            </a:fld>
            <a:endParaRPr/>
          </a:p>
        </p:txBody>
      </p:sp>
    </p:spTree>
  </p:cSld>
  <p:clrMap accent1="accent1" accent2="accent2" accent3="accent3" accent4="accent4" accent5="accent5" accent6="accent6" bg1="lt1" bg2="lt2" folHlink="folHlink" hlink="hlink" tx1="dk1" tx2="dk2"/>
</p:notesMaster>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4" name="PlaceHolder 1"/>
          <p:cNvSpPr>
            <a:spLocks noGrp="1"/>
          </p:cNvSpPr>
          <p:nvPr>
            <p:ph type="body"/>
          </p:nvPr>
        </p:nvSpPr>
        <p:spPr>
          <a:xfrm>
            <a:off x="685800" y="4343400"/>
            <a:ext cx="5486040" cy="4114440"/>
          </a:xfrm>
          <a:prstGeom prst="rect">
            <a:avLst/>
          </a:prstGeom>
        </p:spPr>
        <p:txBody>
          <a:bodyPr/>
          <a:p>
            <a:endParaRPr/>
          </a:p>
        </p:txBody>
      </p:sp>
      <p:sp>
        <p:nvSpPr>
          <p:cNvPr id="335" name="TextShape 2"/>
          <p:cNvSpPr txBox="1"/>
          <p:nvPr/>
        </p:nvSpPr>
        <p:spPr>
          <a:xfrm>
            <a:off x="3884760" y="8685360"/>
            <a:ext cx="2971440" cy="456840"/>
          </a:xfrm>
          <a:prstGeom prst="rect">
            <a:avLst/>
          </a:prstGeom>
        </p:spPr>
        <p:txBody>
          <a:bodyPr anchor="b"/>
          <a:p>
            <a:pPr algn="r">
              <a:lnSpc>
                <a:spcPct val="100000"/>
              </a:lnSpc>
            </a:pPr>
            <a:fld id="{CEA1EE2A-AB65-47EF-BFC9-0703C47FE7CC}" type="slidenum">
              <a:rPr lang="fr-FR" sz="1200">
                <a:solidFill>
                  <a:srgbClr val="000000"/>
                </a:solidFill>
                <a:latin typeface="+mn-lt"/>
                <a:ea typeface="+mn-ea"/>
              </a:rPr>
              <a:t>&lt;numéro&gt;</a:t>
            </a:fld>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533520"/>
            <a:ext cx="8229240" cy="990720"/>
          </a:xfrm>
          <a:prstGeom prst="rect">
            <a:avLst/>
          </a:prstGeom>
        </p:spPr>
        <p:txBody>
          <a:bodyPr anchor="ctr" bIns="0" lIns="0" rIns="0" tIns="0" wrap="none"/>
          <a:p>
            <a:endParaRPr/>
          </a:p>
        </p:txBody>
      </p:sp>
      <p:sp>
        <p:nvSpPr>
          <p:cNvPr id="30" name="PlaceHolder 2"/>
          <p:cNvSpPr>
            <a:spLocks noGrp="1"/>
          </p:cNvSpPr>
          <p:nvPr>
            <p:ph type="body"/>
          </p:nvPr>
        </p:nvSpPr>
        <p:spPr>
          <a:xfrm>
            <a:off x="457200" y="1600200"/>
            <a:ext cx="8229240" cy="2325600"/>
          </a:xfrm>
          <a:prstGeom prst="rect">
            <a:avLst/>
          </a:prstGeom>
        </p:spPr>
        <p:txBody>
          <a:bodyPr bIns="0" lIns="0" rIns="0" tIns="0" wrap="none"/>
          <a:p>
            <a:endParaRPr/>
          </a:p>
        </p:txBody>
      </p:sp>
      <p:sp>
        <p:nvSpPr>
          <p:cNvPr id="31" name="PlaceHolder 3"/>
          <p:cNvSpPr>
            <a:spLocks noGrp="1"/>
          </p:cNvSpPr>
          <p:nvPr>
            <p:ph type="body"/>
          </p:nvPr>
        </p:nvSpPr>
        <p:spPr>
          <a:xfrm>
            <a:off x="457200" y="4146840"/>
            <a:ext cx="8229240" cy="2325600"/>
          </a:xfrm>
          <a:prstGeom prst="rect">
            <a:avLst/>
          </a:prstGeom>
        </p:spPr>
        <p:txBody>
          <a:bodyPr bIns="0" lIns="0" rIns="0" tIns="0" wrap="none"/>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533520"/>
            <a:ext cx="8229240" cy="990720"/>
          </a:xfrm>
          <a:prstGeom prst="rect">
            <a:avLst/>
          </a:prstGeom>
        </p:spPr>
        <p:txBody>
          <a:bodyPr anchor="ctr" bIns="0" lIns="0" rIns="0" tIns="0" wrap="none"/>
          <a:p>
            <a:endParaRPr/>
          </a:p>
        </p:txBody>
      </p:sp>
      <p:sp>
        <p:nvSpPr>
          <p:cNvPr id="33" name="PlaceHolder 2"/>
          <p:cNvSpPr>
            <a:spLocks noGrp="1"/>
          </p:cNvSpPr>
          <p:nvPr>
            <p:ph type="body"/>
          </p:nvPr>
        </p:nvSpPr>
        <p:spPr>
          <a:xfrm>
            <a:off x="457200" y="1600200"/>
            <a:ext cx="4015440" cy="2325600"/>
          </a:xfrm>
          <a:prstGeom prst="rect">
            <a:avLst/>
          </a:prstGeom>
        </p:spPr>
        <p:txBody>
          <a:bodyPr bIns="0" lIns="0" rIns="0" tIns="0" wrap="none"/>
          <a:p>
            <a:endParaRPr/>
          </a:p>
        </p:txBody>
      </p:sp>
      <p:sp>
        <p:nvSpPr>
          <p:cNvPr id="34" name="PlaceHolder 3"/>
          <p:cNvSpPr>
            <a:spLocks noGrp="1"/>
          </p:cNvSpPr>
          <p:nvPr>
            <p:ph type="body"/>
          </p:nvPr>
        </p:nvSpPr>
        <p:spPr>
          <a:xfrm>
            <a:off x="4673520" y="1600200"/>
            <a:ext cx="4015440" cy="2325600"/>
          </a:xfrm>
          <a:prstGeom prst="rect">
            <a:avLst/>
          </a:prstGeom>
        </p:spPr>
        <p:txBody>
          <a:bodyPr bIns="0" lIns="0" rIns="0" tIns="0" wrap="none"/>
          <a:p>
            <a:endParaRPr/>
          </a:p>
        </p:txBody>
      </p:sp>
      <p:sp>
        <p:nvSpPr>
          <p:cNvPr id="35" name="PlaceHolder 4"/>
          <p:cNvSpPr>
            <a:spLocks noGrp="1"/>
          </p:cNvSpPr>
          <p:nvPr>
            <p:ph type="body"/>
          </p:nvPr>
        </p:nvSpPr>
        <p:spPr>
          <a:xfrm>
            <a:off x="4673520" y="4146840"/>
            <a:ext cx="4015440" cy="2325600"/>
          </a:xfrm>
          <a:prstGeom prst="rect">
            <a:avLst/>
          </a:prstGeom>
        </p:spPr>
        <p:txBody>
          <a:bodyPr bIns="0" lIns="0" rIns="0" tIns="0" wrap="none"/>
          <a:p>
            <a:endParaRPr/>
          </a:p>
        </p:txBody>
      </p:sp>
      <p:sp>
        <p:nvSpPr>
          <p:cNvPr id="36" name="PlaceHolder 5"/>
          <p:cNvSpPr>
            <a:spLocks noGrp="1"/>
          </p:cNvSpPr>
          <p:nvPr>
            <p:ph type="body"/>
          </p:nvPr>
        </p:nvSpPr>
        <p:spPr>
          <a:xfrm>
            <a:off x="457200" y="4146840"/>
            <a:ext cx="4015440" cy="2325600"/>
          </a:xfrm>
          <a:prstGeom prst="rect">
            <a:avLst/>
          </a:prstGeom>
        </p:spPr>
        <p:txBody>
          <a:bodyPr bIns="0" lIns="0" rIns="0" tIns="0" wrap="none"/>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457200" y="533520"/>
            <a:ext cx="8229240" cy="990720"/>
          </a:xfrm>
          <a:prstGeom prst="rect">
            <a:avLst/>
          </a:prstGeom>
        </p:spPr>
        <p:txBody>
          <a:bodyPr anchor="ctr" bIns="0" lIns="0" rIns="0" tIns="0" wrap="none"/>
          <a:p>
            <a:endParaRPr/>
          </a:p>
        </p:txBody>
      </p:sp>
      <p:sp>
        <p:nvSpPr>
          <p:cNvPr id="38" name="PlaceHolder 2"/>
          <p:cNvSpPr>
            <a:spLocks noGrp="1"/>
          </p:cNvSpPr>
          <p:nvPr>
            <p:ph type="body"/>
          </p:nvPr>
        </p:nvSpPr>
        <p:spPr>
          <a:xfrm>
            <a:off x="457200" y="1600200"/>
            <a:ext cx="4015440" cy="2325600"/>
          </a:xfrm>
          <a:prstGeom prst="rect">
            <a:avLst/>
          </a:prstGeom>
        </p:spPr>
        <p:txBody>
          <a:bodyPr bIns="0" lIns="0" rIns="0" tIns="0" wrap="none"/>
          <a:p>
            <a:endParaRPr/>
          </a:p>
        </p:txBody>
      </p:sp>
      <p:sp>
        <p:nvSpPr>
          <p:cNvPr id="39" name="PlaceHolder 3"/>
          <p:cNvSpPr>
            <a:spLocks noGrp="1"/>
          </p:cNvSpPr>
          <p:nvPr>
            <p:ph type="body"/>
          </p:nvPr>
        </p:nvSpPr>
        <p:spPr>
          <a:xfrm>
            <a:off x="4673520" y="1600200"/>
            <a:ext cx="4015440" cy="2325600"/>
          </a:xfrm>
          <a:prstGeom prst="rect">
            <a:avLst/>
          </a:prstGeom>
        </p:spPr>
        <p:txBody>
          <a:bodyPr bIns="0" lIns="0" rIns="0" tIns="0" wrap="none"/>
          <a:p>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533520"/>
            <a:ext cx="8229240" cy="990720"/>
          </a:xfrm>
          <a:prstGeom prst="rect">
            <a:avLst/>
          </a:prstGeom>
        </p:spPr>
        <p:txBody>
          <a:bodyPr anchor="ctr" bIns="0" lIns="0" rIns="0" tIns="0" wrap="none"/>
          <a:p>
            <a:endParaRPr/>
          </a:p>
        </p:txBody>
      </p:sp>
      <p:sp>
        <p:nvSpPr>
          <p:cNvPr id="48" name="PlaceHolder 2"/>
          <p:cNvSpPr>
            <a:spLocks noGrp="1"/>
          </p:cNvSpPr>
          <p:nvPr>
            <p:ph type="subTitle"/>
          </p:nvPr>
        </p:nvSpPr>
        <p:spPr>
          <a:xfrm>
            <a:off x="457200" y="1600200"/>
            <a:ext cx="8229240" cy="4876920"/>
          </a:xfrm>
          <a:prstGeom prst="rect">
            <a:avLst/>
          </a:prstGeom>
        </p:spPr>
        <p:txBody>
          <a:bodyPr anchor="ctr" bIns="0" lIns="0" rIns="0" tIns="0" wrap="none"/>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533520"/>
            <a:ext cx="8229240" cy="990720"/>
          </a:xfrm>
          <a:prstGeom prst="rect">
            <a:avLst/>
          </a:prstGeom>
        </p:spPr>
        <p:txBody>
          <a:bodyPr anchor="ctr" bIns="0" lIns="0" rIns="0" tIns="0" wrap="none"/>
          <a:p>
            <a:endParaRPr/>
          </a:p>
        </p:txBody>
      </p:sp>
      <p:sp>
        <p:nvSpPr>
          <p:cNvPr id="50" name="PlaceHolder 2"/>
          <p:cNvSpPr>
            <a:spLocks noGrp="1"/>
          </p:cNvSpPr>
          <p:nvPr>
            <p:ph type="body"/>
          </p:nvPr>
        </p:nvSpPr>
        <p:spPr>
          <a:xfrm>
            <a:off x="457200" y="1600200"/>
            <a:ext cx="8229240" cy="4876560"/>
          </a:xfrm>
          <a:prstGeom prst="rect">
            <a:avLst/>
          </a:prstGeom>
        </p:spPr>
        <p:txBody>
          <a:bodyPr bIns="0" lIns="0" rIns="0" tIns="0" wrap="none"/>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533520"/>
            <a:ext cx="8229240" cy="990720"/>
          </a:xfrm>
          <a:prstGeom prst="rect">
            <a:avLst/>
          </a:prstGeom>
        </p:spPr>
        <p:txBody>
          <a:bodyPr anchor="ctr" bIns="0" lIns="0" rIns="0" tIns="0" wrap="none"/>
          <a:p>
            <a:endParaRPr/>
          </a:p>
        </p:txBody>
      </p:sp>
      <p:sp>
        <p:nvSpPr>
          <p:cNvPr id="52" name="PlaceHolder 2"/>
          <p:cNvSpPr>
            <a:spLocks noGrp="1"/>
          </p:cNvSpPr>
          <p:nvPr>
            <p:ph type="body"/>
          </p:nvPr>
        </p:nvSpPr>
        <p:spPr>
          <a:xfrm>
            <a:off x="457200" y="1600200"/>
            <a:ext cx="4015440" cy="4876560"/>
          </a:xfrm>
          <a:prstGeom prst="rect">
            <a:avLst/>
          </a:prstGeom>
        </p:spPr>
        <p:txBody>
          <a:bodyPr bIns="0" lIns="0" rIns="0" tIns="0" wrap="none"/>
          <a:p>
            <a:endParaRPr/>
          </a:p>
        </p:txBody>
      </p:sp>
      <p:sp>
        <p:nvSpPr>
          <p:cNvPr id="53" name="PlaceHolder 3"/>
          <p:cNvSpPr>
            <a:spLocks noGrp="1"/>
          </p:cNvSpPr>
          <p:nvPr>
            <p:ph type="body"/>
          </p:nvPr>
        </p:nvSpPr>
        <p:spPr>
          <a:xfrm>
            <a:off x="4673520" y="1600200"/>
            <a:ext cx="4015440" cy="4876560"/>
          </a:xfrm>
          <a:prstGeom prst="rect">
            <a:avLst/>
          </a:prstGeom>
        </p:spPr>
        <p:txBody>
          <a:bodyPr bIns="0" lIns="0" rIns="0" tIns="0" wrap="none"/>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533520"/>
            <a:ext cx="8229240" cy="990720"/>
          </a:xfrm>
          <a:prstGeom prst="rect">
            <a:avLst/>
          </a:prstGeom>
        </p:spPr>
        <p:txBody>
          <a:bodyPr anchor="ctr" bIns="0" lIns="0" rIns="0" tIns="0" wrap="none"/>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55" name="PlaceHolder 1"/>
          <p:cNvSpPr>
            <a:spLocks noGrp="1"/>
          </p:cNvSpPr>
          <p:nvPr>
            <p:ph type="subTitle"/>
          </p:nvPr>
        </p:nvSpPr>
        <p:spPr>
          <a:xfrm>
            <a:off x="457200" y="533520"/>
            <a:ext cx="8229240" cy="5943240"/>
          </a:xfrm>
          <a:prstGeom prst="rect">
            <a:avLst/>
          </a:prstGeom>
        </p:spPr>
        <p:txBody>
          <a:bodyPr anchor="ctr" bIns="0" lIns="0" rIns="0" tIns="0" wrap="none"/>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533520"/>
            <a:ext cx="8229240" cy="990720"/>
          </a:xfrm>
          <a:prstGeom prst="rect">
            <a:avLst/>
          </a:prstGeom>
        </p:spPr>
        <p:txBody>
          <a:bodyPr anchor="ctr" bIns="0" lIns="0" rIns="0" tIns="0" wrap="none"/>
          <a:p>
            <a:endParaRPr/>
          </a:p>
        </p:txBody>
      </p:sp>
      <p:sp>
        <p:nvSpPr>
          <p:cNvPr id="57" name="PlaceHolder 2"/>
          <p:cNvSpPr>
            <a:spLocks noGrp="1"/>
          </p:cNvSpPr>
          <p:nvPr>
            <p:ph type="body"/>
          </p:nvPr>
        </p:nvSpPr>
        <p:spPr>
          <a:xfrm>
            <a:off x="457200" y="1600200"/>
            <a:ext cx="4015440" cy="2325600"/>
          </a:xfrm>
          <a:prstGeom prst="rect">
            <a:avLst/>
          </a:prstGeom>
        </p:spPr>
        <p:txBody>
          <a:bodyPr bIns="0" lIns="0" rIns="0" tIns="0" wrap="none"/>
          <a:p>
            <a:endParaRPr/>
          </a:p>
        </p:txBody>
      </p:sp>
      <p:sp>
        <p:nvSpPr>
          <p:cNvPr id="58" name="PlaceHolder 3"/>
          <p:cNvSpPr>
            <a:spLocks noGrp="1"/>
          </p:cNvSpPr>
          <p:nvPr>
            <p:ph type="body"/>
          </p:nvPr>
        </p:nvSpPr>
        <p:spPr>
          <a:xfrm>
            <a:off x="457200" y="4146840"/>
            <a:ext cx="4015440" cy="2325600"/>
          </a:xfrm>
          <a:prstGeom prst="rect">
            <a:avLst/>
          </a:prstGeom>
        </p:spPr>
        <p:txBody>
          <a:bodyPr bIns="0" lIns="0" rIns="0" tIns="0" wrap="none"/>
          <a:p>
            <a:endParaRPr/>
          </a:p>
        </p:txBody>
      </p:sp>
      <p:sp>
        <p:nvSpPr>
          <p:cNvPr id="59" name="PlaceHolder 4"/>
          <p:cNvSpPr>
            <a:spLocks noGrp="1"/>
          </p:cNvSpPr>
          <p:nvPr>
            <p:ph type="body"/>
          </p:nvPr>
        </p:nvSpPr>
        <p:spPr>
          <a:xfrm>
            <a:off x="4673520" y="1600200"/>
            <a:ext cx="4015440" cy="4876560"/>
          </a:xfrm>
          <a:prstGeom prst="rect">
            <a:avLst/>
          </a:prstGeom>
        </p:spPr>
        <p:txBody>
          <a:bodyPr bIns="0" lIns="0" rIns="0" tIns="0" wrap="none"/>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533520"/>
            <a:ext cx="8229240" cy="990720"/>
          </a:xfrm>
          <a:prstGeom prst="rect">
            <a:avLst/>
          </a:prstGeom>
        </p:spPr>
        <p:txBody>
          <a:bodyPr anchor="ctr" bIns="0" lIns="0" rIns="0" tIns="0" wrap="none"/>
          <a:p>
            <a:endParaRPr/>
          </a:p>
        </p:txBody>
      </p:sp>
      <p:sp>
        <p:nvSpPr>
          <p:cNvPr id="9" name="PlaceHolder 2"/>
          <p:cNvSpPr>
            <a:spLocks noGrp="1"/>
          </p:cNvSpPr>
          <p:nvPr>
            <p:ph type="subTitle"/>
          </p:nvPr>
        </p:nvSpPr>
        <p:spPr>
          <a:xfrm>
            <a:off x="457200" y="1600200"/>
            <a:ext cx="8229240" cy="4876920"/>
          </a:xfrm>
          <a:prstGeom prst="rect">
            <a:avLst/>
          </a:prstGeom>
        </p:spPr>
        <p:txBody>
          <a:bodyPr anchor="ctr" bIns="0" lIns="0" rIns="0" tIns="0" wrap="none"/>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533520"/>
            <a:ext cx="8229240" cy="990720"/>
          </a:xfrm>
          <a:prstGeom prst="rect">
            <a:avLst/>
          </a:prstGeom>
        </p:spPr>
        <p:txBody>
          <a:bodyPr anchor="ctr" bIns="0" lIns="0" rIns="0" tIns="0" wrap="none"/>
          <a:p>
            <a:endParaRPr/>
          </a:p>
        </p:txBody>
      </p:sp>
      <p:sp>
        <p:nvSpPr>
          <p:cNvPr id="61" name="PlaceHolder 2"/>
          <p:cNvSpPr>
            <a:spLocks noGrp="1"/>
          </p:cNvSpPr>
          <p:nvPr>
            <p:ph type="body"/>
          </p:nvPr>
        </p:nvSpPr>
        <p:spPr>
          <a:xfrm>
            <a:off x="457200" y="1600200"/>
            <a:ext cx="4015440" cy="4876560"/>
          </a:xfrm>
          <a:prstGeom prst="rect">
            <a:avLst/>
          </a:prstGeom>
        </p:spPr>
        <p:txBody>
          <a:bodyPr bIns="0" lIns="0" rIns="0" tIns="0" wrap="none"/>
          <a:p>
            <a:endParaRPr/>
          </a:p>
        </p:txBody>
      </p:sp>
      <p:sp>
        <p:nvSpPr>
          <p:cNvPr id="62" name="PlaceHolder 3"/>
          <p:cNvSpPr>
            <a:spLocks noGrp="1"/>
          </p:cNvSpPr>
          <p:nvPr>
            <p:ph type="body"/>
          </p:nvPr>
        </p:nvSpPr>
        <p:spPr>
          <a:xfrm>
            <a:off x="4673520" y="1600200"/>
            <a:ext cx="4015440" cy="2325600"/>
          </a:xfrm>
          <a:prstGeom prst="rect">
            <a:avLst/>
          </a:prstGeom>
        </p:spPr>
        <p:txBody>
          <a:bodyPr bIns="0" lIns="0" rIns="0" tIns="0" wrap="none"/>
          <a:p>
            <a:endParaRPr/>
          </a:p>
        </p:txBody>
      </p:sp>
      <p:sp>
        <p:nvSpPr>
          <p:cNvPr id="63" name="PlaceHolder 4"/>
          <p:cNvSpPr>
            <a:spLocks noGrp="1"/>
          </p:cNvSpPr>
          <p:nvPr>
            <p:ph type="body"/>
          </p:nvPr>
        </p:nvSpPr>
        <p:spPr>
          <a:xfrm>
            <a:off x="4673520" y="4146840"/>
            <a:ext cx="4015440" cy="2325600"/>
          </a:xfrm>
          <a:prstGeom prst="rect">
            <a:avLst/>
          </a:prstGeom>
        </p:spPr>
        <p:txBody>
          <a:bodyPr bIns="0" lIns="0" rIns="0" tIns="0" wrap="none"/>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533520"/>
            <a:ext cx="8229240" cy="990720"/>
          </a:xfrm>
          <a:prstGeom prst="rect">
            <a:avLst/>
          </a:prstGeom>
        </p:spPr>
        <p:txBody>
          <a:bodyPr anchor="ctr" bIns="0" lIns="0" rIns="0" tIns="0" wrap="none"/>
          <a:p>
            <a:endParaRPr/>
          </a:p>
        </p:txBody>
      </p:sp>
      <p:sp>
        <p:nvSpPr>
          <p:cNvPr id="65" name="PlaceHolder 2"/>
          <p:cNvSpPr>
            <a:spLocks noGrp="1"/>
          </p:cNvSpPr>
          <p:nvPr>
            <p:ph type="body"/>
          </p:nvPr>
        </p:nvSpPr>
        <p:spPr>
          <a:xfrm>
            <a:off x="457200" y="1600200"/>
            <a:ext cx="4015440" cy="2325600"/>
          </a:xfrm>
          <a:prstGeom prst="rect">
            <a:avLst/>
          </a:prstGeom>
        </p:spPr>
        <p:txBody>
          <a:bodyPr bIns="0" lIns="0" rIns="0" tIns="0" wrap="none"/>
          <a:p>
            <a:endParaRPr/>
          </a:p>
        </p:txBody>
      </p:sp>
      <p:sp>
        <p:nvSpPr>
          <p:cNvPr id="66" name="PlaceHolder 3"/>
          <p:cNvSpPr>
            <a:spLocks noGrp="1"/>
          </p:cNvSpPr>
          <p:nvPr>
            <p:ph type="body"/>
          </p:nvPr>
        </p:nvSpPr>
        <p:spPr>
          <a:xfrm>
            <a:off x="4673520" y="1600200"/>
            <a:ext cx="4015440" cy="2325600"/>
          </a:xfrm>
          <a:prstGeom prst="rect">
            <a:avLst/>
          </a:prstGeom>
        </p:spPr>
        <p:txBody>
          <a:bodyPr bIns="0" lIns="0" rIns="0" tIns="0" wrap="none"/>
          <a:p>
            <a:endParaRPr/>
          </a:p>
        </p:txBody>
      </p:sp>
      <p:sp>
        <p:nvSpPr>
          <p:cNvPr id="67" name="PlaceHolder 4"/>
          <p:cNvSpPr>
            <a:spLocks noGrp="1"/>
          </p:cNvSpPr>
          <p:nvPr>
            <p:ph type="body"/>
          </p:nvPr>
        </p:nvSpPr>
        <p:spPr>
          <a:xfrm>
            <a:off x="457200" y="4146840"/>
            <a:ext cx="8228520" cy="2325600"/>
          </a:xfrm>
          <a:prstGeom prst="rect">
            <a:avLst/>
          </a:prstGeom>
        </p:spPr>
        <p:txBody>
          <a:bodyPr bIns="0" lIns="0" rIns="0" tIns="0" wrap="none"/>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533520"/>
            <a:ext cx="8229240" cy="990720"/>
          </a:xfrm>
          <a:prstGeom prst="rect">
            <a:avLst/>
          </a:prstGeom>
        </p:spPr>
        <p:txBody>
          <a:bodyPr anchor="ctr" bIns="0" lIns="0" rIns="0" tIns="0" wrap="none"/>
          <a:p>
            <a:endParaRPr/>
          </a:p>
        </p:txBody>
      </p:sp>
      <p:sp>
        <p:nvSpPr>
          <p:cNvPr id="69" name="PlaceHolder 2"/>
          <p:cNvSpPr>
            <a:spLocks noGrp="1"/>
          </p:cNvSpPr>
          <p:nvPr>
            <p:ph type="body"/>
          </p:nvPr>
        </p:nvSpPr>
        <p:spPr>
          <a:xfrm>
            <a:off x="457200" y="1600200"/>
            <a:ext cx="8229240" cy="2325600"/>
          </a:xfrm>
          <a:prstGeom prst="rect">
            <a:avLst/>
          </a:prstGeom>
        </p:spPr>
        <p:txBody>
          <a:bodyPr bIns="0" lIns="0" rIns="0" tIns="0" wrap="none"/>
          <a:p>
            <a:endParaRPr/>
          </a:p>
        </p:txBody>
      </p:sp>
      <p:sp>
        <p:nvSpPr>
          <p:cNvPr id="70" name="PlaceHolder 3"/>
          <p:cNvSpPr>
            <a:spLocks noGrp="1"/>
          </p:cNvSpPr>
          <p:nvPr>
            <p:ph type="body"/>
          </p:nvPr>
        </p:nvSpPr>
        <p:spPr>
          <a:xfrm>
            <a:off x="457200" y="4146840"/>
            <a:ext cx="8229240" cy="2325600"/>
          </a:xfrm>
          <a:prstGeom prst="rect">
            <a:avLst/>
          </a:prstGeom>
        </p:spPr>
        <p:txBody>
          <a:bodyPr bIns="0" lIns="0" rIns="0" tIns="0" wrap="none"/>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533520"/>
            <a:ext cx="8229240" cy="990720"/>
          </a:xfrm>
          <a:prstGeom prst="rect">
            <a:avLst/>
          </a:prstGeom>
        </p:spPr>
        <p:txBody>
          <a:bodyPr anchor="ctr" bIns="0" lIns="0" rIns="0" tIns="0" wrap="none"/>
          <a:p>
            <a:endParaRPr/>
          </a:p>
        </p:txBody>
      </p:sp>
      <p:sp>
        <p:nvSpPr>
          <p:cNvPr id="72" name="PlaceHolder 2"/>
          <p:cNvSpPr>
            <a:spLocks noGrp="1"/>
          </p:cNvSpPr>
          <p:nvPr>
            <p:ph type="body"/>
          </p:nvPr>
        </p:nvSpPr>
        <p:spPr>
          <a:xfrm>
            <a:off x="457200" y="1600200"/>
            <a:ext cx="4015440" cy="2325600"/>
          </a:xfrm>
          <a:prstGeom prst="rect">
            <a:avLst/>
          </a:prstGeom>
        </p:spPr>
        <p:txBody>
          <a:bodyPr bIns="0" lIns="0" rIns="0" tIns="0" wrap="none"/>
          <a:p>
            <a:endParaRPr/>
          </a:p>
        </p:txBody>
      </p:sp>
      <p:sp>
        <p:nvSpPr>
          <p:cNvPr id="73" name="PlaceHolder 3"/>
          <p:cNvSpPr>
            <a:spLocks noGrp="1"/>
          </p:cNvSpPr>
          <p:nvPr>
            <p:ph type="body"/>
          </p:nvPr>
        </p:nvSpPr>
        <p:spPr>
          <a:xfrm>
            <a:off x="4673520" y="1600200"/>
            <a:ext cx="4015440" cy="2325600"/>
          </a:xfrm>
          <a:prstGeom prst="rect">
            <a:avLst/>
          </a:prstGeom>
        </p:spPr>
        <p:txBody>
          <a:bodyPr bIns="0" lIns="0" rIns="0" tIns="0" wrap="none"/>
          <a:p>
            <a:endParaRPr/>
          </a:p>
        </p:txBody>
      </p:sp>
      <p:sp>
        <p:nvSpPr>
          <p:cNvPr id="74" name="PlaceHolder 4"/>
          <p:cNvSpPr>
            <a:spLocks noGrp="1"/>
          </p:cNvSpPr>
          <p:nvPr>
            <p:ph type="body"/>
          </p:nvPr>
        </p:nvSpPr>
        <p:spPr>
          <a:xfrm>
            <a:off x="4673520" y="4146840"/>
            <a:ext cx="4015440" cy="2325600"/>
          </a:xfrm>
          <a:prstGeom prst="rect">
            <a:avLst/>
          </a:prstGeom>
        </p:spPr>
        <p:txBody>
          <a:bodyPr bIns="0" lIns="0" rIns="0" tIns="0" wrap="none"/>
          <a:p>
            <a:endParaRPr/>
          </a:p>
        </p:txBody>
      </p:sp>
      <p:sp>
        <p:nvSpPr>
          <p:cNvPr id="75" name="PlaceHolder 5"/>
          <p:cNvSpPr>
            <a:spLocks noGrp="1"/>
          </p:cNvSpPr>
          <p:nvPr>
            <p:ph type="body"/>
          </p:nvPr>
        </p:nvSpPr>
        <p:spPr>
          <a:xfrm>
            <a:off x="457200" y="4146840"/>
            <a:ext cx="4015440" cy="2325600"/>
          </a:xfrm>
          <a:prstGeom prst="rect">
            <a:avLst/>
          </a:prstGeom>
        </p:spPr>
        <p:txBody>
          <a:bodyPr bIns="0" lIns="0" rIns="0" tIns="0" wrap="none"/>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533520"/>
            <a:ext cx="8229240" cy="990720"/>
          </a:xfrm>
          <a:prstGeom prst="rect">
            <a:avLst/>
          </a:prstGeom>
        </p:spPr>
        <p:txBody>
          <a:bodyPr anchor="ctr" bIns="0" lIns="0" rIns="0" tIns="0" wrap="none"/>
          <a:p>
            <a:endParaRPr/>
          </a:p>
        </p:txBody>
      </p:sp>
      <p:sp>
        <p:nvSpPr>
          <p:cNvPr id="77" name="PlaceHolder 2"/>
          <p:cNvSpPr>
            <a:spLocks noGrp="1"/>
          </p:cNvSpPr>
          <p:nvPr>
            <p:ph type="body"/>
          </p:nvPr>
        </p:nvSpPr>
        <p:spPr>
          <a:xfrm>
            <a:off x="457200" y="1600200"/>
            <a:ext cx="4015440" cy="2325600"/>
          </a:xfrm>
          <a:prstGeom prst="rect">
            <a:avLst/>
          </a:prstGeom>
        </p:spPr>
        <p:txBody>
          <a:bodyPr bIns="0" lIns="0" rIns="0" tIns="0" wrap="none"/>
          <a:p>
            <a:endParaRPr/>
          </a:p>
        </p:txBody>
      </p:sp>
      <p:sp>
        <p:nvSpPr>
          <p:cNvPr id="78" name="PlaceHolder 3"/>
          <p:cNvSpPr>
            <a:spLocks noGrp="1"/>
          </p:cNvSpPr>
          <p:nvPr>
            <p:ph type="body"/>
          </p:nvPr>
        </p:nvSpPr>
        <p:spPr>
          <a:xfrm>
            <a:off x="4673520" y="1600200"/>
            <a:ext cx="4015440" cy="2325600"/>
          </a:xfrm>
          <a:prstGeom prst="rect">
            <a:avLst/>
          </a:prstGeom>
        </p:spPr>
        <p:txBody>
          <a:bodyPr bIns="0" lIns="0" rIns="0" tIns="0" wrap="none"/>
          <a:p>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533520"/>
            <a:ext cx="8229240" cy="990720"/>
          </a:xfrm>
          <a:prstGeom prst="rect">
            <a:avLst/>
          </a:prstGeom>
        </p:spPr>
        <p:txBody>
          <a:bodyPr anchor="ctr" bIns="0" lIns="0" rIns="0" tIns="0" wrap="none"/>
          <a:p>
            <a:endParaRPr/>
          </a:p>
        </p:txBody>
      </p:sp>
      <p:sp>
        <p:nvSpPr>
          <p:cNvPr id="88" name="PlaceHolder 2"/>
          <p:cNvSpPr>
            <a:spLocks noGrp="1"/>
          </p:cNvSpPr>
          <p:nvPr>
            <p:ph type="subTitle"/>
          </p:nvPr>
        </p:nvSpPr>
        <p:spPr>
          <a:xfrm>
            <a:off x="457200" y="1600200"/>
            <a:ext cx="8229240" cy="4876920"/>
          </a:xfrm>
          <a:prstGeom prst="rect">
            <a:avLst/>
          </a:prstGeom>
        </p:spPr>
        <p:txBody>
          <a:bodyPr anchor="ctr" bIns="0" lIns="0" rIns="0" tIns="0" wrap="none"/>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533520"/>
            <a:ext cx="8229240" cy="990720"/>
          </a:xfrm>
          <a:prstGeom prst="rect">
            <a:avLst/>
          </a:prstGeom>
        </p:spPr>
        <p:txBody>
          <a:bodyPr anchor="ctr" bIns="0" lIns="0" rIns="0" tIns="0" wrap="none"/>
          <a:p>
            <a:endParaRPr/>
          </a:p>
        </p:txBody>
      </p:sp>
      <p:sp>
        <p:nvSpPr>
          <p:cNvPr id="90" name="PlaceHolder 2"/>
          <p:cNvSpPr>
            <a:spLocks noGrp="1"/>
          </p:cNvSpPr>
          <p:nvPr>
            <p:ph type="body"/>
          </p:nvPr>
        </p:nvSpPr>
        <p:spPr>
          <a:xfrm>
            <a:off x="457200" y="1600200"/>
            <a:ext cx="8229240" cy="4876560"/>
          </a:xfrm>
          <a:prstGeom prst="rect">
            <a:avLst/>
          </a:prstGeom>
        </p:spPr>
        <p:txBody>
          <a:bodyPr bIns="0" lIns="0" rIns="0" tIns="0" wrap="none"/>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533520"/>
            <a:ext cx="8229240" cy="990720"/>
          </a:xfrm>
          <a:prstGeom prst="rect">
            <a:avLst/>
          </a:prstGeom>
        </p:spPr>
        <p:txBody>
          <a:bodyPr anchor="ctr" bIns="0" lIns="0" rIns="0" tIns="0" wrap="none"/>
          <a:p>
            <a:endParaRPr/>
          </a:p>
        </p:txBody>
      </p:sp>
      <p:sp>
        <p:nvSpPr>
          <p:cNvPr id="92" name="PlaceHolder 2"/>
          <p:cNvSpPr>
            <a:spLocks noGrp="1"/>
          </p:cNvSpPr>
          <p:nvPr>
            <p:ph type="body"/>
          </p:nvPr>
        </p:nvSpPr>
        <p:spPr>
          <a:xfrm>
            <a:off x="457200" y="1600200"/>
            <a:ext cx="4015440" cy="4876560"/>
          </a:xfrm>
          <a:prstGeom prst="rect">
            <a:avLst/>
          </a:prstGeom>
        </p:spPr>
        <p:txBody>
          <a:bodyPr bIns="0" lIns="0" rIns="0" tIns="0" wrap="none"/>
          <a:p>
            <a:endParaRPr/>
          </a:p>
        </p:txBody>
      </p:sp>
      <p:sp>
        <p:nvSpPr>
          <p:cNvPr id="93" name="PlaceHolder 3"/>
          <p:cNvSpPr>
            <a:spLocks noGrp="1"/>
          </p:cNvSpPr>
          <p:nvPr>
            <p:ph type="body"/>
          </p:nvPr>
        </p:nvSpPr>
        <p:spPr>
          <a:xfrm>
            <a:off x="4673520" y="1600200"/>
            <a:ext cx="4015440" cy="4876560"/>
          </a:xfrm>
          <a:prstGeom prst="rect">
            <a:avLst/>
          </a:prstGeom>
        </p:spPr>
        <p:txBody>
          <a:bodyPr bIns="0" lIns="0" rIns="0" tIns="0" wrap="none"/>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533520"/>
            <a:ext cx="8229240" cy="990720"/>
          </a:xfrm>
          <a:prstGeom prst="rect">
            <a:avLst/>
          </a:prstGeom>
        </p:spPr>
        <p:txBody>
          <a:bodyPr anchor="ctr" bIns="0" lIns="0" rIns="0" tIns="0" wrap="none"/>
          <a:p>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533520"/>
            <a:ext cx="8229240" cy="990720"/>
          </a:xfrm>
          <a:prstGeom prst="rect">
            <a:avLst/>
          </a:prstGeom>
        </p:spPr>
        <p:txBody>
          <a:bodyPr anchor="ctr" bIns="0" lIns="0" rIns="0" tIns="0" wrap="none"/>
          <a:p>
            <a:endParaRPr/>
          </a:p>
        </p:txBody>
      </p:sp>
      <p:sp>
        <p:nvSpPr>
          <p:cNvPr id="11" name="PlaceHolder 2"/>
          <p:cNvSpPr>
            <a:spLocks noGrp="1"/>
          </p:cNvSpPr>
          <p:nvPr>
            <p:ph type="body"/>
          </p:nvPr>
        </p:nvSpPr>
        <p:spPr>
          <a:xfrm>
            <a:off x="457200" y="1600200"/>
            <a:ext cx="8229240" cy="4876560"/>
          </a:xfrm>
          <a:prstGeom prst="rect">
            <a:avLst/>
          </a:prstGeom>
        </p:spPr>
        <p:txBody>
          <a:bodyPr bIns="0" lIns="0" rIns="0" tIns="0" wrap="none"/>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457200" y="533520"/>
            <a:ext cx="8229240" cy="5943240"/>
          </a:xfrm>
          <a:prstGeom prst="rect">
            <a:avLst/>
          </a:prstGeom>
        </p:spPr>
        <p:txBody>
          <a:bodyPr anchor="ctr" bIns="0" lIns="0" rIns="0" tIns="0" wrap="none"/>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533520"/>
            <a:ext cx="8229240" cy="990720"/>
          </a:xfrm>
          <a:prstGeom prst="rect">
            <a:avLst/>
          </a:prstGeom>
        </p:spPr>
        <p:txBody>
          <a:bodyPr anchor="ctr" bIns="0" lIns="0" rIns="0" tIns="0" wrap="none"/>
          <a:p>
            <a:endParaRPr/>
          </a:p>
        </p:txBody>
      </p:sp>
      <p:sp>
        <p:nvSpPr>
          <p:cNvPr id="97" name="PlaceHolder 2"/>
          <p:cNvSpPr>
            <a:spLocks noGrp="1"/>
          </p:cNvSpPr>
          <p:nvPr>
            <p:ph type="body"/>
          </p:nvPr>
        </p:nvSpPr>
        <p:spPr>
          <a:xfrm>
            <a:off x="457200" y="1600200"/>
            <a:ext cx="4015440" cy="2325600"/>
          </a:xfrm>
          <a:prstGeom prst="rect">
            <a:avLst/>
          </a:prstGeom>
        </p:spPr>
        <p:txBody>
          <a:bodyPr bIns="0" lIns="0" rIns="0" tIns="0" wrap="none"/>
          <a:p>
            <a:endParaRPr/>
          </a:p>
        </p:txBody>
      </p:sp>
      <p:sp>
        <p:nvSpPr>
          <p:cNvPr id="98" name="PlaceHolder 3"/>
          <p:cNvSpPr>
            <a:spLocks noGrp="1"/>
          </p:cNvSpPr>
          <p:nvPr>
            <p:ph type="body"/>
          </p:nvPr>
        </p:nvSpPr>
        <p:spPr>
          <a:xfrm>
            <a:off x="457200" y="4146840"/>
            <a:ext cx="4015440" cy="2325600"/>
          </a:xfrm>
          <a:prstGeom prst="rect">
            <a:avLst/>
          </a:prstGeom>
        </p:spPr>
        <p:txBody>
          <a:bodyPr bIns="0" lIns="0" rIns="0" tIns="0" wrap="none"/>
          <a:p>
            <a:endParaRPr/>
          </a:p>
        </p:txBody>
      </p:sp>
      <p:sp>
        <p:nvSpPr>
          <p:cNvPr id="99" name="PlaceHolder 4"/>
          <p:cNvSpPr>
            <a:spLocks noGrp="1"/>
          </p:cNvSpPr>
          <p:nvPr>
            <p:ph type="body"/>
          </p:nvPr>
        </p:nvSpPr>
        <p:spPr>
          <a:xfrm>
            <a:off x="4673520" y="1600200"/>
            <a:ext cx="4015440" cy="4876560"/>
          </a:xfrm>
          <a:prstGeom prst="rect">
            <a:avLst/>
          </a:prstGeom>
        </p:spPr>
        <p:txBody>
          <a:bodyPr bIns="0" lIns="0" rIns="0" tIns="0" wrap="none"/>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533520"/>
            <a:ext cx="8229240" cy="990720"/>
          </a:xfrm>
          <a:prstGeom prst="rect">
            <a:avLst/>
          </a:prstGeom>
        </p:spPr>
        <p:txBody>
          <a:bodyPr anchor="ctr" bIns="0" lIns="0" rIns="0" tIns="0" wrap="none"/>
          <a:p>
            <a:endParaRPr/>
          </a:p>
        </p:txBody>
      </p:sp>
      <p:sp>
        <p:nvSpPr>
          <p:cNvPr id="101" name="PlaceHolder 2"/>
          <p:cNvSpPr>
            <a:spLocks noGrp="1"/>
          </p:cNvSpPr>
          <p:nvPr>
            <p:ph type="body"/>
          </p:nvPr>
        </p:nvSpPr>
        <p:spPr>
          <a:xfrm>
            <a:off x="457200" y="1600200"/>
            <a:ext cx="4015440" cy="4876560"/>
          </a:xfrm>
          <a:prstGeom prst="rect">
            <a:avLst/>
          </a:prstGeom>
        </p:spPr>
        <p:txBody>
          <a:bodyPr bIns="0" lIns="0" rIns="0" tIns="0" wrap="none"/>
          <a:p>
            <a:endParaRPr/>
          </a:p>
        </p:txBody>
      </p:sp>
      <p:sp>
        <p:nvSpPr>
          <p:cNvPr id="102" name="PlaceHolder 3"/>
          <p:cNvSpPr>
            <a:spLocks noGrp="1"/>
          </p:cNvSpPr>
          <p:nvPr>
            <p:ph type="body"/>
          </p:nvPr>
        </p:nvSpPr>
        <p:spPr>
          <a:xfrm>
            <a:off x="4673520" y="1600200"/>
            <a:ext cx="4015440" cy="2325600"/>
          </a:xfrm>
          <a:prstGeom prst="rect">
            <a:avLst/>
          </a:prstGeom>
        </p:spPr>
        <p:txBody>
          <a:bodyPr bIns="0" lIns="0" rIns="0" tIns="0" wrap="none"/>
          <a:p>
            <a:endParaRPr/>
          </a:p>
        </p:txBody>
      </p:sp>
      <p:sp>
        <p:nvSpPr>
          <p:cNvPr id="103" name="PlaceHolder 4"/>
          <p:cNvSpPr>
            <a:spLocks noGrp="1"/>
          </p:cNvSpPr>
          <p:nvPr>
            <p:ph type="body"/>
          </p:nvPr>
        </p:nvSpPr>
        <p:spPr>
          <a:xfrm>
            <a:off x="4673520" y="4146840"/>
            <a:ext cx="4015440" cy="2325600"/>
          </a:xfrm>
          <a:prstGeom prst="rect">
            <a:avLst/>
          </a:prstGeom>
        </p:spPr>
        <p:txBody>
          <a:bodyPr bIns="0" lIns="0" rIns="0" tIns="0" wrap="none"/>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533520"/>
            <a:ext cx="8229240" cy="990720"/>
          </a:xfrm>
          <a:prstGeom prst="rect">
            <a:avLst/>
          </a:prstGeom>
        </p:spPr>
        <p:txBody>
          <a:bodyPr anchor="ctr" bIns="0" lIns="0" rIns="0" tIns="0" wrap="none"/>
          <a:p>
            <a:endParaRPr/>
          </a:p>
        </p:txBody>
      </p:sp>
      <p:sp>
        <p:nvSpPr>
          <p:cNvPr id="105" name="PlaceHolder 2"/>
          <p:cNvSpPr>
            <a:spLocks noGrp="1"/>
          </p:cNvSpPr>
          <p:nvPr>
            <p:ph type="body"/>
          </p:nvPr>
        </p:nvSpPr>
        <p:spPr>
          <a:xfrm>
            <a:off x="457200" y="1600200"/>
            <a:ext cx="4015440" cy="2325600"/>
          </a:xfrm>
          <a:prstGeom prst="rect">
            <a:avLst/>
          </a:prstGeom>
        </p:spPr>
        <p:txBody>
          <a:bodyPr bIns="0" lIns="0" rIns="0" tIns="0" wrap="none"/>
          <a:p>
            <a:endParaRPr/>
          </a:p>
        </p:txBody>
      </p:sp>
      <p:sp>
        <p:nvSpPr>
          <p:cNvPr id="106" name="PlaceHolder 3"/>
          <p:cNvSpPr>
            <a:spLocks noGrp="1"/>
          </p:cNvSpPr>
          <p:nvPr>
            <p:ph type="body"/>
          </p:nvPr>
        </p:nvSpPr>
        <p:spPr>
          <a:xfrm>
            <a:off x="4673520" y="1600200"/>
            <a:ext cx="4015440" cy="2325600"/>
          </a:xfrm>
          <a:prstGeom prst="rect">
            <a:avLst/>
          </a:prstGeom>
        </p:spPr>
        <p:txBody>
          <a:bodyPr bIns="0" lIns="0" rIns="0" tIns="0" wrap="none"/>
          <a:p>
            <a:endParaRPr/>
          </a:p>
        </p:txBody>
      </p:sp>
      <p:sp>
        <p:nvSpPr>
          <p:cNvPr id="107" name="PlaceHolder 4"/>
          <p:cNvSpPr>
            <a:spLocks noGrp="1"/>
          </p:cNvSpPr>
          <p:nvPr>
            <p:ph type="body"/>
          </p:nvPr>
        </p:nvSpPr>
        <p:spPr>
          <a:xfrm>
            <a:off x="457200" y="4146840"/>
            <a:ext cx="8228520" cy="2325600"/>
          </a:xfrm>
          <a:prstGeom prst="rect">
            <a:avLst/>
          </a:prstGeom>
        </p:spPr>
        <p:txBody>
          <a:bodyPr bIns="0" lIns="0" rIns="0" tIns="0" wrap="none"/>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533520"/>
            <a:ext cx="8229240" cy="990720"/>
          </a:xfrm>
          <a:prstGeom prst="rect">
            <a:avLst/>
          </a:prstGeom>
        </p:spPr>
        <p:txBody>
          <a:bodyPr anchor="ctr" bIns="0" lIns="0" rIns="0" tIns="0" wrap="none"/>
          <a:p>
            <a:endParaRPr/>
          </a:p>
        </p:txBody>
      </p:sp>
      <p:sp>
        <p:nvSpPr>
          <p:cNvPr id="109" name="PlaceHolder 2"/>
          <p:cNvSpPr>
            <a:spLocks noGrp="1"/>
          </p:cNvSpPr>
          <p:nvPr>
            <p:ph type="body"/>
          </p:nvPr>
        </p:nvSpPr>
        <p:spPr>
          <a:xfrm>
            <a:off x="457200" y="1600200"/>
            <a:ext cx="8229240" cy="2325600"/>
          </a:xfrm>
          <a:prstGeom prst="rect">
            <a:avLst/>
          </a:prstGeom>
        </p:spPr>
        <p:txBody>
          <a:bodyPr bIns="0" lIns="0" rIns="0" tIns="0" wrap="none"/>
          <a:p>
            <a:endParaRPr/>
          </a:p>
        </p:txBody>
      </p:sp>
      <p:sp>
        <p:nvSpPr>
          <p:cNvPr id="110" name="PlaceHolder 3"/>
          <p:cNvSpPr>
            <a:spLocks noGrp="1"/>
          </p:cNvSpPr>
          <p:nvPr>
            <p:ph type="body"/>
          </p:nvPr>
        </p:nvSpPr>
        <p:spPr>
          <a:xfrm>
            <a:off x="457200" y="4146840"/>
            <a:ext cx="8229240" cy="2325600"/>
          </a:xfrm>
          <a:prstGeom prst="rect">
            <a:avLst/>
          </a:prstGeom>
        </p:spPr>
        <p:txBody>
          <a:bodyPr bIns="0" lIns="0" rIns="0" tIns="0" wrap="none"/>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533520"/>
            <a:ext cx="8229240" cy="990720"/>
          </a:xfrm>
          <a:prstGeom prst="rect">
            <a:avLst/>
          </a:prstGeom>
        </p:spPr>
        <p:txBody>
          <a:bodyPr anchor="ctr" bIns="0" lIns="0" rIns="0" tIns="0" wrap="none"/>
          <a:p>
            <a:endParaRPr/>
          </a:p>
        </p:txBody>
      </p:sp>
      <p:sp>
        <p:nvSpPr>
          <p:cNvPr id="112" name="PlaceHolder 2"/>
          <p:cNvSpPr>
            <a:spLocks noGrp="1"/>
          </p:cNvSpPr>
          <p:nvPr>
            <p:ph type="body"/>
          </p:nvPr>
        </p:nvSpPr>
        <p:spPr>
          <a:xfrm>
            <a:off x="457200" y="1600200"/>
            <a:ext cx="4015440" cy="2325600"/>
          </a:xfrm>
          <a:prstGeom prst="rect">
            <a:avLst/>
          </a:prstGeom>
        </p:spPr>
        <p:txBody>
          <a:bodyPr bIns="0" lIns="0" rIns="0" tIns="0" wrap="none"/>
          <a:p>
            <a:endParaRPr/>
          </a:p>
        </p:txBody>
      </p:sp>
      <p:sp>
        <p:nvSpPr>
          <p:cNvPr id="113" name="PlaceHolder 3"/>
          <p:cNvSpPr>
            <a:spLocks noGrp="1"/>
          </p:cNvSpPr>
          <p:nvPr>
            <p:ph type="body"/>
          </p:nvPr>
        </p:nvSpPr>
        <p:spPr>
          <a:xfrm>
            <a:off x="4673520" y="1600200"/>
            <a:ext cx="4015440" cy="2325600"/>
          </a:xfrm>
          <a:prstGeom prst="rect">
            <a:avLst/>
          </a:prstGeom>
        </p:spPr>
        <p:txBody>
          <a:bodyPr bIns="0" lIns="0" rIns="0" tIns="0" wrap="none"/>
          <a:p>
            <a:endParaRPr/>
          </a:p>
        </p:txBody>
      </p:sp>
      <p:sp>
        <p:nvSpPr>
          <p:cNvPr id="114" name="PlaceHolder 4"/>
          <p:cNvSpPr>
            <a:spLocks noGrp="1"/>
          </p:cNvSpPr>
          <p:nvPr>
            <p:ph type="body"/>
          </p:nvPr>
        </p:nvSpPr>
        <p:spPr>
          <a:xfrm>
            <a:off x="4673520" y="4146840"/>
            <a:ext cx="4015440" cy="2325600"/>
          </a:xfrm>
          <a:prstGeom prst="rect">
            <a:avLst/>
          </a:prstGeom>
        </p:spPr>
        <p:txBody>
          <a:bodyPr bIns="0" lIns="0" rIns="0" tIns="0" wrap="none"/>
          <a:p>
            <a:endParaRPr/>
          </a:p>
        </p:txBody>
      </p:sp>
      <p:sp>
        <p:nvSpPr>
          <p:cNvPr id="115" name="PlaceHolder 5"/>
          <p:cNvSpPr>
            <a:spLocks noGrp="1"/>
          </p:cNvSpPr>
          <p:nvPr>
            <p:ph type="body"/>
          </p:nvPr>
        </p:nvSpPr>
        <p:spPr>
          <a:xfrm>
            <a:off x="457200" y="4146840"/>
            <a:ext cx="4015440" cy="2325600"/>
          </a:xfrm>
          <a:prstGeom prst="rect">
            <a:avLst/>
          </a:prstGeom>
        </p:spPr>
        <p:txBody>
          <a:bodyPr bIns="0" lIns="0" rIns="0" tIns="0" wrap="none"/>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533520"/>
            <a:ext cx="8229240" cy="990720"/>
          </a:xfrm>
          <a:prstGeom prst="rect">
            <a:avLst/>
          </a:prstGeom>
        </p:spPr>
        <p:txBody>
          <a:bodyPr anchor="ctr" bIns="0" lIns="0" rIns="0" tIns="0" wrap="none"/>
          <a:p>
            <a:endParaRPr/>
          </a:p>
        </p:txBody>
      </p:sp>
      <p:sp>
        <p:nvSpPr>
          <p:cNvPr id="117" name="PlaceHolder 2"/>
          <p:cNvSpPr>
            <a:spLocks noGrp="1"/>
          </p:cNvSpPr>
          <p:nvPr>
            <p:ph type="body"/>
          </p:nvPr>
        </p:nvSpPr>
        <p:spPr>
          <a:xfrm>
            <a:off x="457200" y="1600200"/>
            <a:ext cx="4015440" cy="2325600"/>
          </a:xfrm>
          <a:prstGeom prst="rect">
            <a:avLst/>
          </a:prstGeom>
        </p:spPr>
        <p:txBody>
          <a:bodyPr bIns="0" lIns="0" rIns="0" tIns="0" wrap="none"/>
          <a:p>
            <a:endParaRPr/>
          </a:p>
        </p:txBody>
      </p:sp>
      <p:sp>
        <p:nvSpPr>
          <p:cNvPr id="118" name="PlaceHolder 3"/>
          <p:cNvSpPr>
            <a:spLocks noGrp="1"/>
          </p:cNvSpPr>
          <p:nvPr>
            <p:ph type="body"/>
          </p:nvPr>
        </p:nvSpPr>
        <p:spPr>
          <a:xfrm>
            <a:off x="4673520" y="1600200"/>
            <a:ext cx="4015440" cy="2325600"/>
          </a:xfrm>
          <a:prstGeom prst="rect">
            <a:avLst/>
          </a:prstGeom>
        </p:spPr>
        <p:txBody>
          <a:bodyPr bIns="0" lIns="0" rIns="0" tIns="0" wrap="none"/>
          <a:p>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26" name="PlaceHolder 1"/>
          <p:cNvSpPr>
            <a:spLocks noGrp="1"/>
          </p:cNvSpPr>
          <p:nvPr>
            <p:ph type="title"/>
          </p:nvPr>
        </p:nvSpPr>
        <p:spPr>
          <a:xfrm>
            <a:off x="457200" y="533520"/>
            <a:ext cx="8229240" cy="990720"/>
          </a:xfrm>
          <a:prstGeom prst="rect">
            <a:avLst/>
          </a:prstGeom>
        </p:spPr>
        <p:txBody>
          <a:bodyPr anchor="ctr" bIns="0" lIns="0" rIns="0" tIns="0" wrap="none"/>
          <a:p>
            <a:endParaRPr/>
          </a:p>
        </p:txBody>
      </p:sp>
      <p:sp>
        <p:nvSpPr>
          <p:cNvPr id="127" name="PlaceHolder 2"/>
          <p:cNvSpPr>
            <a:spLocks noGrp="1"/>
          </p:cNvSpPr>
          <p:nvPr>
            <p:ph type="subTitle"/>
          </p:nvPr>
        </p:nvSpPr>
        <p:spPr>
          <a:xfrm>
            <a:off x="457200" y="1600200"/>
            <a:ext cx="8229240" cy="4876920"/>
          </a:xfrm>
          <a:prstGeom prst="rect">
            <a:avLst/>
          </a:prstGeom>
        </p:spPr>
        <p:txBody>
          <a:bodyPr anchor="ctr" bIns="0" lIns="0" rIns="0" tIns="0" wrap="none"/>
          <a:p>
            <a:pPr algn="ctr"/>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457200" y="533520"/>
            <a:ext cx="8229240" cy="990720"/>
          </a:xfrm>
          <a:prstGeom prst="rect">
            <a:avLst/>
          </a:prstGeom>
        </p:spPr>
        <p:txBody>
          <a:bodyPr anchor="ctr" bIns="0" lIns="0" rIns="0" tIns="0" wrap="none"/>
          <a:p>
            <a:endParaRPr/>
          </a:p>
        </p:txBody>
      </p:sp>
      <p:sp>
        <p:nvSpPr>
          <p:cNvPr id="129" name="PlaceHolder 2"/>
          <p:cNvSpPr>
            <a:spLocks noGrp="1"/>
          </p:cNvSpPr>
          <p:nvPr>
            <p:ph type="body"/>
          </p:nvPr>
        </p:nvSpPr>
        <p:spPr>
          <a:xfrm>
            <a:off x="457200" y="1600200"/>
            <a:ext cx="8229240" cy="4876560"/>
          </a:xfrm>
          <a:prstGeom prst="rect">
            <a:avLst/>
          </a:prstGeom>
        </p:spPr>
        <p:txBody>
          <a:bodyPr bIns="0" lIns="0" rIns="0" tIns="0" wrap="none"/>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533520"/>
            <a:ext cx="8229240" cy="990720"/>
          </a:xfrm>
          <a:prstGeom prst="rect">
            <a:avLst/>
          </a:prstGeom>
        </p:spPr>
        <p:txBody>
          <a:bodyPr anchor="ctr" bIns="0" lIns="0" rIns="0" tIns="0" wrap="none"/>
          <a:p>
            <a:endParaRPr/>
          </a:p>
        </p:txBody>
      </p:sp>
      <p:sp>
        <p:nvSpPr>
          <p:cNvPr id="13" name="PlaceHolder 2"/>
          <p:cNvSpPr>
            <a:spLocks noGrp="1"/>
          </p:cNvSpPr>
          <p:nvPr>
            <p:ph type="body"/>
          </p:nvPr>
        </p:nvSpPr>
        <p:spPr>
          <a:xfrm>
            <a:off x="457200" y="1600200"/>
            <a:ext cx="4015440" cy="4876560"/>
          </a:xfrm>
          <a:prstGeom prst="rect">
            <a:avLst/>
          </a:prstGeom>
        </p:spPr>
        <p:txBody>
          <a:bodyPr bIns="0" lIns="0" rIns="0" tIns="0" wrap="none"/>
          <a:p>
            <a:endParaRPr/>
          </a:p>
        </p:txBody>
      </p:sp>
      <p:sp>
        <p:nvSpPr>
          <p:cNvPr id="14" name="PlaceHolder 3"/>
          <p:cNvSpPr>
            <a:spLocks noGrp="1"/>
          </p:cNvSpPr>
          <p:nvPr>
            <p:ph type="body"/>
          </p:nvPr>
        </p:nvSpPr>
        <p:spPr>
          <a:xfrm>
            <a:off x="4673520" y="1600200"/>
            <a:ext cx="4015440" cy="4876560"/>
          </a:xfrm>
          <a:prstGeom prst="rect">
            <a:avLst/>
          </a:prstGeom>
        </p:spPr>
        <p:txBody>
          <a:bodyPr bIns="0" lIns="0" rIns="0" tIns="0" wrap="none"/>
          <a:p>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457200" y="533520"/>
            <a:ext cx="8229240" cy="990720"/>
          </a:xfrm>
          <a:prstGeom prst="rect">
            <a:avLst/>
          </a:prstGeom>
        </p:spPr>
        <p:txBody>
          <a:bodyPr anchor="ctr" bIns="0" lIns="0" rIns="0" tIns="0" wrap="none"/>
          <a:p>
            <a:endParaRPr/>
          </a:p>
        </p:txBody>
      </p:sp>
      <p:sp>
        <p:nvSpPr>
          <p:cNvPr id="131" name="PlaceHolder 2"/>
          <p:cNvSpPr>
            <a:spLocks noGrp="1"/>
          </p:cNvSpPr>
          <p:nvPr>
            <p:ph type="body"/>
          </p:nvPr>
        </p:nvSpPr>
        <p:spPr>
          <a:xfrm>
            <a:off x="457200" y="1600200"/>
            <a:ext cx="4015440" cy="4876560"/>
          </a:xfrm>
          <a:prstGeom prst="rect">
            <a:avLst/>
          </a:prstGeom>
        </p:spPr>
        <p:txBody>
          <a:bodyPr bIns="0" lIns="0" rIns="0" tIns="0" wrap="none"/>
          <a:p>
            <a:endParaRPr/>
          </a:p>
        </p:txBody>
      </p:sp>
      <p:sp>
        <p:nvSpPr>
          <p:cNvPr id="132" name="PlaceHolder 3"/>
          <p:cNvSpPr>
            <a:spLocks noGrp="1"/>
          </p:cNvSpPr>
          <p:nvPr>
            <p:ph type="body"/>
          </p:nvPr>
        </p:nvSpPr>
        <p:spPr>
          <a:xfrm>
            <a:off x="4673520" y="1600200"/>
            <a:ext cx="4015440" cy="4876560"/>
          </a:xfrm>
          <a:prstGeom prst="rect">
            <a:avLst/>
          </a:prstGeom>
        </p:spPr>
        <p:txBody>
          <a:bodyPr bIns="0" lIns="0" rIns="0" tIns="0" wrap="none"/>
          <a:p>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33" name="PlaceHolder 1"/>
          <p:cNvSpPr>
            <a:spLocks noGrp="1"/>
          </p:cNvSpPr>
          <p:nvPr>
            <p:ph type="title"/>
          </p:nvPr>
        </p:nvSpPr>
        <p:spPr>
          <a:xfrm>
            <a:off x="457200" y="533520"/>
            <a:ext cx="8229240" cy="990720"/>
          </a:xfrm>
          <a:prstGeom prst="rect">
            <a:avLst/>
          </a:prstGeom>
        </p:spPr>
        <p:txBody>
          <a:bodyPr anchor="ctr" bIns="0" lIns="0" rIns="0" tIns="0" wrap="none"/>
          <a:p>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34" name="PlaceHolder 1"/>
          <p:cNvSpPr>
            <a:spLocks noGrp="1"/>
          </p:cNvSpPr>
          <p:nvPr>
            <p:ph type="subTitle"/>
          </p:nvPr>
        </p:nvSpPr>
        <p:spPr>
          <a:xfrm>
            <a:off x="457200" y="533520"/>
            <a:ext cx="8229240" cy="5943240"/>
          </a:xfrm>
          <a:prstGeom prst="rect">
            <a:avLst/>
          </a:prstGeom>
        </p:spPr>
        <p:txBody>
          <a:bodyPr anchor="ctr" bIns="0" lIns="0" rIns="0" tIns="0" wrap="none"/>
          <a:p>
            <a:pPr algn="ctr"/>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457200" y="533520"/>
            <a:ext cx="8229240" cy="990720"/>
          </a:xfrm>
          <a:prstGeom prst="rect">
            <a:avLst/>
          </a:prstGeom>
        </p:spPr>
        <p:txBody>
          <a:bodyPr anchor="ctr" bIns="0" lIns="0" rIns="0" tIns="0" wrap="none"/>
          <a:p>
            <a:endParaRPr/>
          </a:p>
        </p:txBody>
      </p:sp>
      <p:sp>
        <p:nvSpPr>
          <p:cNvPr id="136" name="PlaceHolder 2"/>
          <p:cNvSpPr>
            <a:spLocks noGrp="1"/>
          </p:cNvSpPr>
          <p:nvPr>
            <p:ph type="body"/>
          </p:nvPr>
        </p:nvSpPr>
        <p:spPr>
          <a:xfrm>
            <a:off x="457200" y="1600200"/>
            <a:ext cx="4015440" cy="2325600"/>
          </a:xfrm>
          <a:prstGeom prst="rect">
            <a:avLst/>
          </a:prstGeom>
        </p:spPr>
        <p:txBody>
          <a:bodyPr bIns="0" lIns="0" rIns="0" tIns="0" wrap="none"/>
          <a:p>
            <a:endParaRPr/>
          </a:p>
        </p:txBody>
      </p:sp>
      <p:sp>
        <p:nvSpPr>
          <p:cNvPr id="137" name="PlaceHolder 3"/>
          <p:cNvSpPr>
            <a:spLocks noGrp="1"/>
          </p:cNvSpPr>
          <p:nvPr>
            <p:ph type="body"/>
          </p:nvPr>
        </p:nvSpPr>
        <p:spPr>
          <a:xfrm>
            <a:off x="457200" y="4146840"/>
            <a:ext cx="4015440" cy="2325600"/>
          </a:xfrm>
          <a:prstGeom prst="rect">
            <a:avLst/>
          </a:prstGeom>
        </p:spPr>
        <p:txBody>
          <a:bodyPr bIns="0" lIns="0" rIns="0" tIns="0" wrap="none"/>
          <a:p>
            <a:endParaRPr/>
          </a:p>
        </p:txBody>
      </p:sp>
      <p:sp>
        <p:nvSpPr>
          <p:cNvPr id="138" name="PlaceHolder 4"/>
          <p:cNvSpPr>
            <a:spLocks noGrp="1"/>
          </p:cNvSpPr>
          <p:nvPr>
            <p:ph type="body"/>
          </p:nvPr>
        </p:nvSpPr>
        <p:spPr>
          <a:xfrm>
            <a:off x="4673520" y="1600200"/>
            <a:ext cx="4015440" cy="4876560"/>
          </a:xfrm>
          <a:prstGeom prst="rect">
            <a:avLst/>
          </a:prstGeom>
        </p:spPr>
        <p:txBody>
          <a:bodyPr bIns="0" lIns="0" rIns="0" tIns="0" wrap="none"/>
          <a:p>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533520"/>
            <a:ext cx="8229240" cy="990720"/>
          </a:xfrm>
          <a:prstGeom prst="rect">
            <a:avLst/>
          </a:prstGeom>
        </p:spPr>
        <p:txBody>
          <a:bodyPr anchor="ctr" bIns="0" lIns="0" rIns="0" tIns="0" wrap="none"/>
          <a:p>
            <a:endParaRPr/>
          </a:p>
        </p:txBody>
      </p:sp>
      <p:sp>
        <p:nvSpPr>
          <p:cNvPr id="140" name="PlaceHolder 2"/>
          <p:cNvSpPr>
            <a:spLocks noGrp="1"/>
          </p:cNvSpPr>
          <p:nvPr>
            <p:ph type="body"/>
          </p:nvPr>
        </p:nvSpPr>
        <p:spPr>
          <a:xfrm>
            <a:off x="457200" y="1600200"/>
            <a:ext cx="4015440" cy="4876560"/>
          </a:xfrm>
          <a:prstGeom prst="rect">
            <a:avLst/>
          </a:prstGeom>
        </p:spPr>
        <p:txBody>
          <a:bodyPr bIns="0" lIns="0" rIns="0" tIns="0" wrap="none"/>
          <a:p>
            <a:endParaRPr/>
          </a:p>
        </p:txBody>
      </p:sp>
      <p:sp>
        <p:nvSpPr>
          <p:cNvPr id="141" name="PlaceHolder 3"/>
          <p:cNvSpPr>
            <a:spLocks noGrp="1"/>
          </p:cNvSpPr>
          <p:nvPr>
            <p:ph type="body"/>
          </p:nvPr>
        </p:nvSpPr>
        <p:spPr>
          <a:xfrm>
            <a:off x="4673520" y="1600200"/>
            <a:ext cx="4015440" cy="2325600"/>
          </a:xfrm>
          <a:prstGeom prst="rect">
            <a:avLst/>
          </a:prstGeom>
        </p:spPr>
        <p:txBody>
          <a:bodyPr bIns="0" lIns="0" rIns="0" tIns="0" wrap="none"/>
          <a:p>
            <a:endParaRPr/>
          </a:p>
        </p:txBody>
      </p:sp>
      <p:sp>
        <p:nvSpPr>
          <p:cNvPr id="142" name="PlaceHolder 4"/>
          <p:cNvSpPr>
            <a:spLocks noGrp="1"/>
          </p:cNvSpPr>
          <p:nvPr>
            <p:ph type="body"/>
          </p:nvPr>
        </p:nvSpPr>
        <p:spPr>
          <a:xfrm>
            <a:off x="4673520" y="4146840"/>
            <a:ext cx="4015440" cy="2325600"/>
          </a:xfrm>
          <a:prstGeom prst="rect">
            <a:avLst/>
          </a:prstGeom>
        </p:spPr>
        <p:txBody>
          <a:bodyPr bIns="0" lIns="0" rIns="0" tIns="0" wrap="none"/>
          <a:p>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457200" y="533520"/>
            <a:ext cx="8229240" cy="990720"/>
          </a:xfrm>
          <a:prstGeom prst="rect">
            <a:avLst/>
          </a:prstGeom>
        </p:spPr>
        <p:txBody>
          <a:bodyPr anchor="ctr" bIns="0" lIns="0" rIns="0" tIns="0" wrap="none"/>
          <a:p>
            <a:endParaRPr/>
          </a:p>
        </p:txBody>
      </p:sp>
      <p:sp>
        <p:nvSpPr>
          <p:cNvPr id="144" name="PlaceHolder 2"/>
          <p:cNvSpPr>
            <a:spLocks noGrp="1"/>
          </p:cNvSpPr>
          <p:nvPr>
            <p:ph type="body"/>
          </p:nvPr>
        </p:nvSpPr>
        <p:spPr>
          <a:xfrm>
            <a:off x="457200" y="1600200"/>
            <a:ext cx="4015440" cy="2325600"/>
          </a:xfrm>
          <a:prstGeom prst="rect">
            <a:avLst/>
          </a:prstGeom>
        </p:spPr>
        <p:txBody>
          <a:bodyPr bIns="0" lIns="0" rIns="0" tIns="0" wrap="none"/>
          <a:p>
            <a:endParaRPr/>
          </a:p>
        </p:txBody>
      </p:sp>
      <p:sp>
        <p:nvSpPr>
          <p:cNvPr id="145" name="PlaceHolder 3"/>
          <p:cNvSpPr>
            <a:spLocks noGrp="1"/>
          </p:cNvSpPr>
          <p:nvPr>
            <p:ph type="body"/>
          </p:nvPr>
        </p:nvSpPr>
        <p:spPr>
          <a:xfrm>
            <a:off x="4673520" y="1600200"/>
            <a:ext cx="4015440" cy="2325600"/>
          </a:xfrm>
          <a:prstGeom prst="rect">
            <a:avLst/>
          </a:prstGeom>
        </p:spPr>
        <p:txBody>
          <a:bodyPr bIns="0" lIns="0" rIns="0" tIns="0" wrap="none"/>
          <a:p>
            <a:endParaRPr/>
          </a:p>
        </p:txBody>
      </p:sp>
      <p:sp>
        <p:nvSpPr>
          <p:cNvPr id="146" name="PlaceHolder 4"/>
          <p:cNvSpPr>
            <a:spLocks noGrp="1"/>
          </p:cNvSpPr>
          <p:nvPr>
            <p:ph type="body"/>
          </p:nvPr>
        </p:nvSpPr>
        <p:spPr>
          <a:xfrm>
            <a:off x="457200" y="4146840"/>
            <a:ext cx="8228520" cy="2325600"/>
          </a:xfrm>
          <a:prstGeom prst="rect">
            <a:avLst/>
          </a:prstGeom>
        </p:spPr>
        <p:txBody>
          <a:bodyPr bIns="0" lIns="0" rIns="0" tIns="0" wrap="none"/>
          <a:p>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457200" y="533520"/>
            <a:ext cx="8229240" cy="990720"/>
          </a:xfrm>
          <a:prstGeom prst="rect">
            <a:avLst/>
          </a:prstGeom>
        </p:spPr>
        <p:txBody>
          <a:bodyPr anchor="ctr" bIns="0" lIns="0" rIns="0" tIns="0" wrap="none"/>
          <a:p>
            <a:endParaRPr/>
          </a:p>
        </p:txBody>
      </p:sp>
      <p:sp>
        <p:nvSpPr>
          <p:cNvPr id="148" name="PlaceHolder 2"/>
          <p:cNvSpPr>
            <a:spLocks noGrp="1"/>
          </p:cNvSpPr>
          <p:nvPr>
            <p:ph type="body"/>
          </p:nvPr>
        </p:nvSpPr>
        <p:spPr>
          <a:xfrm>
            <a:off x="457200" y="1600200"/>
            <a:ext cx="8229240" cy="2325600"/>
          </a:xfrm>
          <a:prstGeom prst="rect">
            <a:avLst/>
          </a:prstGeom>
        </p:spPr>
        <p:txBody>
          <a:bodyPr bIns="0" lIns="0" rIns="0" tIns="0" wrap="none"/>
          <a:p>
            <a:endParaRPr/>
          </a:p>
        </p:txBody>
      </p:sp>
      <p:sp>
        <p:nvSpPr>
          <p:cNvPr id="149" name="PlaceHolder 3"/>
          <p:cNvSpPr>
            <a:spLocks noGrp="1"/>
          </p:cNvSpPr>
          <p:nvPr>
            <p:ph type="body"/>
          </p:nvPr>
        </p:nvSpPr>
        <p:spPr>
          <a:xfrm>
            <a:off x="457200" y="4146840"/>
            <a:ext cx="8229240" cy="2325600"/>
          </a:xfrm>
          <a:prstGeom prst="rect">
            <a:avLst/>
          </a:prstGeom>
        </p:spPr>
        <p:txBody>
          <a:bodyPr bIns="0" lIns="0" rIns="0" tIns="0" wrap="none"/>
          <a:p>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457200" y="533520"/>
            <a:ext cx="8229240" cy="990720"/>
          </a:xfrm>
          <a:prstGeom prst="rect">
            <a:avLst/>
          </a:prstGeom>
        </p:spPr>
        <p:txBody>
          <a:bodyPr anchor="ctr" bIns="0" lIns="0" rIns="0" tIns="0" wrap="none"/>
          <a:p>
            <a:endParaRPr/>
          </a:p>
        </p:txBody>
      </p:sp>
      <p:sp>
        <p:nvSpPr>
          <p:cNvPr id="151" name="PlaceHolder 2"/>
          <p:cNvSpPr>
            <a:spLocks noGrp="1"/>
          </p:cNvSpPr>
          <p:nvPr>
            <p:ph type="body"/>
          </p:nvPr>
        </p:nvSpPr>
        <p:spPr>
          <a:xfrm>
            <a:off x="457200" y="1600200"/>
            <a:ext cx="4015440" cy="2325600"/>
          </a:xfrm>
          <a:prstGeom prst="rect">
            <a:avLst/>
          </a:prstGeom>
        </p:spPr>
        <p:txBody>
          <a:bodyPr bIns="0" lIns="0" rIns="0" tIns="0" wrap="none"/>
          <a:p>
            <a:endParaRPr/>
          </a:p>
        </p:txBody>
      </p:sp>
      <p:sp>
        <p:nvSpPr>
          <p:cNvPr id="152" name="PlaceHolder 3"/>
          <p:cNvSpPr>
            <a:spLocks noGrp="1"/>
          </p:cNvSpPr>
          <p:nvPr>
            <p:ph type="body"/>
          </p:nvPr>
        </p:nvSpPr>
        <p:spPr>
          <a:xfrm>
            <a:off x="4673520" y="1600200"/>
            <a:ext cx="4015440" cy="2325600"/>
          </a:xfrm>
          <a:prstGeom prst="rect">
            <a:avLst/>
          </a:prstGeom>
        </p:spPr>
        <p:txBody>
          <a:bodyPr bIns="0" lIns="0" rIns="0" tIns="0" wrap="none"/>
          <a:p>
            <a:endParaRPr/>
          </a:p>
        </p:txBody>
      </p:sp>
      <p:sp>
        <p:nvSpPr>
          <p:cNvPr id="153" name="PlaceHolder 4"/>
          <p:cNvSpPr>
            <a:spLocks noGrp="1"/>
          </p:cNvSpPr>
          <p:nvPr>
            <p:ph type="body"/>
          </p:nvPr>
        </p:nvSpPr>
        <p:spPr>
          <a:xfrm>
            <a:off x="4673520" y="4146840"/>
            <a:ext cx="4015440" cy="2325600"/>
          </a:xfrm>
          <a:prstGeom prst="rect">
            <a:avLst/>
          </a:prstGeom>
        </p:spPr>
        <p:txBody>
          <a:bodyPr bIns="0" lIns="0" rIns="0" tIns="0" wrap="none"/>
          <a:p>
            <a:endParaRPr/>
          </a:p>
        </p:txBody>
      </p:sp>
      <p:sp>
        <p:nvSpPr>
          <p:cNvPr id="154" name="PlaceHolder 5"/>
          <p:cNvSpPr>
            <a:spLocks noGrp="1"/>
          </p:cNvSpPr>
          <p:nvPr>
            <p:ph type="body"/>
          </p:nvPr>
        </p:nvSpPr>
        <p:spPr>
          <a:xfrm>
            <a:off x="457200" y="4146840"/>
            <a:ext cx="4015440" cy="2325600"/>
          </a:xfrm>
          <a:prstGeom prst="rect">
            <a:avLst/>
          </a:prstGeom>
        </p:spPr>
        <p:txBody>
          <a:bodyPr bIns="0" lIns="0" rIns="0" tIns="0" wrap="none"/>
          <a:p>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457200" y="533520"/>
            <a:ext cx="8229240" cy="990720"/>
          </a:xfrm>
          <a:prstGeom prst="rect">
            <a:avLst/>
          </a:prstGeom>
        </p:spPr>
        <p:txBody>
          <a:bodyPr anchor="ctr" bIns="0" lIns="0" rIns="0" tIns="0" wrap="none"/>
          <a:p>
            <a:endParaRPr/>
          </a:p>
        </p:txBody>
      </p:sp>
      <p:sp>
        <p:nvSpPr>
          <p:cNvPr id="156" name="PlaceHolder 2"/>
          <p:cNvSpPr>
            <a:spLocks noGrp="1"/>
          </p:cNvSpPr>
          <p:nvPr>
            <p:ph type="body"/>
          </p:nvPr>
        </p:nvSpPr>
        <p:spPr>
          <a:xfrm>
            <a:off x="457200" y="1600200"/>
            <a:ext cx="4015440" cy="2325600"/>
          </a:xfrm>
          <a:prstGeom prst="rect">
            <a:avLst/>
          </a:prstGeom>
        </p:spPr>
        <p:txBody>
          <a:bodyPr bIns="0" lIns="0" rIns="0" tIns="0" wrap="none"/>
          <a:p>
            <a:endParaRPr/>
          </a:p>
        </p:txBody>
      </p:sp>
      <p:sp>
        <p:nvSpPr>
          <p:cNvPr id="157" name="PlaceHolder 3"/>
          <p:cNvSpPr>
            <a:spLocks noGrp="1"/>
          </p:cNvSpPr>
          <p:nvPr>
            <p:ph type="body"/>
          </p:nvPr>
        </p:nvSpPr>
        <p:spPr>
          <a:xfrm>
            <a:off x="4673520" y="1600200"/>
            <a:ext cx="4015440" cy="2325600"/>
          </a:xfrm>
          <a:prstGeom prst="rect">
            <a:avLst/>
          </a:prstGeom>
        </p:spPr>
        <p:txBody>
          <a:bodyPr bIns="0" lIns="0" rIns="0" tIns="0" wrap="none"/>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533520"/>
            <a:ext cx="8229240" cy="990720"/>
          </a:xfrm>
          <a:prstGeom prst="rect">
            <a:avLst/>
          </a:prstGeom>
        </p:spPr>
        <p:txBody>
          <a:bodyPr anchor="ctr" bIns="0" lIns="0" rIns="0" tIns="0" wrap="none"/>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457200" y="533520"/>
            <a:ext cx="8229240" cy="5943240"/>
          </a:xfrm>
          <a:prstGeom prst="rect">
            <a:avLst/>
          </a:prstGeom>
        </p:spPr>
        <p:txBody>
          <a:bodyPr anchor="ctr" bIns="0" lIns="0" rIns="0" tIns="0" wrap="none"/>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533520"/>
            <a:ext cx="8229240" cy="990720"/>
          </a:xfrm>
          <a:prstGeom prst="rect">
            <a:avLst/>
          </a:prstGeom>
        </p:spPr>
        <p:txBody>
          <a:bodyPr anchor="ctr" bIns="0" lIns="0" rIns="0" tIns="0" wrap="none"/>
          <a:p>
            <a:endParaRPr/>
          </a:p>
        </p:txBody>
      </p:sp>
      <p:sp>
        <p:nvSpPr>
          <p:cNvPr id="18" name="PlaceHolder 2"/>
          <p:cNvSpPr>
            <a:spLocks noGrp="1"/>
          </p:cNvSpPr>
          <p:nvPr>
            <p:ph type="body"/>
          </p:nvPr>
        </p:nvSpPr>
        <p:spPr>
          <a:xfrm>
            <a:off x="457200" y="1600200"/>
            <a:ext cx="4015440" cy="2325600"/>
          </a:xfrm>
          <a:prstGeom prst="rect">
            <a:avLst/>
          </a:prstGeom>
        </p:spPr>
        <p:txBody>
          <a:bodyPr bIns="0" lIns="0" rIns="0" tIns="0" wrap="none"/>
          <a:p>
            <a:endParaRPr/>
          </a:p>
        </p:txBody>
      </p:sp>
      <p:sp>
        <p:nvSpPr>
          <p:cNvPr id="19" name="PlaceHolder 3"/>
          <p:cNvSpPr>
            <a:spLocks noGrp="1"/>
          </p:cNvSpPr>
          <p:nvPr>
            <p:ph type="body"/>
          </p:nvPr>
        </p:nvSpPr>
        <p:spPr>
          <a:xfrm>
            <a:off x="457200" y="4146840"/>
            <a:ext cx="4015440" cy="2325600"/>
          </a:xfrm>
          <a:prstGeom prst="rect">
            <a:avLst/>
          </a:prstGeom>
        </p:spPr>
        <p:txBody>
          <a:bodyPr bIns="0" lIns="0" rIns="0" tIns="0" wrap="none"/>
          <a:p>
            <a:endParaRPr/>
          </a:p>
        </p:txBody>
      </p:sp>
      <p:sp>
        <p:nvSpPr>
          <p:cNvPr id="20" name="PlaceHolder 4"/>
          <p:cNvSpPr>
            <a:spLocks noGrp="1"/>
          </p:cNvSpPr>
          <p:nvPr>
            <p:ph type="body"/>
          </p:nvPr>
        </p:nvSpPr>
        <p:spPr>
          <a:xfrm>
            <a:off x="4673520" y="1600200"/>
            <a:ext cx="4015440" cy="4876560"/>
          </a:xfrm>
          <a:prstGeom prst="rect">
            <a:avLst/>
          </a:prstGeom>
        </p:spPr>
        <p:txBody>
          <a:bodyPr bIns="0" lIns="0" rIns="0" tIns="0" wrap="none"/>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533520"/>
            <a:ext cx="8229240" cy="990720"/>
          </a:xfrm>
          <a:prstGeom prst="rect">
            <a:avLst/>
          </a:prstGeom>
        </p:spPr>
        <p:txBody>
          <a:bodyPr anchor="ctr" bIns="0" lIns="0" rIns="0" tIns="0" wrap="none"/>
          <a:p>
            <a:endParaRPr/>
          </a:p>
        </p:txBody>
      </p:sp>
      <p:sp>
        <p:nvSpPr>
          <p:cNvPr id="22" name="PlaceHolder 2"/>
          <p:cNvSpPr>
            <a:spLocks noGrp="1"/>
          </p:cNvSpPr>
          <p:nvPr>
            <p:ph type="body"/>
          </p:nvPr>
        </p:nvSpPr>
        <p:spPr>
          <a:xfrm>
            <a:off x="457200" y="1600200"/>
            <a:ext cx="4015440" cy="4876560"/>
          </a:xfrm>
          <a:prstGeom prst="rect">
            <a:avLst/>
          </a:prstGeom>
        </p:spPr>
        <p:txBody>
          <a:bodyPr bIns="0" lIns="0" rIns="0" tIns="0" wrap="none"/>
          <a:p>
            <a:endParaRPr/>
          </a:p>
        </p:txBody>
      </p:sp>
      <p:sp>
        <p:nvSpPr>
          <p:cNvPr id="23" name="PlaceHolder 3"/>
          <p:cNvSpPr>
            <a:spLocks noGrp="1"/>
          </p:cNvSpPr>
          <p:nvPr>
            <p:ph type="body"/>
          </p:nvPr>
        </p:nvSpPr>
        <p:spPr>
          <a:xfrm>
            <a:off x="4673520" y="1600200"/>
            <a:ext cx="4015440" cy="2325600"/>
          </a:xfrm>
          <a:prstGeom prst="rect">
            <a:avLst/>
          </a:prstGeom>
        </p:spPr>
        <p:txBody>
          <a:bodyPr bIns="0" lIns="0" rIns="0" tIns="0" wrap="none"/>
          <a:p>
            <a:endParaRPr/>
          </a:p>
        </p:txBody>
      </p:sp>
      <p:sp>
        <p:nvSpPr>
          <p:cNvPr id="24" name="PlaceHolder 4"/>
          <p:cNvSpPr>
            <a:spLocks noGrp="1"/>
          </p:cNvSpPr>
          <p:nvPr>
            <p:ph type="body"/>
          </p:nvPr>
        </p:nvSpPr>
        <p:spPr>
          <a:xfrm>
            <a:off x="4673520" y="4146840"/>
            <a:ext cx="4015440" cy="2325600"/>
          </a:xfrm>
          <a:prstGeom prst="rect">
            <a:avLst/>
          </a:prstGeom>
        </p:spPr>
        <p:txBody>
          <a:bodyPr bIns="0" lIns="0" rIns="0" tIns="0" wrap="none"/>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533520"/>
            <a:ext cx="8229240" cy="990720"/>
          </a:xfrm>
          <a:prstGeom prst="rect">
            <a:avLst/>
          </a:prstGeom>
        </p:spPr>
        <p:txBody>
          <a:bodyPr anchor="ctr" bIns="0" lIns="0" rIns="0" tIns="0" wrap="none"/>
          <a:p>
            <a:endParaRPr/>
          </a:p>
        </p:txBody>
      </p:sp>
      <p:sp>
        <p:nvSpPr>
          <p:cNvPr id="26" name="PlaceHolder 2"/>
          <p:cNvSpPr>
            <a:spLocks noGrp="1"/>
          </p:cNvSpPr>
          <p:nvPr>
            <p:ph type="body"/>
          </p:nvPr>
        </p:nvSpPr>
        <p:spPr>
          <a:xfrm>
            <a:off x="457200" y="1600200"/>
            <a:ext cx="4015440" cy="2325600"/>
          </a:xfrm>
          <a:prstGeom prst="rect">
            <a:avLst/>
          </a:prstGeom>
        </p:spPr>
        <p:txBody>
          <a:bodyPr bIns="0" lIns="0" rIns="0" tIns="0" wrap="none"/>
          <a:p>
            <a:endParaRPr/>
          </a:p>
        </p:txBody>
      </p:sp>
      <p:sp>
        <p:nvSpPr>
          <p:cNvPr id="27" name="PlaceHolder 3"/>
          <p:cNvSpPr>
            <a:spLocks noGrp="1"/>
          </p:cNvSpPr>
          <p:nvPr>
            <p:ph type="body"/>
          </p:nvPr>
        </p:nvSpPr>
        <p:spPr>
          <a:xfrm>
            <a:off x="4673520" y="1600200"/>
            <a:ext cx="4015440" cy="2325600"/>
          </a:xfrm>
          <a:prstGeom prst="rect">
            <a:avLst/>
          </a:prstGeom>
        </p:spPr>
        <p:txBody>
          <a:bodyPr bIns="0" lIns="0" rIns="0" tIns="0" wrap="none"/>
          <a:p>
            <a:endParaRPr/>
          </a:p>
        </p:txBody>
      </p:sp>
      <p:sp>
        <p:nvSpPr>
          <p:cNvPr id="28" name="PlaceHolder 4"/>
          <p:cNvSpPr>
            <a:spLocks noGrp="1"/>
          </p:cNvSpPr>
          <p:nvPr>
            <p:ph type="body"/>
          </p:nvPr>
        </p:nvSpPr>
        <p:spPr>
          <a:xfrm>
            <a:off x="457200" y="4146840"/>
            <a:ext cx="8228520" cy="2325600"/>
          </a:xfrm>
          <a:prstGeom prst="rect">
            <a:avLst/>
          </a:prstGeom>
        </p:spPr>
        <p:txBody>
          <a:bodyPr bIns="0" lIns="0" rIns="0" tIns="0" wrap="none"/>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0" y="220680"/>
            <a:ext cx="9143640" cy="228240"/>
          </a:xfrm>
          <a:prstGeom prst="rect">
            <a:avLst/>
          </a:prstGeom>
          <a:solidFill>
            <a:srgbClr val="ffffff"/>
          </a:solidFill>
        </p:spPr>
      </p:sp>
      <p:sp>
        <p:nvSpPr>
          <p:cNvPr id="1" name="CustomShape 2"/>
          <p:cNvSpPr/>
          <p:nvPr/>
        </p:nvSpPr>
        <p:spPr>
          <a:xfrm>
            <a:off x="0" y="0"/>
            <a:ext cx="9143640" cy="365400"/>
          </a:xfrm>
          <a:prstGeom prst="rect">
            <a:avLst/>
          </a:prstGeom>
          <a:solidFill>
            <a:srgbClr val="94c600"/>
          </a:solidFill>
        </p:spPr>
      </p:sp>
      <p:sp>
        <p:nvSpPr>
          <p:cNvPr id="2" name="PlaceHolder 3"/>
          <p:cNvSpPr>
            <a:spLocks noGrp="1"/>
          </p:cNvSpPr>
          <p:nvPr>
            <p:ph type="title"/>
          </p:nvPr>
        </p:nvSpPr>
        <p:spPr>
          <a:xfrm>
            <a:off x="685800" y="1371600"/>
            <a:ext cx="7848360" cy="1926720"/>
          </a:xfrm>
          <a:prstGeom prst="rect">
            <a:avLst/>
          </a:prstGeom>
        </p:spPr>
        <p:txBody>
          <a:bodyPr anchor="b"/>
          <a:p>
            <a:pPr>
              <a:lnSpc>
                <a:spcPct val="100000"/>
              </a:lnSpc>
            </a:pPr>
            <a:r>
              <a:rPr lang="fr-FR" sz="5400">
                <a:solidFill>
                  <a:srgbClr val="3e3d2d"/>
                </a:solidFill>
                <a:latin typeface="Arial"/>
              </a:rPr>
              <a:t>Cliquez pour éditer le format du texte-titreModifiez le style du titre</a:t>
            </a:r>
            <a:endParaRPr/>
          </a:p>
        </p:txBody>
      </p:sp>
      <p:sp>
        <p:nvSpPr>
          <p:cNvPr id="3" name="PlaceHolder 4"/>
          <p:cNvSpPr>
            <a:spLocks noGrp="1"/>
          </p:cNvSpPr>
          <p:nvPr>
            <p:ph type="dt"/>
          </p:nvPr>
        </p:nvSpPr>
        <p:spPr>
          <a:xfrm>
            <a:off x="457200" y="18360"/>
            <a:ext cx="2895120" cy="328680"/>
          </a:xfrm>
          <a:prstGeom prst="rect">
            <a:avLst/>
          </a:prstGeom>
        </p:spPr>
        <p:txBody>
          <a:bodyPr anchor="ctr"/>
          <a:p>
            <a:pPr>
              <a:lnSpc>
                <a:spcPct val="100000"/>
              </a:lnSpc>
            </a:pPr>
            <a:r>
              <a:rPr lang="fr-FR" sz="1200">
                <a:solidFill>
                  <a:srgbClr val="ffffff"/>
                </a:solidFill>
                <a:latin typeface="Arial"/>
              </a:rPr>
              <a:t>08/06/2013</a:t>
            </a:r>
            <a:endParaRPr/>
          </a:p>
        </p:txBody>
      </p:sp>
      <p:sp>
        <p:nvSpPr>
          <p:cNvPr id="4" name="PlaceHolder 5"/>
          <p:cNvSpPr>
            <a:spLocks noGrp="1"/>
          </p:cNvSpPr>
          <p:nvPr>
            <p:ph type="ftr"/>
          </p:nvPr>
        </p:nvSpPr>
        <p:spPr>
          <a:xfrm>
            <a:off x="3429000" y="18360"/>
            <a:ext cx="4114440" cy="328680"/>
          </a:xfrm>
          <a:prstGeom prst="rect">
            <a:avLst/>
          </a:prstGeom>
        </p:spPr>
        <p:txBody>
          <a:bodyPr anchor="ctr"/>
          <a:p>
            <a:endParaRPr/>
          </a:p>
        </p:txBody>
      </p:sp>
      <p:sp>
        <p:nvSpPr>
          <p:cNvPr id="5" name="PlaceHolder 6"/>
          <p:cNvSpPr>
            <a:spLocks noGrp="1"/>
          </p:cNvSpPr>
          <p:nvPr>
            <p:ph type="sldNum"/>
          </p:nvPr>
        </p:nvSpPr>
        <p:spPr>
          <a:xfrm>
            <a:off x="7620120" y="18360"/>
            <a:ext cx="1066320" cy="328680"/>
          </a:xfrm>
          <a:prstGeom prst="rect">
            <a:avLst/>
          </a:prstGeom>
        </p:spPr>
        <p:txBody>
          <a:bodyPr anchor="ctr"/>
          <a:p>
            <a:pPr>
              <a:lnSpc>
                <a:spcPct val="100000"/>
              </a:lnSpc>
            </a:pPr>
            <a:fld id="{2A7EB196-B626-4EF4-844A-84F735FDD603}" type="slidenum">
              <a:rPr b="1" lang="fr-FR" sz="1400">
                <a:solidFill>
                  <a:srgbClr val="ffffff"/>
                </a:solidFill>
                <a:latin typeface="Arial"/>
              </a:rPr>
              <a:t>&lt;numéro&gt;</a:t>
            </a:fld>
            <a:endParaRPr/>
          </a:p>
        </p:txBody>
      </p:sp>
      <p:sp>
        <p:nvSpPr>
          <p:cNvPr id="6" name="Line 7"/>
          <p:cNvSpPr/>
          <p:nvPr/>
        </p:nvSpPr>
        <p:spPr>
          <a:xfrm>
            <a:off x="685800" y="3398400"/>
            <a:ext cx="7848360" cy="1440"/>
          </a:xfrm>
          <a:prstGeom prst="line">
            <a:avLst/>
          </a:prstGeom>
          <a:ln w="19080">
            <a:solidFill>
              <a:srgbClr val="3e3d2d"/>
            </a:solidFill>
            <a:round/>
          </a:ln>
        </p:spPr>
      </p:sp>
      <p:sp>
        <p:nvSpPr>
          <p:cNvPr id="7" name="PlaceHolder 8"/>
          <p:cNvSpPr>
            <a:spLocks noGrp="1"/>
          </p:cNvSpPr>
          <p:nvPr>
            <p:ph type="body"/>
          </p:nvPr>
        </p:nvSpPr>
        <p:spPr>
          <a:xfrm>
            <a:off x="457200" y="1604520"/>
            <a:ext cx="8046360" cy="3977280"/>
          </a:xfrm>
          <a:prstGeom prst="rect">
            <a:avLst/>
          </a:prstGeom>
        </p:spPr>
        <p:txBody>
          <a:bodyPr bIns="0" lIns="0" rIns="0" tIns="0" wrap="none"/>
          <a:p>
            <a:pPr>
              <a:buSzPct val="25000"/>
              <a:buFont typeface="StarSymbol"/>
              <a:buChar char=""/>
            </a:pPr>
            <a:r>
              <a:rPr lang="fr-FR"/>
              <a:t>Cliquez pour éditer le format du plan de texte</a:t>
            </a:r>
            <a:endParaRPr/>
          </a:p>
          <a:p>
            <a:pPr lvl="1">
              <a:buSzPct val="25000"/>
              <a:buFont typeface="StarSymbol"/>
              <a:buChar char=""/>
            </a:pPr>
            <a:r>
              <a:rPr lang="fr-FR"/>
              <a:t>Second niveau de plan</a:t>
            </a:r>
            <a:endParaRPr/>
          </a:p>
          <a:p>
            <a:pPr lvl="2">
              <a:buSzPct val="25000"/>
              <a:buFont typeface="StarSymbol"/>
              <a:buChar char=""/>
            </a:pPr>
            <a:r>
              <a:rPr lang="fr-FR"/>
              <a:t>Troisième niveau de plan</a:t>
            </a:r>
            <a:endParaRPr/>
          </a:p>
          <a:p>
            <a:pPr lvl="3">
              <a:buSzPct val="25000"/>
              <a:buFont typeface="StarSymbol"/>
              <a:buChar char=""/>
            </a:pPr>
            <a:r>
              <a:rPr lang="fr-FR"/>
              <a:t>Quatrième niveau de plan</a:t>
            </a:r>
            <a:endParaRPr/>
          </a:p>
          <a:p>
            <a:pPr lvl="4">
              <a:buSzPct val="25000"/>
              <a:buFont typeface="StarSymbol"/>
              <a:buChar char=""/>
            </a:pPr>
            <a:r>
              <a:rPr lang="fr-FR"/>
              <a:t>Cinquième niveau de plan</a:t>
            </a:r>
            <a:endParaRPr/>
          </a:p>
          <a:p>
            <a:pPr lvl="5">
              <a:buSzPct val="25000"/>
              <a:buFont typeface="StarSymbol"/>
              <a:buChar char=""/>
            </a:pPr>
            <a:r>
              <a:rPr lang="fr-FR"/>
              <a:t>Sixième niveau de plan</a:t>
            </a:r>
            <a:endParaRPr/>
          </a:p>
          <a:p>
            <a:pPr lvl="6">
              <a:buSzPct val="25000"/>
              <a:buFont typeface="StarSymbol"/>
              <a:buChar char=""/>
            </a:pPr>
            <a:r>
              <a:rPr lang="fr-FR"/>
              <a:t>Septième niveau de plan</a:t>
            </a:r>
            <a:endParaRPr/>
          </a:p>
        </p:txBody>
      </p:sp>
    </p:spTree>
  </p:cSld>
  <p:clrMap accent1="accent1" accent2="accent2" accent3="accent3" accent4="accent4" accent5="accent5" accent6="accent6" bg1="lt1" bg2="lt2" folHlink="folHlink" hlink="hlink" tx1="dk1" tx2="dk2"/>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40" name="CustomShape 1"/>
          <p:cNvSpPr/>
          <p:nvPr/>
        </p:nvSpPr>
        <p:spPr>
          <a:xfrm>
            <a:off x="0" y="220680"/>
            <a:ext cx="9143640" cy="228240"/>
          </a:xfrm>
          <a:prstGeom prst="rect">
            <a:avLst/>
          </a:prstGeom>
          <a:solidFill>
            <a:srgbClr val="ffffff"/>
          </a:solidFill>
        </p:spPr>
      </p:sp>
      <p:sp>
        <p:nvSpPr>
          <p:cNvPr id="41" name="CustomShape 2"/>
          <p:cNvSpPr/>
          <p:nvPr/>
        </p:nvSpPr>
        <p:spPr>
          <a:xfrm>
            <a:off x="0" y="0"/>
            <a:ext cx="9143640" cy="365400"/>
          </a:xfrm>
          <a:prstGeom prst="rect">
            <a:avLst/>
          </a:prstGeom>
          <a:solidFill>
            <a:srgbClr val="94c600"/>
          </a:solidFill>
        </p:spPr>
      </p:sp>
      <p:sp>
        <p:nvSpPr>
          <p:cNvPr id="42" name="PlaceHolder 3"/>
          <p:cNvSpPr>
            <a:spLocks noGrp="1"/>
          </p:cNvSpPr>
          <p:nvPr>
            <p:ph type="title"/>
          </p:nvPr>
        </p:nvSpPr>
        <p:spPr>
          <a:xfrm>
            <a:off x="457200" y="533520"/>
            <a:ext cx="8229240" cy="990360"/>
          </a:xfrm>
          <a:prstGeom prst="rect">
            <a:avLst/>
          </a:prstGeom>
        </p:spPr>
        <p:txBody>
          <a:bodyPr anchor="ctr"/>
          <a:p>
            <a:pPr>
              <a:lnSpc>
                <a:spcPct val="100000"/>
              </a:lnSpc>
            </a:pPr>
            <a:r>
              <a:rPr lang="fr-FR" sz="4000">
                <a:solidFill>
                  <a:srgbClr val="3e3d2d"/>
                </a:solidFill>
                <a:latin typeface="Arial"/>
              </a:rPr>
              <a:t>Cliquez pour éditer le format du texte-titreModifiez le style du titre</a:t>
            </a:r>
            <a:endParaRPr/>
          </a:p>
        </p:txBody>
      </p:sp>
      <p:sp>
        <p:nvSpPr>
          <p:cNvPr id="43" name="PlaceHolder 4"/>
          <p:cNvSpPr>
            <a:spLocks noGrp="1"/>
          </p:cNvSpPr>
          <p:nvPr>
            <p:ph type="body"/>
          </p:nvPr>
        </p:nvSpPr>
        <p:spPr>
          <a:xfrm>
            <a:off x="457200" y="1600200"/>
            <a:ext cx="8229240" cy="4876560"/>
          </a:xfrm>
          <a:prstGeom prst="rect">
            <a:avLst/>
          </a:prstGeom>
        </p:spPr>
        <p:txBody>
          <a:bodyPr/>
          <a:p>
            <a:pPr>
              <a:buSzPct val="25000"/>
              <a:buFont typeface="StarSymbol"/>
              <a:buChar char=""/>
            </a:pPr>
            <a:r>
              <a:rPr lang="fr-FR" sz="2400">
                <a:solidFill>
                  <a:srgbClr val="000000"/>
                </a:solidFill>
                <a:latin typeface="Arial"/>
              </a:rPr>
              <a:t>Cliquez pour éditer le format du plan de texte</a:t>
            </a:r>
            <a:endParaRPr/>
          </a:p>
          <a:p>
            <a:pPr lvl="1">
              <a:buSzPct val="25000"/>
              <a:buFont typeface="StarSymbol"/>
              <a:buChar char=""/>
            </a:pPr>
            <a:r>
              <a:rPr lang="fr-FR" sz="2400">
                <a:solidFill>
                  <a:srgbClr val="000000"/>
                </a:solidFill>
                <a:latin typeface="Arial"/>
              </a:rPr>
              <a:t>Second niveau de plan</a:t>
            </a:r>
            <a:endParaRPr/>
          </a:p>
          <a:p>
            <a:pPr lvl="2">
              <a:buSzPct val="25000"/>
              <a:buFont typeface="StarSymbol"/>
              <a:buChar char=""/>
            </a:pPr>
            <a:r>
              <a:rPr lang="fr-FR" sz="2400">
                <a:solidFill>
                  <a:srgbClr val="000000"/>
                </a:solidFill>
                <a:latin typeface="Arial"/>
              </a:rPr>
              <a:t>Troisième niveau de plan</a:t>
            </a:r>
            <a:endParaRPr/>
          </a:p>
          <a:p>
            <a:pPr lvl="3">
              <a:buSzPct val="25000"/>
              <a:buFont typeface="StarSymbol"/>
              <a:buChar char=""/>
            </a:pPr>
            <a:r>
              <a:rPr lang="fr-FR" sz="2400">
                <a:solidFill>
                  <a:srgbClr val="000000"/>
                </a:solidFill>
                <a:latin typeface="Arial"/>
              </a:rPr>
              <a:t>Quatrième niveau de plan</a:t>
            </a:r>
            <a:endParaRPr/>
          </a:p>
          <a:p>
            <a:pPr lvl="4">
              <a:buSzPct val="25000"/>
              <a:buFont typeface="StarSymbol"/>
              <a:buChar char=""/>
            </a:pPr>
            <a:r>
              <a:rPr lang="fr-FR" sz="2400">
                <a:solidFill>
                  <a:srgbClr val="000000"/>
                </a:solidFill>
                <a:latin typeface="Arial"/>
              </a:rPr>
              <a:t>Cinquième niveau de plan</a:t>
            </a:r>
            <a:endParaRPr/>
          </a:p>
          <a:p>
            <a:pPr lvl="5">
              <a:buSzPct val="25000"/>
              <a:buFont typeface="StarSymbol"/>
              <a:buChar char=""/>
            </a:pPr>
            <a:r>
              <a:rPr lang="fr-FR" sz="2400">
                <a:solidFill>
                  <a:srgbClr val="000000"/>
                </a:solidFill>
                <a:latin typeface="Arial"/>
              </a:rPr>
              <a:t>Sixième niveau de plan</a:t>
            </a:r>
            <a:endParaRPr/>
          </a:p>
          <a:p>
            <a:pPr>
              <a:lnSpc>
                <a:spcPct val="100000"/>
              </a:lnSpc>
              <a:buSzPct val="25000"/>
              <a:buFont typeface="Arial"/>
              <a:buChar char="•"/>
            </a:pPr>
            <a:r>
              <a:rPr lang="fr-FR" sz="2400">
                <a:solidFill>
                  <a:srgbClr val="000000"/>
                </a:solidFill>
                <a:latin typeface="Arial"/>
              </a:rPr>
              <a:t>Septième niveau de planModifiez les styles du texte du masque</a:t>
            </a:r>
            <a:endParaRPr/>
          </a:p>
          <a:p>
            <a:pPr lvl="1">
              <a:lnSpc>
                <a:spcPct val="100000"/>
              </a:lnSpc>
              <a:buSzPct val="25000"/>
              <a:buFont typeface="StarSymbol"/>
              <a:buChar char=""/>
            </a:pPr>
            <a:r>
              <a:rPr lang="fr-FR" sz="2000">
                <a:solidFill>
                  <a:srgbClr val="000000"/>
                </a:solidFill>
                <a:latin typeface="Arial"/>
              </a:rPr>
              <a:t>Deuxième niveau</a:t>
            </a:r>
            <a:endParaRPr/>
          </a:p>
          <a:p>
            <a:pPr lvl="2">
              <a:lnSpc>
                <a:spcPct val="100000"/>
              </a:lnSpc>
              <a:buSzPct val="25000"/>
              <a:buFont typeface="StarSymbol"/>
              <a:buChar char=""/>
            </a:pPr>
            <a:r>
              <a:rPr lang="fr-FR">
                <a:solidFill>
                  <a:srgbClr val="000000"/>
                </a:solidFill>
                <a:latin typeface="Arial"/>
              </a:rPr>
              <a:t>Troisième niveau</a:t>
            </a:r>
            <a:endParaRPr/>
          </a:p>
          <a:p>
            <a:pPr lvl="3">
              <a:lnSpc>
                <a:spcPct val="100000"/>
              </a:lnSpc>
              <a:buSzPct val="25000"/>
              <a:buFont typeface="StarSymbol"/>
              <a:buChar char=""/>
            </a:pPr>
            <a:r>
              <a:rPr lang="fr-FR" sz="1600">
                <a:solidFill>
                  <a:srgbClr val="000000"/>
                </a:solidFill>
                <a:latin typeface="Arial"/>
              </a:rPr>
              <a:t>Quatrième niveau</a:t>
            </a:r>
            <a:endParaRPr/>
          </a:p>
          <a:p>
            <a:pPr lvl="4">
              <a:lnSpc>
                <a:spcPct val="100000"/>
              </a:lnSpc>
              <a:buSzPct val="25000"/>
              <a:buFont typeface="StarSymbol"/>
              <a:buChar char=""/>
            </a:pPr>
            <a:r>
              <a:rPr lang="fr-FR" sz="1400">
                <a:solidFill>
                  <a:srgbClr val="000000"/>
                </a:solidFill>
                <a:latin typeface="Arial"/>
              </a:rPr>
              <a:t>Cinquième niveau</a:t>
            </a:r>
            <a:endParaRPr/>
          </a:p>
        </p:txBody>
      </p:sp>
      <p:sp>
        <p:nvSpPr>
          <p:cNvPr id="44" name="PlaceHolder 5"/>
          <p:cNvSpPr>
            <a:spLocks noGrp="1"/>
          </p:cNvSpPr>
          <p:nvPr>
            <p:ph type="dt"/>
          </p:nvPr>
        </p:nvSpPr>
        <p:spPr>
          <a:xfrm>
            <a:off x="457200" y="18360"/>
            <a:ext cx="2895120" cy="328680"/>
          </a:xfrm>
          <a:prstGeom prst="rect">
            <a:avLst/>
          </a:prstGeom>
        </p:spPr>
        <p:txBody>
          <a:bodyPr anchor="ctr"/>
          <a:p>
            <a:pPr>
              <a:lnSpc>
                <a:spcPct val="100000"/>
              </a:lnSpc>
            </a:pPr>
            <a:r>
              <a:rPr lang="fr-FR" sz="1200">
                <a:solidFill>
                  <a:srgbClr val="ffffff"/>
                </a:solidFill>
                <a:latin typeface="Arial"/>
              </a:rPr>
              <a:t>08/06/2013</a:t>
            </a:r>
            <a:endParaRPr/>
          </a:p>
        </p:txBody>
      </p:sp>
      <p:sp>
        <p:nvSpPr>
          <p:cNvPr id="45" name="PlaceHolder 6"/>
          <p:cNvSpPr>
            <a:spLocks noGrp="1"/>
          </p:cNvSpPr>
          <p:nvPr>
            <p:ph type="ftr"/>
          </p:nvPr>
        </p:nvSpPr>
        <p:spPr>
          <a:xfrm>
            <a:off x="3429000" y="18360"/>
            <a:ext cx="4114440" cy="328680"/>
          </a:xfrm>
          <a:prstGeom prst="rect">
            <a:avLst/>
          </a:prstGeom>
        </p:spPr>
        <p:txBody>
          <a:bodyPr anchor="ctr"/>
          <a:p>
            <a:endParaRPr/>
          </a:p>
        </p:txBody>
      </p:sp>
      <p:sp>
        <p:nvSpPr>
          <p:cNvPr id="46" name="PlaceHolder 7"/>
          <p:cNvSpPr>
            <a:spLocks noGrp="1"/>
          </p:cNvSpPr>
          <p:nvPr>
            <p:ph type="sldNum"/>
          </p:nvPr>
        </p:nvSpPr>
        <p:spPr>
          <a:xfrm>
            <a:off x="7620120" y="18360"/>
            <a:ext cx="1066320" cy="328680"/>
          </a:xfrm>
          <a:prstGeom prst="rect">
            <a:avLst/>
          </a:prstGeom>
        </p:spPr>
        <p:txBody>
          <a:bodyPr anchor="ctr"/>
          <a:p>
            <a:pPr>
              <a:lnSpc>
                <a:spcPct val="100000"/>
              </a:lnSpc>
            </a:pPr>
            <a:fld id="{E77DA590-9B9D-46CA-815C-22E277BC88A4}" type="slidenum">
              <a:rPr b="1" lang="fr-FR" sz="1400">
                <a:solidFill>
                  <a:srgbClr val="ffffff"/>
                </a:solidFill>
                <a:latin typeface="Arial"/>
              </a:rPr>
              <a:t>&lt;numéro&gt;</a:t>
            </a:fld>
            <a:endParaRPr/>
          </a:p>
        </p:txBody>
      </p:sp>
    </p:spTree>
  </p:cSld>
  <p:clrMap accent1="accent1" accent2="accent2" accent3="accent3" accent4="accent4" accent5="accent5" accent6="accent6" bg1="lt1" bg2="lt2" folHlink="folHlink" hlink="hlink" tx1="dk1" tx2="dk2"/>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79" name="CustomShape 1"/>
          <p:cNvSpPr/>
          <p:nvPr/>
        </p:nvSpPr>
        <p:spPr>
          <a:xfrm>
            <a:off x="0" y="220680"/>
            <a:ext cx="9143640" cy="228240"/>
          </a:xfrm>
          <a:prstGeom prst="rect">
            <a:avLst/>
          </a:prstGeom>
          <a:solidFill>
            <a:srgbClr val="ffffff"/>
          </a:solidFill>
        </p:spPr>
      </p:sp>
      <p:sp>
        <p:nvSpPr>
          <p:cNvPr id="80" name="CustomShape 2"/>
          <p:cNvSpPr/>
          <p:nvPr/>
        </p:nvSpPr>
        <p:spPr>
          <a:xfrm>
            <a:off x="0" y="0"/>
            <a:ext cx="9143640" cy="365400"/>
          </a:xfrm>
          <a:prstGeom prst="rect">
            <a:avLst/>
          </a:prstGeom>
          <a:solidFill>
            <a:srgbClr val="94c600"/>
          </a:solidFill>
        </p:spPr>
      </p:sp>
      <p:sp>
        <p:nvSpPr>
          <p:cNvPr id="81" name="PlaceHolder 3"/>
          <p:cNvSpPr>
            <a:spLocks noGrp="1"/>
          </p:cNvSpPr>
          <p:nvPr>
            <p:ph type="title"/>
          </p:nvPr>
        </p:nvSpPr>
        <p:spPr>
          <a:xfrm>
            <a:off x="457200" y="533520"/>
            <a:ext cx="8229240" cy="990360"/>
          </a:xfrm>
          <a:prstGeom prst="rect">
            <a:avLst/>
          </a:prstGeom>
        </p:spPr>
        <p:txBody>
          <a:bodyPr anchor="ctr"/>
          <a:p>
            <a:pPr>
              <a:lnSpc>
                <a:spcPct val="100000"/>
              </a:lnSpc>
            </a:pPr>
            <a:r>
              <a:rPr lang="fr-FR" sz="4000">
                <a:solidFill>
                  <a:srgbClr val="3e3d2d"/>
                </a:solidFill>
                <a:latin typeface="Arial"/>
              </a:rPr>
              <a:t>Cliquez pour éditer le format du texte-titreModifiez le style du titre</a:t>
            </a:r>
            <a:endParaRPr/>
          </a:p>
        </p:txBody>
      </p:sp>
      <p:sp>
        <p:nvSpPr>
          <p:cNvPr id="82" name="PlaceHolder 4"/>
          <p:cNvSpPr>
            <a:spLocks noGrp="1"/>
          </p:cNvSpPr>
          <p:nvPr>
            <p:ph type="body"/>
          </p:nvPr>
        </p:nvSpPr>
        <p:spPr>
          <a:xfrm>
            <a:off x="457200" y="1673280"/>
            <a:ext cx="4038120" cy="4717800"/>
          </a:xfrm>
          <a:prstGeom prst="rect">
            <a:avLst/>
          </a:prstGeom>
        </p:spPr>
        <p:txBody>
          <a:bodyPr/>
          <a:p>
            <a:pPr>
              <a:buSzPct val="25000"/>
              <a:buFont typeface="StarSymbol"/>
              <a:buChar char=""/>
            </a:pPr>
            <a:r>
              <a:rPr lang="fr-FR" sz="2800">
                <a:solidFill>
                  <a:srgbClr val="000000"/>
                </a:solidFill>
                <a:latin typeface="Arial"/>
              </a:rPr>
              <a:t>Cliquez pour éditer le format du plan de texte</a:t>
            </a:r>
            <a:endParaRPr/>
          </a:p>
          <a:p>
            <a:pPr lvl="1">
              <a:buSzPct val="25000"/>
              <a:buFont typeface="StarSymbol"/>
              <a:buChar char=""/>
            </a:pPr>
            <a:r>
              <a:rPr lang="fr-FR" sz="2800">
                <a:solidFill>
                  <a:srgbClr val="000000"/>
                </a:solidFill>
                <a:latin typeface="Arial"/>
              </a:rPr>
              <a:t>Second niveau de plan</a:t>
            </a:r>
            <a:endParaRPr/>
          </a:p>
          <a:p>
            <a:pPr lvl="2">
              <a:buSzPct val="25000"/>
              <a:buFont typeface="StarSymbol"/>
              <a:buChar char=""/>
            </a:pPr>
            <a:r>
              <a:rPr lang="fr-FR" sz="2800">
                <a:solidFill>
                  <a:srgbClr val="000000"/>
                </a:solidFill>
                <a:latin typeface="Arial"/>
              </a:rPr>
              <a:t>Troisième niveau de plan</a:t>
            </a:r>
            <a:endParaRPr/>
          </a:p>
          <a:p>
            <a:pPr lvl="3">
              <a:buSzPct val="25000"/>
              <a:buFont typeface="StarSymbol"/>
              <a:buChar char=""/>
            </a:pPr>
            <a:r>
              <a:rPr lang="fr-FR" sz="2800">
                <a:solidFill>
                  <a:srgbClr val="000000"/>
                </a:solidFill>
                <a:latin typeface="Arial"/>
              </a:rPr>
              <a:t>Quatrième niveau de plan</a:t>
            </a:r>
            <a:endParaRPr/>
          </a:p>
          <a:p>
            <a:pPr lvl="4">
              <a:buSzPct val="25000"/>
              <a:buFont typeface="StarSymbol"/>
              <a:buChar char=""/>
            </a:pPr>
            <a:r>
              <a:rPr lang="fr-FR" sz="2800">
                <a:solidFill>
                  <a:srgbClr val="000000"/>
                </a:solidFill>
                <a:latin typeface="Arial"/>
              </a:rPr>
              <a:t>Cinquième niveau de plan</a:t>
            </a:r>
            <a:endParaRPr/>
          </a:p>
          <a:p>
            <a:pPr lvl="5">
              <a:buSzPct val="25000"/>
              <a:buFont typeface="StarSymbol"/>
              <a:buChar char=""/>
            </a:pPr>
            <a:r>
              <a:rPr lang="fr-FR" sz="2800">
                <a:solidFill>
                  <a:srgbClr val="000000"/>
                </a:solidFill>
                <a:latin typeface="Arial"/>
              </a:rPr>
              <a:t>Sixième niveau de plan</a:t>
            </a:r>
            <a:endParaRPr/>
          </a:p>
          <a:p>
            <a:pPr>
              <a:lnSpc>
                <a:spcPct val="100000"/>
              </a:lnSpc>
              <a:buSzPct val="25000"/>
              <a:buFont typeface="Arial"/>
              <a:buChar char="•"/>
            </a:pPr>
            <a:r>
              <a:rPr lang="fr-FR" sz="2800">
                <a:solidFill>
                  <a:srgbClr val="000000"/>
                </a:solidFill>
                <a:latin typeface="Arial"/>
              </a:rPr>
              <a:t>Septième niveau de planModifiez les styles du texte du masque</a:t>
            </a:r>
            <a:endParaRPr/>
          </a:p>
          <a:p>
            <a:pPr lvl="1">
              <a:lnSpc>
                <a:spcPct val="100000"/>
              </a:lnSpc>
              <a:buSzPct val="25000"/>
              <a:buFont typeface="StarSymbol"/>
              <a:buChar char=""/>
            </a:pPr>
            <a:r>
              <a:rPr lang="fr-FR" sz="2400">
                <a:solidFill>
                  <a:srgbClr val="000000"/>
                </a:solidFill>
                <a:latin typeface="Arial"/>
              </a:rPr>
              <a:t>Deuxième niveau</a:t>
            </a:r>
            <a:endParaRPr/>
          </a:p>
          <a:p>
            <a:pPr lvl="2">
              <a:lnSpc>
                <a:spcPct val="100000"/>
              </a:lnSpc>
              <a:buSzPct val="25000"/>
              <a:buFont typeface="StarSymbol"/>
              <a:buChar char=""/>
            </a:pPr>
            <a:r>
              <a:rPr lang="fr-FR" sz="2000">
                <a:solidFill>
                  <a:srgbClr val="000000"/>
                </a:solidFill>
                <a:latin typeface="Arial"/>
              </a:rPr>
              <a:t>Troisième niveau</a:t>
            </a:r>
            <a:endParaRPr/>
          </a:p>
          <a:p>
            <a:pPr lvl="3">
              <a:lnSpc>
                <a:spcPct val="100000"/>
              </a:lnSpc>
              <a:buSzPct val="25000"/>
              <a:buFont typeface="StarSymbol"/>
              <a:buChar char=""/>
            </a:pPr>
            <a:r>
              <a:rPr lang="fr-FR">
                <a:solidFill>
                  <a:srgbClr val="000000"/>
                </a:solidFill>
                <a:latin typeface="Arial"/>
              </a:rPr>
              <a:t>Quatrième niveau</a:t>
            </a:r>
            <a:endParaRPr/>
          </a:p>
          <a:p>
            <a:pPr lvl="4">
              <a:lnSpc>
                <a:spcPct val="100000"/>
              </a:lnSpc>
              <a:buSzPct val="25000"/>
              <a:buFont typeface="StarSymbol"/>
              <a:buChar char=""/>
            </a:pPr>
            <a:r>
              <a:rPr lang="fr-FR">
                <a:solidFill>
                  <a:srgbClr val="000000"/>
                </a:solidFill>
                <a:latin typeface="Arial"/>
              </a:rPr>
              <a:t>Cinquième niveau</a:t>
            </a:r>
            <a:endParaRPr/>
          </a:p>
        </p:txBody>
      </p:sp>
      <p:sp>
        <p:nvSpPr>
          <p:cNvPr id="83" name="PlaceHolder 5"/>
          <p:cNvSpPr>
            <a:spLocks noGrp="1"/>
          </p:cNvSpPr>
          <p:nvPr>
            <p:ph type="body"/>
          </p:nvPr>
        </p:nvSpPr>
        <p:spPr>
          <a:xfrm>
            <a:off x="4648320" y="1673280"/>
            <a:ext cx="4038120" cy="4717800"/>
          </a:xfrm>
          <a:prstGeom prst="rect">
            <a:avLst/>
          </a:prstGeom>
        </p:spPr>
        <p:txBody>
          <a:bodyPr anchor="ctr"/>
          <a:p>
            <a:pPr>
              <a:buSzPct val="25000"/>
              <a:buFont typeface="StarSymbol"/>
              <a:buChar char=""/>
            </a:pPr>
            <a:r>
              <a:rPr lang="fr-FR" sz="2800">
                <a:solidFill>
                  <a:srgbClr val="ffffff"/>
                </a:solidFill>
                <a:latin typeface="Arial"/>
              </a:rPr>
              <a:t>Cliquez pour éditer le format du plan de texte</a:t>
            </a:r>
            <a:endParaRPr/>
          </a:p>
          <a:p>
            <a:pPr lvl="1">
              <a:buSzPct val="25000"/>
              <a:buFont typeface="StarSymbol"/>
              <a:buChar char=""/>
            </a:pPr>
            <a:r>
              <a:rPr lang="fr-FR" sz="2800">
                <a:solidFill>
                  <a:srgbClr val="ffffff"/>
                </a:solidFill>
                <a:latin typeface="Arial"/>
              </a:rPr>
              <a:t>Second niveau de plan</a:t>
            </a:r>
            <a:endParaRPr/>
          </a:p>
          <a:p>
            <a:pPr lvl="2">
              <a:buSzPct val="25000"/>
              <a:buFont typeface="StarSymbol"/>
              <a:buChar char=""/>
            </a:pPr>
            <a:r>
              <a:rPr lang="fr-FR" sz="2800">
                <a:solidFill>
                  <a:srgbClr val="ffffff"/>
                </a:solidFill>
                <a:latin typeface="Arial"/>
              </a:rPr>
              <a:t>Troisième niveau de plan</a:t>
            </a:r>
            <a:endParaRPr/>
          </a:p>
          <a:p>
            <a:pPr lvl="3">
              <a:buSzPct val="25000"/>
              <a:buFont typeface="StarSymbol"/>
              <a:buChar char=""/>
            </a:pPr>
            <a:r>
              <a:rPr lang="fr-FR" sz="2800">
                <a:solidFill>
                  <a:srgbClr val="ffffff"/>
                </a:solidFill>
                <a:latin typeface="Arial"/>
              </a:rPr>
              <a:t>Quatrième niveau de plan</a:t>
            </a:r>
            <a:endParaRPr/>
          </a:p>
          <a:p>
            <a:pPr lvl="4">
              <a:buSzPct val="25000"/>
              <a:buFont typeface="StarSymbol"/>
              <a:buChar char=""/>
            </a:pPr>
            <a:r>
              <a:rPr lang="fr-FR" sz="2800">
                <a:solidFill>
                  <a:srgbClr val="ffffff"/>
                </a:solidFill>
                <a:latin typeface="Arial"/>
              </a:rPr>
              <a:t>Cinquième niveau de plan</a:t>
            </a:r>
            <a:endParaRPr/>
          </a:p>
          <a:p>
            <a:pPr lvl="5">
              <a:buSzPct val="25000"/>
              <a:buFont typeface="StarSymbol"/>
              <a:buChar char=""/>
            </a:pPr>
            <a:r>
              <a:rPr lang="fr-FR" sz="2800">
                <a:solidFill>
                  <a:srgbClr val="ffffff"/>
                </a:solidFill>
                <a:latin typeface="Arial"/>
              </a:rPr>
              <a:t>Sixième niveau de plan</a:t>
            </a:r>
            <a:endParaRPr/>
          </a:p>
          <a:p>
            <a:pPr>
              <a:lnSpc>
                <a:spcPct val="100000"/>
              </a:lnSpc>
              <a:buSzPct val="25000"/>
              <a:buFont typeface="Arial"/>
              <a:buChar char="•"/>
            </a:pPr>
            <a:r>
              <a:rPr lang="fr-FR" sz="2800">
                <a:solidFill>
                  <a:srgbClr val="ffffff"/>
                </a:solidFill>
                <a:latin typeface="Arial"/>
              </a:rPr>
              <a:t>Septième niveau de planModifiez les styles du texte du masque</a:t>
            </a:r>
            <a:endParaRPr/>
          </a:p>
          <a:p>
            <a:pPr lvl="1">
              <a:lnSpc>
                <a:spcPct val="100000"/>
              </a:lnSpc>
              <a:buSzPct val="25000"/>
              <a:buFont typeface="StarSymbol"/>
              <a:buChar char=""/>
            </a:pPr>
            <a:r>
              <a:rPr lang="fr-FR" sz="2400">
                <a:solidFill>
                  <a:srgbClr val="000000"/>
                </a:solidFill>
                <a:latin typeface="Arial"/>
              </a:rPr>
              <a:t>Deuxième niveau</a:t>
            </a:r>
            <a:endParaRPr/>
          </a:p>
          <a:p>
            <a:pPr lvl="2">
              <a:lnSpc>
                <a:spcPct val="100000"/>
              </a:lnSpc>
              <a:buSzPct val="25000"/>
              <a:buFont typeface="StarSymbol"/>
              <a:buChar char=""/>
            </a:pPr>
            <a:r>
              <a:rPr lang="fr-FR" sz="2000">
                <a:solidFill>
                  <a:srgbClr val="000000"/>
                </a:solidFill>
                <a:latin typeface="Arial"/>
              </a:rPr>
              <a:t>Troisième niveau</a:t>
            </a:r>
            <a:endParaRPr/>
          </a:p>
          <a:p>
            <a:pPr lvl="3">
              <a:lnSpc>
                <a:spcPct val="100000"/>
              </a:lnSpc>
              <a:buSzPct val="25000"/>
              <a:buFont typeface="StarSymbol"/>
              <a:buChar char=""/>
            </a:pPr>
            <a:r>
              <a:rPr lang="fr-FR">
                <a:solidFill>
                  <a:srgbClr val="000000"/>
                </a:solidFill>
                <a:latin typeface="Arial"/>
              </a:rPr>
              <a:t>Quatrième niveau</a:t>
            </a:r>
            <a:endParaRPr/>
          </a:p>
          <a:p>
            <a:pPr lvl="4">
              <a:lnSpc>
                <a:spcPct val="100000"/>
              </a:lnSpc>
              <a:buSzPct val="25000"/>
              <a:buFont typeface="StarSymbol"/>
              <a:buChar char=""/>
            </a:pPr>
            <a:r>
              <a:rPr lang="fr-FR">
                <a:solidFill>
                  <a:srgbClr val="000000"/>
                </a:solidFill>
                <a:latin typeface="Arial"/>
              </a:rPr>
              <a:t>Cinquième niveau</a:t>
            </a:r>
            <a:endParaRPr/>
          </a:p>
        </p:txBody>
      </p:sp>
      <p:sp>
        <p:nvSpPr>
          <p:cNvPr id="84" name="PlaceHolder 6"/>
          <p:cNvSpPr>
            <a:spLocks noGrp="1"/>
          </p:cNvSpPr>
          <p:nvPr>
            <p:ph type="dt"/>
          </p:nvPr>
        </p:nvSpPr>
        <p:spPr>
          <a:xfrm>
            <a:off x="457200" y="18360"/>
            <a:ext cx="2895120" cy="328680"/>
          </a:xfrm>
          <a:prstGeom prst="rect">
            <a:avLst/>
          </a:prstGeom>
        </p:spPr>
        <p:txBody>
          <a:bodyPr anchor="ctr"/>
          <a:p>
            <a:pPr>
              <a:lnSpc>
                <a:spcPct val="100000"/>
              </a:lnSpc>
            </a:pPr>
            <a:r>
              <a:rPr lang="fr-FR" sz="2800">
                <a:solidFill>
                  <a:srgbClr val="ffffff"/>
                </a:solidFill>
                <a:latin typeface="Arial"/>
              </a:rPr>
              <a:t>08/06/2013</a:t>
            </a:r>
            <a:endParaRPr/>
          </a:p>
        </p:txBody>
      </p:sp>
      <p:sp>
        <p:nvSpPr>
          <p:cNvPr id="85" name="PlaceHolder 7"/>
          <p:cNvSpPr>
            <a:spLocks noGrp="1"/>
          </p:cNvSpPr>
          <p:nvPr>
            <p:ph type="ftr"/>
          </p:nvPr>
        </p:nvSpPr>
        <p:spPr>
          <a:xfrm>
            <a:off x="3429000" y="18360"/>
            <a:ext cx="4114440" cy="328680"/>
          </a:xfrm>
          <a:prstGeom prst="rect">
            <a:avLst/>
          </a:prstGeom>
        </p:spPr>
        <p:txBody>
          <a:bodyPr anchor="ctr"/>
          <a:p>
            <a:endParaRPr/>
          </a:p>
        </p:txBody>
      </p:sp>
      <p:sp>
        <p:nvSpPr>
          <p:cNvPr id="86" name="PlaceHolder 8"/>
          <p:cNvSpPr>
            <a:spLocks noGrp="1"/>
          </p:cNvSpPr>
          <p:nvPr>
            <p:ph type="sldNum"/>
          </p:nvPr>
        </p:nvSpPr>
        <p:spPr>
          <a:xfrm>
            <a:off x="7620120" y="18360"/>
            <a:ext cx="1066320" cy="328680"/>
          </a:xfrm>
          <a:prstGeom prst="rect">
            <a:avLst/>
          </a:prstGeom>
        </p:spPr>
        <p:txBody>
          <a:bodyPr anchor="ctr"/>
          <a:p>
            <a:pPr>
              <a:lnSpc>
                <a:spcPct val="100000"/>
              </a:lnSpc>
            </a:pPr>
            <a:fld id="{50EC4A04-425F-4784-B9D8-670CE88A60D3}" type="slidenum">
              <a:rPr b="1" lang="fr-FR" sz="1400">
                <a:solidFill>
                  <a:srgbClr val="ffffff"/>
                </a:solidFill>
                <a:latin typeface="Arial"/>
              </a:rPr>
              <a:t>&lt;numéro&gt;</a:t>
            </a:fld>
            <a:endParaRPr/>
          </a:p>
        </p:txBody>
      </p:sp>
    </p:spTree>
  </p:cSld>
  <p:clrMap accent1="accent1" accent2="accent2" accent3="accent3" accent4="accent4" accent5="accent5" accent6="accent6" bg1="lt1" bg2="lt2" folHlink="folHlink" hlink="hlink" tx1="dk1" tx2="dk2"/>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19" name="CustomShape 1"/>
          <p:cNvSpPr/>
          <p:nvPr/>
        </p:nvSpPr>
        <p:spPr>
          <a:xfrm>
            <a:off x="0" y="220680"/>
            <a:ext cx="9143640" cy="228240"/>
          </a:xfrm>
          <a:prstGeom prst="rect">
            <a:avLst/>
          </a:prstGeom>
          <a:solidFill>
            <a:srgbClr val="ffffff"/>
          </a:solidFill>
        </p:spPr>
      </p:sp>
      <p:sp>
        <p:nvSpPr>
          <p:cNvPr id="120" name="CustomShape 2"/>
          <p:cNvSpPr/>
          <p:nvPr/>
        </p:nvSpPr>
        <p:spPr>
          <a:xfrm>
            <a:off x="0" y="0"/>
            <a:ext cx="9143640" cy="365400"/>
          </a:xfrm>
          <a:prstGeom prst="rect">
            <a:avLst/>
          </a:prstGeom>
          <a:solidFill>
            <a:srgbClr val="94c600"/>
          </a:solidFill>
        </p:spPr>
      </p:sp>
      <p:sp>
        <p:nvSpPr>
          <p:cNvPr id="121" name="PlaceHolder 3"/>
          <p:cNvSpPr>
            <a:spLocks noGrp="1"/>
          </p:cNvSpPr>
          <p:nvPr>
            <p:ph type="dt"/>
          </p:nvPr>
        </p:nvSpPr>
        <p:spPr>
          <a:xfrm>
            <a:off x="457200" y="18360"/>
            <a:ext cx="2895120" cy="328680"/>
          </a:xfrm>
          <a:prstGeom prst="rect">
            <a:avLst/>
          </a:prstGeom>
        </p:spPr>
        <p:txBody>
          <a:bodyPr anchor="ctr"/>
          <a:p>
            <a:pPr>
              <a:lnSpc>
                <a:spcPct val="100000"/>
              </a:lnSpc>
            </a:pPr>
            <a:r>
              <a:rPr lang="fr-FR" sz="1200">
                <a:solidFill>
                  <a:srgbClr val="ffffff"/>
                </a:solidFill>
                <a:latin typeface="Arial"/>
              </a:rPr>
              <a:t>08/06/2013</a:t>
            </a:r>
            <a:endParaRPr/>
          </a:p>
        </p:txBody>
      </p:sp>
      <p:sp>
        <p:nvSpPr>
          <p:cNvPr id="122" name="PlaceHolder 4"/>
          <p:cNvSpPr>
            <a:spLocks noGrp="1"/>
          </p:cNvSpPr>
          <p:nvPr>
            <p:ph type="ftr"/>
          </p:nvPr>
        </p:nvSpPr>
        <p:spPr>
          <a:xfrm>
            <a:off x="3429000" y="18360"/>
            <a:ext cx="4114440" cy="328680"/>
          </a:xfrm>
          <a:prstGeom prst="rect">
            <a:avLst/>
          </a:prstGeom>
        </p:spPr>
        <p:txBody>
          <a:bodyPr anchor="ctr"/>
          <a:p>
            <a:endParaRPr/>
          </a:p>
        </p:txBody>
      </p:sp>
      <p:sp>
        <p:nvSpPr>
          <p:cNvPr id="123" name="PlaceHolder 5"/>
          <p:cNvSpPr>
            <a:spLocks noGrp="1"/>
          </p:cNvSpPr>
          <p:nvPr>
            <p:ph type="sldNum"/>
          </p:nvPr>
        </p:nvSpPr>
        <p:spPr>
          <a:xfrm>
            <a:off x="7620120" y="18360"/>
            <a:ext cx="1066320" cy="328680"/>
          </a:xfrm>
          <a:prstGeom prst="rect">
            <a:avLst/>
          </a:prstGeom>
        </p:spPr>
        <p:txBody>
          <a:bodyPr anchor="ctr"/>
          <a:p>
            <a:pPr>
              <a:lnSpc>
                <a:spcPct val="100000"/>
              </a:lnSpc>
            </a:pPr>
            <a:fld id="{CE6465B4-FB39-46D6-B5C6-50EB3C0EABED}" type="slidenum">
              <a:rPr b="1" lang="fr-FR" sz="1400">
                <a:solidFill>
                  <a:srgbClr val="ffffff"/>
                </a:solidFill>
                <a:latin typeface="Arial"/>
              </a:rPr>
              <a:t>&lt;numéro&gt;</a:t>
            </a:fld>
            <a:endParaRPr/>
          </a:p>
        </p:txBody>
      </p:sp>
      <p:sp>
        <p:nvSpPr>
          <p:cNvPr id="124" name="PlaceHolder 6"/>
          <p:cNvSpPr>
            <a:spLocks noGrp="1"/>
          </p:cNvSpPr>
          <p:nvPr>
            <p:ph type="title"/>
          </p:nvPr>
        </p:nvSpPr>
        <p:spPr>
          <a:xfrm>
            <a:off x="457200" y="273600"/>
            <a:ext cx="8229240" cy="1144800"/>
          </a:xfrm>
          <a:prstGeom prst="rect">
            <a:avLst/>
          </a:prstGeom>
        </p:spPr>
        <p:txBody>
          <a:bodyPr anchor="ctr" bIns="0" lIns="0" rIns="0" tIns="0" wrap="none"/>
          <a:p>
            <a:r>
              <a:rPr lang="fr-FR"/>
              <a:t>Cliquez pour éditer le format du texte-titre</a:t>
            </a:r>
            <a:endParaRPr/>
          </a:p>
        </p:txBody>
      </p:sp>
      <p:sp>
        <p:nvSpPr>
          <p:cNvPr id="125" name="PlaceHolder 7"/>
          <p:cNvSpPr>
            <a:spLocks noGrp="1"/>
          </p:cNvSpPr>
          <p:nvPr>
            <p:ph type="body"/>
          </p:nvPr>
        </p:nvSpPr>
        <p:spPr>
          <a:xfrm>
            <a:off x="457200" y="1604520"/>
            <a:ext cx="8046360" cy="3977280"/>
          </a:xfrm>
          <a:prstGeom prst="rect">
            <a:avLst/>
          </a:prstGeom>
        </p:spPr>
        <p:txBody>
          <a:bodyPr bIns="0" lIns="0" rIns="0" tIns="0" wrap="none"/>
          <a:p>
            <a:pPr>
              <a:buSzPct val="25000"/>
              <a:buFont typeface="StarSymbol"/>
              <a:buChar char=""/>
            </a:pPr>
            <a:r>
              <a:rPr lang="fr-FR"/>
              <a:t>Cliquez pour éditer le format du plan de texte</a:t>
            </a:r>
            <a:endParaRPr/>
          </a:p>
          <a:p>
            <a:pPr lvl="1">
              <a:buSzPct val="25000"/>
              <a:buFont typeface="StarSymbol"/>
              <a:buChar char=""/>
            </a:pPr>
            <a:r>
              <a:rPr lang="fr-FR"/>
              <a:t>Second niveau de plan</a:t>
            </a:r>
            <a:endParaRPr/>
          </a:p>
          <a:p>
            <a:pPr lvl="2">
              <a:buSzPct val="25000"/>
              <a:buFont typeface="StarSymbol"/>
              <a:buChar char=""/>
            </a:pPr>
            <a:r>
              <a:rPr lang="fr-FR"/>
              <a:t>Troisième niveau de plan</a:t>
            </a:r>
            <a:endParaRPr/>
          </a:p>
          <a:p>
            <a:pPr lvl="3">
              <a:buSzPct val="25000"/>
              <a:buFont typeface="StarSymbol"/>
              <a:buChar char=""/>
            </a:pPr>
            <a:r>
              <a:rPr lang="fr-FR"/>
              <a:t>Quatrième niveau de plan</a:t>
            </a:r>
            <a:endParaRPr/>
          </a:p>
          <a:p>
            <a:pPr lvl="4">
              <a:buSzPct val="25000"/>
              <a:buFont typeface="StarSymbol"/>
              <a:buChar char=""/>
            </a:pPr>
            <a:r>
              <a:rPr lang="fr-FR"/>
              <a:t>Cinquième niveau de plan</a:t>
            </a:r>
            <a:endParaRPr/>
          </a:p>
          <a:p>
            <a:pPr lvl="5">
              <a:buSzPct val="25000"/>
              <a:buFont typeface="StarSymbol"/>
              <a:buChar char=""/>
            </a:pPr>
            <a:r>
              <a:rPr lang="fr-FR"/>
              <a:t>Sixième niveau de plan</a:t>
            </a:r>
            <a:endParaRPr/>
          </a:p>
          <a:p>
            <a:pPr lvl="6">
              <a:buSzPct val="25000"/>
              <a:buFont typeface="StarSymbol"/>
              <a:buChar char=""/>
            </a:pPr>
            <a:r>
              <a:rPr lang="fr-FR"/>
              <a:t>Septième niveau de plan</a:t>
            </a:r>
            <a:endParaRPr/>
          </a:p>
        </p:txBody>
      </p:sp>
    </p:spTree>
  </p:cSld>
  <p:clrMap accent1="accent1" accent2="accent2" accent3="accent3" accent4="accent4" accent5="accent5" accent6="accent6" bg1="lt1" bg2="lt2" folHlink="folHlink" hlink="hlink" tx1="dk1" tx2="dk2"/>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28.xml"/>
</Relationships>
</file>

<file path=ppt/slides/_rels/slide18.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slideLayout" Target="../slideLayouts/slideLayout28.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slideLayout" Target="../slideLayouts/slideLayout28.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1.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hyperlink" Target="http://www.london2012.com/" TargetMode="External"/><Relationship Id="rId3" Type="http://schemas.openxmlformats.org/officeDocument/2006/relationships/slideLayout" Target="../slideLayouts/slideLayout37.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28.xml"/>
</Relationships>
</file>

<file path=ppt/slides/_rels/slide43.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13.xml"/>
</Relationships>
</file>

<file path=ppt/slides/_rels/slide44.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slideLayout" Target="../slideLayouts/slideLayout13.xml"/>
</Relationships>
</file>

<file path=ppt/slides/_rels/slide45.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3" name="TextShape 1"/>
          <p:cNvSpPr txBox="1"/>
          <p:nvPr/>
        </p:nvSpPr>
        <p:spPr>
          <a:xfrm>
            <a:off x="683640" y="980640"/>
            <a:ext cx="7848360" cy="2273040"/>
          </a:xfrm>
          <a:prstGeom prst="rect">
            <a:avLst/>
          </a:prstGeom>
        </p:spPr>
        <p:txBody>
          <a:bodyPr anchor="b"/>
          <a:p>
            <a:pPr>
              <a:lnSpc>
                <a:spcPct val="100000"/>
              </a:lnSpc>
            </a:pPr>
            <a:r>
              <a:rPr b="1" lang="fr-FR" sz="2400">
                <a:solidFill>
                  <a:srgbClr val="3e3d2d"/>
                </a:solidFill>
                <a:latin typeface="Arial"/>
              </a:rPr>
              <a:t>L’usage des documents dans les séances de géographie.</a:t>
            </a:r>
            <a:r>
              <a:rPr b="1" lang="fr-FR" sz="2400">
                <a:solidFill>
                  <a:srgbClr val="3e3d2d"/>
                </a:solidFill>
                <a:latin typeface="Arial"/>
              </a:rPr>
              <a:t>
</a:t>
            </a:r>
            <a:r>
              <a:rPr lang="fr-FR" sz="2400">
                <a:solidFill>
                  <a:srgbClr val="3e3d2d"/>
                </a:solidFill>
                <a:latin typeface="Arial"/>
              </a:rPr>
              <a:t>L’impact de l’épreuve du bac « étude critique de document(s) » sur l’usage des documents en classe. </a:t>
            </a:r>
            <a:r>
              <a:rPr lang="fr-FR" sz="2400">
                <a:solidFill>
                  <a:srgbClr val="3e3d2d"/>
                </a:solidFill>
                <a:latin typeface="Arial"/>
              </a:rPr>
              <a:t>
</a:t>
            </a:r>
            <a:r>
              <a:rPr lang="fr-FR" sz="2400">
                <a:solidFill>
                  <a:srgbClr val="3e3d2d"/>
                </a:solidFill>
                <a:latin typeface="Arial"/>
              </a:rPr>
              <a:t> L’exemple de la séquence « aménager les villes » en 2nde </a:t>
            </a:r>
            <a:endParaRPr/>
          </a:p>
        </p:txBody>
      </p:sp>
      <p:sp>
        <p:nvSpPr>
          <p:cNvPr id="164" name="TextShape 2"/>
          <p:cNvSpPr txBox="1"/>
          <p:nvPr/>
        </p:nvSpPr>
        <p:spPr>
          <a:xfrm>
            <a:off x="611640" y="4149000"/>
            <a:ext cx="7702200" cy="2443680"/>
          </a:xfrm>
          <a:prstGeom prst="rect">
            <a:avLst/>
          </a:prstGeom>
        </p:spPr>
        <p:txBody>
          <a:bodyPr/>
          <a:p>
            <a:pPr>
              <a:lnSpc>
                <a:spcPct val="100000"/>
              </a:lnSpc>
            </a:pPr>
            <a:r>
              <a:rPr lang="fr-FR" sz="2400">
                <a:solidFill>
                  <a:srgbClr val="404040"/>
                </a:solidFill>
                <a:latin typeface="Arial"/>
              </a:rPr>
              <a:t>Raphaële LOMBARD-BRIOULT</a:t>
            </a:r>
            <a:endParaRPr/>
          </a:p>
          <a:p>
            <a:pPr>
              <a:lnSpc>
                <a:spcPct val="100000"/>
              </a:lnSpc>
            </a:pPr>
            <a:r>
              <a:rPr lang="fr-FR" sz="2400">
                <a:solidFill>
                  <a:srgbClr val="404040"/>
                </a:solidFill>
                <a:latin typeface="Arial"/>
              </a:rPr>
              <a:t>Lycée Edmond Michelet – Arpajon (académie de Versailles)</a:t>
            </a:r>
            <a:endParaRPr/>
          </a:p>
          <a:p>
            <a:pPr>
              <a:lnSpc>
                <a:spcPct val="100000"/>
              </a:lnSpc>
            </a:pPr>
            <a:r>
              <a:rPr lang="fr-FR" sz="2400">
                <a:solidFill>
                  <a:srgbClr val="404040"/>
                </a:solidFill>
                <a:latin typeface="Arial"/>
              </a:rPr>
              <a:t>Année scolaire 2012-2013.</a:t>
            </a:r>
            <a:endParaRPr/>
          </a:p>
        </p:txBody>
      </p:sp>
    </p:spTree>
  </p:cSld>
  <p:timing>
    <p:tnLst>
      <p:par>
        <p:cTn dur="indefinite" id="1" nodeType="tmRoot" restart="never">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9" name="TextShape 1"/>
          <p:cNvSpPr txBox="1"/>
          <p:nvPr/>
        </p:nvSpPr>
        <p:spPr>
          <a:xfrm>
            <a:off x="457200" y="533520"/>
            <a:ext cx="8229240" cy="990360"/>
          </a:xfrm>
          <a:prstGeom prst="rect">
            <a:avLst/>
          </a:prstGeom>
        </p:spPr>
        <p:txBody>
          <a:bodyPr anchor="ctr"/>
          <a:p>
            <a:pPr>
              <a:lnSpc>
                <a:spcPct val="100000"/>
              </a:lnSpc>
            </a:pPr>
            <a:r>
              <a:rPr lang="fr-FR" sz="2800">
                <a:solidFill>
                  <a:srgbClr val="3e3d2d"/>
                </a:solidFill>
                <a:latin typeface="Arial"/>
              </a:rPr>
              <a:t>Les pratiques de classe sur le document doivent tenir compte de la complexité de l’étude critique de document (s)</a:t>
            </a:r>
            <a:endParaRPr/>
          </a:p>
        </p:txBody>
      </p:sp>
      <p:sp>
        <p:nvSpPr>
          <p:cNvPr id="190" name="TextShape 2"/>
          <p:cNvSpPr txBox="1"/>
          <p:nvPr/>
        </p:nvSpPr>
        <p:spPr>
          <a:xfrm>
            <a:off x="457200" y="1600200"/>
            <a:ext cx="8229240" cy="4876560"/>
          </a:xfrm>
          <a:prstGeom prst="rect">
            <a:avLst/>
          </a:prstGeom>
        </p:spPr>
        <p:txBody>
          <a:bodyPr/>
          <a:p>
            <a:pPr>
              <a:lnSpc>
                <a:spcPct val="100000"/>
              </a:lnSpc>
              <a:buSzPct val="25000"/>
              <a:buFont charset="2" typeface="Wingdings"/>
              <a:buChar char=""/>
            </a:pPr>
            <a:r>
              <a:rPr lang="fr-FR" sz="2000">
                <a:solidFill>
                  <a:srgbClr val="000000"/>
                </a:solidFill>
                <a:latin typeface="Arial"/>
              </a:rPr>
              <a:t>L’étude critique de document (s) est une </a:t>
            </a:r>
            <a:r>
              <a:rPr b="1" lang="fr-FR" sz="2000" u="sng">
                <a:solidFill>
                  <a:srgbClr val="000000"/>
                </a:solidFill>
                <a:latin typeface="Arial"/>
              </a:rPr>
              <a:t>tâche complexe</a:t>
            </a:r>
            <a:r>
              <a:rPr lang="fr-FR" sz="2000">
                <a:solidFill>
                  <a:srgbClr val="000000"/>
                </a:solidFill>
                <a:latin typeface="Arial"/>
              </a:rPr>
              <a:t>. L’élève doit: </a:t>
            </a:r>
            <a:r>
              <a:rPr lang="fr-FR" sz="2000">
                <a:solidFill>
                  <a:srgbClr val="000000"/>
                </a:solidFill>
                <a:latin typeface="Arial"/>
              </a:rPr>
              <a:t>	</a:t>
            </a:r>
            <a:endParaRPr/>
          </a:p>
          <a:p>
            <a:pPr>
              <a:lnSpc>
                <a:spcPct val="100000"/>
              </a:lnSpc>
            </a:pPr>
            <a:r>
              <a:rPr lang="fr-FR" sz="2000">
                <a:solidFill>
                  <a:srgbClr val="000000"/>
                </a:solidFill>
                <a:latin typeface="Arial"/>
              </a:rPr>
              <a:t>	</a:t>
            </a:r>
            <a:r>
              <a:rPr lang="fr-FR" sz="2000">
                <a:solidFill>
                  <a:srgbClr val="000000"/>
                </a:solidFill>
                <a:latin typeface="Arial"/>
              </a:rPr>
              <a:t>-    comprendre le document, </a:t>
            </a:r>
            <a:endParaRPr/>
          </a:p>
          <a:p>
            <a:pPr>
              <a:lnSpc>
                <a:spcPct val="100000"/>
              </a:lnSpc>
            </a:pPr>
            <a:r>
              <a:rPr lang="fr-FR" sz="2000">
                <a:solidFill>
                  <a:srgbClr val="000000"/>
                </a:solidFill>
                <a:latin typeface="Arial"/>
              </a:rPr>
              <a:t>	</a:t>
            </a:r>
            <a:r>
              <a:rPr lang="fr-FR" sz="2000">
                <a:solidFill>
                  <a:srgbClr val="000000"/>
                </a:solidFill>
                <a:latin typeface="Arial"/>
              </a:rPr>
              <a:t>-    comprendre la consigne, </a:t>
            </a:r>
            <a:endParaRPr/>
          </a:p>
          <a:p>
            <a:pPr>
              <a:lnSpc>
                <a:spcPct val="100000"/>
              </a:lnSpc>
            </a:pPr>
            <a:r>
              <a:rPr lang="fr-FR" sz="2000">
                <a:solidFill>
                  <a:srgbClr val="000000"/>
                </a:solidFill>
                <a:latin typeface="Arial"/>
              </a:rPr>
              <a:t>	</a:t>
            </a:r>
            <a:r>
              <a:rPr lang="fr-FR" sz="2000">
                <a:solidFill>
                  <a:srgbClr val="000000"/>
                </a:solidFill>
                <a:latin typeface="Arial"/>
              </a:rPr>
              <a:t>-    comprendre l’implicite du document, </a:t>
            </a:r>
            <a:endParaRPr/>
          </a:p>
          <a:p>
            <a:pPr>
              <a:lnSpc>
                <a:spcPct val="100000"/>
              </a:lnSpc>
            </a:pPr>
            <a:r>
              <a:rPr lang="fr-FR" sz="2000">
                <a:solidFill>
                  <a:srgbClr val="000000"/>
                </a:solidFill>
                <a:latin typeface="Arial"/>
              </a:rPr>
              <a:t>	</a:t>
            </a:r>
            <a:r>
              <a:rPr lang="fr-FR" sz="2000">
                <a:solidFill>
                  <a:srgbClr val="000000"/>
                </a:solidFill>
                <a:latin typeface="Arial"/>
              </a:rPr>
              <a:t>-    convoquer des connaissances pour analyser le document, </a:t>
            </a:r>
            <a:endParaRPr/>
          </a:p>
          <a:p>
            <a:pPr>
              <a:lnSpc>
                <a:spcPct val="100000"/>
              </a:lnSpc>
            </a:pPr>
            <a:r>
              <a:rPr lang="fr-FR" sz="2000">
                <a:solidFill>
                  <a:srgbClr val="000000"/>
                </a:solidFill>
                <a:latin typeface="Arial"/>
              </a:rPr>
              <a:t>	</a:t>
            </a:r>
            <a:r>
              <a:rPr lang="fr-FR" sz="2000">
                <a:solidFill>
                  <a:srgbClr val="000000"/>
                </a:solidFill>
                <a:latin typeface="Arial"/>
              </a:rPr>
              <a:t>-    critiquer le document, </a:t>
            </a:r>
            <a:endParaRPr/>
          </a:p>
          <a:p>
            <a:pPr>
              <a:lnSpc>
                <a:spcPct val="100000"/>
              </a:lnSpc>
            </a:pPr>
            <a:r>
              <a:rPr lang="fr-FR" sz="2000">
                <a:solidFill>
                  <a:srgbClr val="000000"/>
                </a:solidFill>
                <a:latin typeface="Arial"/>
              </a:rPr>
              <a:t>	</a:t>
            </a:r>
            <a:r>
              <a:rPr lang="fr-FR" sz="2000">
                <a:solidFill>
                  <a:srgbClr val="000000"/>
                </a:solidFill>
                <a:latin typeface="Arial"/>
              </a:rPr>
              <a:t>-    organiser sa réponse, </a:t>
            </a:r>
            <a:endParaRPr/>
          </a:p>
          <a:p>
            <a:pPr>
              <a:lnSpc>
                <a:spcPct val="100000"/>
              </a:lnSpc>
            </a:pPr>
            <a:r>
              <a:rPr lang="fr-FR" sz="2000">
                <a:solidFill>
                  <a:srgbClr val="000000"/>
                </a:solidFill>
                <a:latin typeface="Arial"/>
              </a:rPr>
              <a:t>	</a:t>
            </a:r>
            <a:r>
              <a:rPr lang="fr-FR" sz="2000">
                <a:solidFill>
                  <a:srgbClr val="000000"/>
                </a:solidFill>
                <a:latin typeface="Arial"/>
              </a:rPr>
              <a:t>-    rédiger sa réponse, en articulant connaissances et informations du document.  </a:t>
            </a:r>
            <a:endParaRPr/>
          </a:p>
          <a:p>
            <a:pPr>
              <a:lnSpc>
                <a:spcPct val="100000"/>
              </a:lnSpc>
            </a:pPr>
            <a:endParaRPr/>
          </a:p>
          <a:p>
            <a:pPr>
              <a:lnSpc>
                <a:spcPct val="100000"/>
              </a:lnSpc>
              <a:buSzPct val="25000"/>
              <a:buFont charset="2" typeface="Wingdings"/>
              <a:buChar char=""/>
            </a:pPr>
            <a:r>
              <a:rPr lang="fr-FR" sz="2000">
                <a:solidFill>
                  <a:srgbClr val="000000"/>
                </a:solidFill>
                <a:latin typeface="Arial"/>
              </a:rPr>
              <a:t> </a:t>
            </a:r>
            <a:r>
              <a:rPr lang="fr-FR" sz="2000">
                <a:solidFill>
                  <a:srgbClr val="000000"/>
                </a:solidFill>
                <a:latin typeface="Arial"/>
              </a:rPr>
              <a:t>Compte tenu de cette complexité, </a:t>
            </a:r>
            <a:r>
              <a:rPr lang="fr-FR" sz="2000" u="sng">
                <a:solidFill>
                  <a:srgbClr val="000000"/>
                </a:solidFill>
                <a:latin typeface="Arial"/>
              </a:rPr>
              <a:t>l’entrainement </a:t>
            </a:r>
            <a:r>
              <a:rPr b="1" lang="fr-FR" sz="2000" u="sng">
                <a:solidFill>
                  <a:srgbClr val="000000"/>
                </a:solidFill>
                <a:latin typeface="Arial"/>
              </a:rPr>
              <a:t>en classe </a:t>
            </a:r>
            <a:r>
              <a:rPr lang="fr-FR" sz="2000" u="sng">
                <a:solidFill>
                  <a:srgbClr val="000000"/>
                </a:solidFill>
                <a:latin typeface="Arial"/>
              </a:rPr>
              <a:t>à l’étude critique</a:t>
            </a:r>
            <a:r>
              <a:rPr lang="fr-FR" sz="2000">
                <a:solidFill>
                  <a:srgbClr val="000000"/>
                </a:solidFill>
                <a:latin typeface="Arial"/>
              </a:rPr>
              <a:t> de(s) document(s) est indispensable.</a:t>
            </a:r>
            <a:endParaRPr/>
          </a:p>
        </p:txBody>
      </p:sp>
    </p:spTree>
  </p:cSld>
  <p:timing>
    <p:tnLst>
      <p:par>
        <p:cTn dur="indefinite" id="123" nodeType="tmRoot" restart="never">
          <p:childTnLst>
            <p:seq>
              <p:cTn dur="indefinite" id="124" nodeType="mainSeq">
                <p:childTnLst>
                  <p:par>
                    <p:cTn fill="hold" id="125">
                      <p:stCondLst>
                        <p:cond delay="indefinite"/>
                      </p:stCondLst>
                      <p:childTnLst>
                        <p:par>
                          <p:cTn fill="hold" id="126">
                            <p:stCondLst>
                              <p:cond delay="0"/>
                            </p:stCondLst>
                            <p:childTnLst>
                              <p:par>
                                <p:cTn fill="hold" id="127" nodeType="clickEffect" presetClass="entr" presetID="1">
                                  <p:stCondLst>
                                    <p:cond delay="0"/>
                                  </p:stCondLst>
                                  <p:childTnLst>
                                    <p:set>
                                      <p:cBhvr>
                                        <p:cTn dur="1" fill="hold" id="128">
                                          <p:stCondLst>
                                            <p:cond delay="0"/>
                                          </p:stCondLst>
                                        </p:cTn>
                                        <p:tgtEl>
                                          <p:spTgt spid="190">
                                            <p:txEl>
                                              <p:pRg end="73" st="0"/>
                                            </p:txEl>
                                          </p:spTgt>
                                        </p:tgtEl>
                                        <p:attrNameLst>
                                          <p:attrName>style.visibility</p:attrName>
                                        </p:attrNameLst>
                                      </p:cBhvr>
                                      <p:to>
                                        <p:strVal val="visible"/>
                                      </p:to>
                                    </p:set>
                                  </p:childTnLst>
                                </p:cTn>
                              </p:par>
                            </p:childTnLst>
                          </p:cTn>
                        </p:par>
                      </p:childTnLst>
                    </p:cTn>
                  </p:par>
                  <p:par>
                    <p:cTn fill="hold" id="129">
                      <p:stCondLst>
                        <p:cond delay="indefinite"/>
                      </p:stCondLst>
                      <p:childTnLst>
                        <p:par>
                          <p:cTn fill="hold" id="130">
                            <p:stCondLst>
                              <p:cond delay="0"/>
                            </p:stCondLst>
                            <p:childTnLst>
                              <p:par>
                                <p:cTn fill="hold" id="131" nodeType="clickEffect" presetClass="entr" presetID="1">
                                  <p:stCondLst>
                                    <p:cond delay="0"/>
                                  </p:stCondLst>
                                  <p:childTnLst>
                                    <p:set>
                                      <p:cBhvr>
                                        <p:cTn dur="1" fill="hold" id="132">
                                          <p:stCondLst>
                                            <p:cond delay="0"/>
                                          </p:stCondLst>
                                        </p:cTn>
                                        <p:tgtEl>
                                          <p:spTgt spid="190">
                                            <p:txEl>
                                              <p:pRg end="104" st="73"/>
                                            </p:txEl>
                                          </p:spTgt>
                                        </p:tgtEl>
                                        <p:attrNameLst>
                                          <p:attrName>style.visibility</p:attrName>
                                        </p:attrNameLst>
                                      </p:cBhvr>
                                      <p:to>
                                        <p:strVal val="visible"/>
                                      </p:to>
                                    </p:set>
                                  </p:childTnLst>
                                </p:cTn>
                              </p:par>
                            </p:childTnLst>
                          </p:cTn>
                        </p:par>
                      </p:childTnLst>
                    </p:cTn>
                  </p:par>
                  <p:par>
                    <p:cTn fill="hold" id="133">
                      <p:stCondLst>
                        <p:cond delay="indefinite"/>
                      </p:stCondLst>
                      <p:childTnLst>
                        <p:par>
                          <p:cTn fill="hold" id="134">
                            <p:stCondLst>
                              <p:cond delay="0"/>
                            </p:stCondLst>
                            <p:childTnLst>
                              <p:par>
                                <p:cTn fill="hold" id="135" nodeType="clickEffect" presetClass="entr" presetID="1">
                                  <p:stCondLst>
                                    <p:cond delay="0"/>
                                  </p:stCondLst>
                                  <p:childTnLst>
                                    <p:set>
                                      <p:cBhvr>
                                        <p:cTn dur="1" fill="hold" id="136">
                                          <p:stCondLst>
                                            <p:cond delay="0"/>
                                          </p:stCondLst>
                                        </p:cTn>
                                        <p:tgtEl>
                                          <p:spTgt spid="190">
                                            <p:txEl>
                                              <p:pRg end="135" st="104"/>
                                            </p:txEl>
                                          </p:spTgt>
                                        </p:tgtEl>
                                        <p:attrNameLst>
                                          <p:attrName>style.visibility</p:attrName>
                                        </p:attrNameLst>
                                      </p:cBhvr>
                                      <p:to>
                                        <p:strVal val="visible"/>
                                      </p:to>
                                    </p:set>
                                  </p:childTnLst>
                                </p:cTn>
                              </p:par>
                            </p:childTnLst>
                          </p:cTn>
                        </p:par>
                      </p:childTnLst>
                    </p:cTn>
                  </p:par>
                  <p:par>
                    <p:cTn fill="hold" id="137">
                      <p:stCondLst>
                        <p:cond delay="indefinite"/>
                      </p:stCondLst>
                      <p:childTnLst>
                        <p:par>
                          <p:cTn fill="hold" id="138">
                            <p:stCondLst>
                              <p:cond delay="0"/>
                            </p:stCondLst>
                            <p:childTnLst>
                              <p:par>
                                <p:cTn fill="hold" id="139" nodeType="clickEffect" presetClass="entr" presetID="1">
                                  <p:stCondLst>
                                    <p:cond delay="0"/>
                                  </p:stCondLst>
                                  <p:childTnLst>
                                    <p:set>
                                      <p:cBhvr>
                                        <p:cTn dur="1" fill="hold" id="140">
                                          <p:stCondLst>
                                            <p:cond delay="0"/>
                                          </p:stCondLst>
                                        </p:cTn>
                                        <p:tgtEl>
                                          <p:spTgt spid="190">
                                            <p:txEl>
                                              <p:pRg end="178" st="135"/>
                                            </p:txEl>
                                          </p:spTgt>
                                        </p:tgtEl>
                                        <p:attrNameLst>
                                          <p:attrName>style.visibility</p:attrName>
                                        </p:attrNameLst>
                                      </p:cBhvr>
                                      <p:to>
                                        <p:strVal val="visible"/>
                                      </p:to>
                                    </p:set>
                                  </p:childTnLst>
                                </p:cTn>
                              </p:par>
                            </p:childTnLst>
                          </p:cTn>
                        </p:par>
                      </p:childTnLst>
                    </p:cTn>
                  </p:par>
                  <p:par>
                    <p:cTn fill="hold" id="141">
                      <p:stCondLst>
                        <p:cond delay="indefinite"/>
                      </p:stCondLst>
                      <p:childTnLst>
                        <p:par>
                          <p:cTn fill="hold" id="142">
                            <p:stCondLst>
                              <p:cond delay="0"/>
                            </p:stCondLst>
                            <p:childTnLst>
                              <p:par>
                                <p:cTn fill="hold" id="143" nodeType="clickEffect" presetClass="entr" presetID="1">
                                  <p:stCondLst>
                                    <p:cond delay="0"/>
                                  </p:stCondLst>
                                  <p:childTnLst>
                                    <p:set>
                                      <p:cBhvr>
                                        <p:cTn dur="1" fill="hold" id="144">
                                          <p:stCondLst>
                                            <p:cond delay="0"/>
                                          </p:stCondLst>
                                        </p:cTn>
                                        <p:tgtEl>
                                          <p:spTgt spid="190">
                                            <p:txEl>
                                              <p:pRg end="240" st="178"/>
                                            </p:txEl>
                                          </p:spTgt>
                                        </p:tgtEl>
                                        <p:attrNameLst>
                                          <p:attrName>style.visibility</p:attrName>
                                        </p:attrNameLst>
                                      </p:cBhvr>
                                      <p:to>
                                        <p:strVal val="visible"/>
                                      </p:to>
                                    </p:set>
                                  </p:childTnLst>
                                </p:cTn>
                              </p:par>
                            </p:childTnLst>
                          </p:cTn>
                        </p:par>
                      </p:childTnLst>
                    </p:cTn>
                  </p:par>
                  <p:par>
                    <p:cTn fill="hold" id="145">
                      <p:stCondLst>
                        <p:cond delay="indefinite"/>
                      </p:stCondLst>
                      <p:childTnLst>
                        <p:par>
                          <p:cTn fill="hold" id="146">
                            <p:stCondLst>
                              <p:cond delay="0"/>
                            </p:stCondLst>
                            <p:childTnLst>
                              <p:par>
                                <p:cTn fill="hold" id="147" nodeType="clickEffect" presetClass="entr" presetID="1">
                                  <p:stCondLst>
                                    <p:cond delay="0"/>
                                  </p:stCondLst>
                                  <p:childTnLst>
                                    <p:set>
                                      <p:cBhvr>
                                        <p:cTn dur="1" fill="hold" id="148">
                                          <p:stCondLst>
                                            <p:cond delay="0"/>
                                          </p:stCondLst>
                                        </p:cTn>
                                        <p:tgtEl>
                                          <p:spTgt spid="190">
                                            <p:txEl>
                                              <p:pRg end="270" st="240"/>
                                            </p:txEl>
                                          </p:spTgt>
                                        </p:tgtEl>
                                        <p:attrNameLst>
                                          <p:attrName>style.visibility</p:attrName>
                                        </p:attrNameLst>
                                      </p:cBhvr>
                                      <p:to>
                                        <p:strVal val="visible"/>
                                      </p:to>
                                    </p:set>
                                  </p:childTnLst>
                                </p:cTn>
                              </p:par>
                            </p:childTnLst>
                          </p:cTn>
                        </p:par>
                      </p:childTnLst>
                    </p:cTn>
                  </p:par>
                  <p:par>
                    <p:cTn fill="hold" id="149">
                      <p:stCondLst>
                        <p:cond delay="indefinite"/>
                      </p:stCondLst>
                      <p:childTnLst>
                        <p:par>
                          <p:cTn fill="hold" id="150">
                            <p:stCondLst>
                              <p:cond delay="0"/>
                            </p:stCondLst>
                            <p:childTnLst>
                              <p:par>
                                <p:cTn fill="hold" id="151" nodeType="clickEffect" presetClass="entr" presetID="1">
                                  <p:stCondLst>
                                    <p:cond delay="0"/>
                                  </p:stCondLst>
                                  <p:childTnLst>
                                    <p:set>
                                      <p:cBhvr>
                                        <p:cTn dur="1" fill="hold" id="152">
                                          <p:stCondLst>
                                            <p:cond delay="0"/>
                                          </p:stCondLst>
                                        </p:cTn>
                                        <p:tgtEl>
                                          <p:spTgt spid="190">
                                            <p:txEl>
                                              <p:pRg end="299" st="270"/>
                                            </p:txEl>
                                          </p:spTgt>
                                        </p:tgtEl>
                                        <p:attrNameLst>
                                          <p:attrName>style.visibility</p:attrName>
                                        </p:attrNameLst>
                                      </p:cBhvr>
                                      <p:to>
                                        <p:strVal val="visible"/>
                                      </p:to>
                                    </p:set>
                                  </p:childTnLst>
                                </p:cTn>
                              </p:par>
                            </p:childTnLst>
                          </p:cTn>
                        </p:par>
                      </p:childTnLst>
                    </p:cTn>
                  </p:par>
                  <p:par>
                    <p:cTn fill="hold" id="153">
                      <p:stCondLst>
                        <p:cond delay="indefinite"/>
                      </p:stCondLst>
                      <p:childTnLst>
                        <p:par>
                          <p:cTn fill="hold" id="154">
                            <p:stCondLst>
                              <p:cond delay="0"/>
                            </p:stCondLst>
                            <p:childTnLst>
                              <p:par>
                                <p:cTn fill="hold" id="155" nodeType="clickEffect" presetClass="entr" presetID="1">
                                  <p:stCondLst>
                                    <p:cond delay="0"/>
                                  </p:stCondLst>
                                  <p:childTnLst>
                                    <p:set>
                                      <p:cBhvr>
                                        <p:cTn dur="1" fill="hold" id="156">
                                          <p:stCondLst>
                                            <p:cond delay="0"/>
                                          </p:stCondLst>
                                        </p:cTn>
                                        <p:tgtEl>
                                          <p:spTgt spid="190">
                                            <p:txEl>
                                              <p:pRg end="384" st="299"/>
                                            </p:txEl>
                                          </p:spTgt>
                                        </p:tgtEl>
                                        <p:attrNameLst>
                                          <p:attrName>style.visibility</p:attrName>
                                        </p:attrNameLst>
                                      </p:cBhvr>
                                      <p:to>
                                        <p:strVal val="visible"/>
                                      </p:to>
                                    </p:set>
                                  </p:childTnLst>
                                </p:cTn>
                              </p:par>
                            </p:childTnLst>
                          </p:cTn>
                        </p:par>
                      </p:childTnLst>
                    </p:cTn>
                  </p:par>
                  <p:par>
                    <p:cTn fill="hold" id="157">
                      <p:stCondLst>
                        <p:cond delay="indefinite"/>
                      </p:stCondLst>
                      <p:childTnLst>
                        <p:par>
                          <p:cTn fill="hold" id="158">
                            <p:stCondLst>
                              <p:cond delay="0"/>
                            </p:stCondLst>
                            <p:childTnLst>
                              <p:par>
                                <p:cTn fill="hold" id="159" nodeType="clickEffect" presetClass="entr" presetID="1">
                                  <p:stCondLst>
                                    <p:cond delay="0"/>
                                  </p:stCondLst>
                                  <p:childTnLst>
                                    <p:set>
                                      <p:cBhvr>
                                        <p:cTn dur="1" fill="hold" id="160">
                                          <p:stCondLst>
                                            <p:cond delay="0"/>
                                          </p:stCondLst>
                                        </p:cTn>
                                        <p:tgtEl>
                                          <p:spTgt spid="190">
                                            <p:txEl>
                                              <p:pRg end="500" st="385"/>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1" name="TextShape 1"/>
          <p:cNvSpPr txBox="1"/>
          <p:nvPr/>
        </p:nvSpPr>
        <p:spPr>
          <a:xfrm>
            <a:off x="457200" y="533520"/>
            <a:ext cx="8229240" cy="990360"/>
          </a:xfrm>
          <a:prstGeom prst="rect">
            <a:avLst/>
          </a:prstGeom>
        </p:spPr>
        <p:txBody>
          <a:bodyPr anchor="ctr"/>
          <a:p>
            <a:pPr>
              <a:lnSpc>
                <a:spcPct val="100000"/>
              </a:lnSpc>
            </a:pPr>
            <a:r>
              <a:rPr lang="fr-FR" sz="2800">
                <a:solidFill>
                  <a:srgbClr val="3e3d2d"/>
                </a:solidFill>
                <a:latin typeface="Arial"/>
              </a:rPr>
              <a:t>Quelles pratiques de classe pour permettre aux élèves d’avoir des connaissances avant d’aborder les documents? </a:t>
            </a:r>
            <a:endParaRPr/>
          </a:p>
        </p:txBody>
      </p:sp>
      <p:sp>
        <p:nvSpPr>
          <p:cNvPr id="192" name="TextShape 2"/>
          <p:cNvSpPr txBox="1"/>
          <p:nvPr/>
        </p:nvSpPr>
        <p:spPr>
          <a:xfrm>
            <a:off x="457200" y="1600200"/>
            <a:ext cx="8229240" cy="4876560"/>
          </a:xfrm>
          <a:prstGeom prst="rect">
            <a:avLst/>
          </a:prstGeom>
        </p:spPr>
        <p:txBody>
          <a:bodyPr/>
          <a:p>
            <a:pPr>
              <a:lnSpc>
                <a:spcPct val="100000"/>
              </a:lnSpc>
            </a:pPr>
            <a:r>
              <a:rPr lang="fr-FR">
                <a:solidFill>
                  <a:srgbClr val="000000"/>
                </a:solidFill>
                <a:latin typeface="Arial"/>
              </a:rPr>
              <a:t>Diverses pratiques peuvent être envisagées: </a:t>
            </a:r>
            <a:endParaRPr/>
          </a:p>
          <a:p>
            <a:pPr>
              <a:lnSpc>
                <a:spcPct val="100000"/>
              </a:lnSpc>
              <a:buSzPct val="25000"/>
              <a:buFont typeface="Arial"/>
              <a:buChar char="•"/>
            </a:pPr>
            <a:r>
              <a:rPr lang="fr-FR">
                <a:solidFill>
                  <a:srgbClr val="000000"/>
                </a:solidFill>
                <a:latin typeface="Arial"/>
              </a:rPr>
              <a:t>Le </a:t>
            </a:r>
            <a:r>
              <a:rPr lang="fr-FR" u="sng">
                <a:solidFill>
                  <a:srgbClr val="000000"/>
                </a:solidFill>
                <a:latin typeface="Arial"/>
              </a:rPr>
              <a:t>professeur  commence par apporter des connaissances </a:t>
            </a:r>
            <a:r>
              <a:rPr lang="fr-FR">
                <a:solidFill>
                  <a:srgbClr val="000000"/>
                </a:solidFill>
                <a:latin typeface="Arial"/>
              </a:rPr>
              <a:t>(exposition d’une situation géographique). Ces dernières permettent aux élèves dans un second temps de mener l’étude critique d’un document. </a:t>
            </a:r>
            <a:r>
              <a:rPr lang="fr-FR">
                <a:solidFill>
                  <a:srgbClr val="00b050"/>
                </a:solidFill>
                <a:latin typeface="Arial"/>
              </a:rPr>
              <a:t>Ex: Leçon 1.</a:t>
            </a:r>
            <a:endParaRPr/>
          </a:p>
          <a:p>
            <a:pPr>
              <a:lnSpc>
                <a:spcPct val="100000"/>
              </a:lnSpc>
              <a:buSzPct val="25000"/>
              <a:buFont typeface="Arial"/>
              <a:buChar char="•"/>
            </a:pPr>
            <a:r>
              <a:rPr lang="fr-FR">
                <a:solidFill>
                  <a:srgbClr val="000000"/>
                </a:solidFill>
                <a:latin typeface="Arial"/>
              </a:rPr>
              <a:t>Le professeur distribue un </a:t>
            </a:r>
            <a:r>
              <a:rPr lang="fr-FR" u="sng">
                <a:solidFill>
                  <a:srgbClr val="000000"/>
                </a:solidFill>
                <a:latin typeface="Arial"/>
              </a:rPr>
              <a:t>cours détaillé </a:t>
            </a:r>
            <a:r>
              <a:rPr lang="fr-FR">
                <a:solidFill>
                  <a:srgbClr val="000000"/>
                </a:solidFill>
                <a:latin typeface="Arial"/>
              </a:rPr>
              <a:t>dans lequel les élèves sélectionnent  les connaissances permettant d’étudier le document. </a:t>
            </a:r>
            <a:r>
              <a:rPr lang="fr-FR">
                <a:solidFill>
                  <a:srgbClr val="00b050"/>
                </a:solidFill>
                <a:latin typeface="Arial"/>
              </a:rPr>
              <a:t>Ex: Leçon 7</a:t>
            </a:r>
            <a:endParaRPr/>
          </a:p>
          <a:p>
            <a:pPr>
              <a:lnSpc>
                <a:spcPct val="100000"/>
              </a:lnSpc>
              <a:buSzPct val="25000"/>
              <a:buFont typeface="Arial"/>
              <a:buChar char="•"/>
            </a:pPr>
            <a:r>
              <a:rPr lang="fr-FR">
                <a:solidFill>
                  <a:srgbClr val="000000"/>
                </a:solidFill>
                <a:latin typeface="Arial"/>
              </a:rPr>
              <a:t>Le </a:t>
            </a:r>
            <a:r>
              <a:rPr lang="fr-FR" u="sng">
                <a:solidFill>
                  <a:srgbClr val="000000"/>
                </a:solidFill>
                <a:latin typeface="Arial"/>
              </a:rPr>
              <a:t>cours du manuel </a:t>
            </a:r>
            <a:r>
              <a:rPr lang="fr-FR">
                <a:solidFill>
                  <a:srgbClr val="000000"/>
                </a:solidFill>
                <a:latin typeface="Arial"/>
              </a:rPr>
              <a:t>est utilisé (recopié partiellement par les élèves ou livre ouvert en classe), pour analyser un document. </a:t>
            </a:r>
            <a:r>
              <a:rPr lang="fr-FR">
                <a:solidFill>
                  <a:srgbClr val="00b050"/>
                </a:solidFill>
                <a:latin typeface="Arial"/>
              </a:rPr>
              <a:t>Ex: Leçon 3 </a:t>
            </a:r>
            <a:endParaRPr/>
          </a:p>
          <a:p>
            <a:pPr>
              <a:lnSpc>
                <a:spcPct val="100000"/>
              </a:lnSpc>
              <a:buSzPct val="25000"/>
              <a:buFont typeface="Arial"/>
              <a:buChar char="•"/>
            </a:pPr>
            <a:r>
              <a:rPr lang="fr-FR">
                <a:solidFill>
                  <a:srgbClr val="000000"/>
                </a:solidFill>
                <a:latin typeface="Arial"/>
              </a:rPr>
              <a:t>Les élèves utilisent des connaissances vues en amont dans la séquence ou dans d’autres séquences. </a:t>
            </a:r>
            <a:endParaRPr/>
          </a:p>
          <a:p>
            <a:pPr>
              <a:lnSpc>
                <a:spcPct val="100000"/>
              </a:lnSpc>
              <a:buSzPct val="25000"/>
              <a:buFont typeface="Arial"/>
              <a:buChar char="•"/>
            </a:pPr>
            <a:r>
              <a:rPr lang="fr-FR">
                <a:solidFill>
                  <a:srgbClr val="000000"/>
                </a:solidFill>
                <a:latin typeface="Arial"/>
              </a:rPr>
              <a:t>La </a:t>
            </a:r>
            <a:r>
              <a:rPr lang="fr-FR" u="sng">
                <a:solidFill>
                  <a:srgbClr val="000000"/>
                </a:solidFill>
                <a:latin typeface="Arial"/>
              </a:rPr>
              <a:t>problématique</a:t>
            </a:r>
            <a:r>
              <a:rPr lang="fr-FR">
                <a:solidFill>
                  <a:srgbClr val="000000"/>
                </a:solidFill>
                <a:latin typeface="Arial"/>
              </a:rPr>
              <a:t> du cours est la </a:t>
            </a:r>
            <a:r>
              <a:rPr lang="fr-FR" u="sng">
                <a:solidFill>
                  <a:srgbClr val="000000"/>
                </a:solidFill>
                <a:latin typeface="Arial"/>
              </a:rPr>
              <a:t>consigne</a:t>
            </a:r>
            <a:r>
              <a:rPr lang="fr-FR">
                <a:solidFill>
                  <a:srgbClr val="000000"/>
                </a:solidFill>
                <a:latin typeface="Arial"/>
              </a:rPr>
              <a:t> de l’analyse de document. La réponse à la consigne est la trace écrite. </a:t>
            </a:r>
            <a:r>
              <a:rPr lang="fr-FR">
                <a:solidFill>
                  <a:srgbClr val="00b050"/>
                </a:solidFill>
                <a:latin typeface="Arial"/>
              </a:rPr>
              <a:t>Ex: Leçon 4</a:t>
            </a:r>
            <a:endParaRPr/>
          </a:p>
          <a:p>
            <a:pPr>
              <a:lnSpc>
                <a:spcPct val="100000"/>
              </a:lnSpc>
              <a:buSzPct val="25000"/>
              <a:buFont typeface="Arial"/>
              <a:buChar char="•"/>
            </a:pPr>
            <a:r>
              <a:rPr lang="fr-FR">
                <a:solidFill>
                  <a:srgbClr val="000000"/>
                </a:solidFill>
                <a:latin typeface="Arial"/>
              </a:rPr>
              <a:t>Le prélèvement d’informations dans le (s) documents (s) est effectué à la maison (tâche simple) et le travail d’analyse critique (tâche complexe) est mené en classe.</a:t>
            </a:r>
            <a:endParaRPr/>
          </a:p>
          <a:p>
            <a:pPr>
              <a:lnSpc>
                <a:spcPct val="100000"/>
              </a:lnSpc>
              <a:buSzPct val="25000"/>
              <a:buFont typeface="Arial"/>
              <a:buChar char="•"/>
            </a:pPr>
            <a:r>
              <a:rPr lang="fr-FR">
                <a:solidFill>
                  <a:srgbClr val="000000"/>
                </a:solidFill>
                <a:latin typeface="Arial"/>
              </a:rPr>
              <a:t>Le professeur expose une situation géographique et les élèves cherchent dans leur manuel un document qui en rend compte. </a:t>
            </a:r>
            <a:r>
              <a:rPr lang="fr-FR">
                <a:solidFill>
                  <a:srgbClr val="00b050"/>
                </a:solidFill>
                <a:latin typeface="Arial"/>
              </a:rPr>
              <a:t>Ex: Leçon 9.</a:t>
            </a:r>
            <a:endParaRPr/>
          </a:p>
          <a:p>
            <a:pPr>
              <a:lnSpc>
                <a:spcPct val="100000"/>
              </a:lnSpc>
            </a:pPr>
            <a:endParaRPr/>
          </a:p>
          <a:p>
            <a:pPr>
              <a:lnSpc>
                <a:spcPct val="100000"/>
              </a:lnSpc>
            </a:pPr>
            <a:endParaRPr/>
          </a:p>
        </p:txBody>
      </p:sp>
    </p:spTree>
  </p:cSld>
  <p:timing>
    <p:tnLst>
      <p:par>
        <p:cTn dur="indefinite" id="161" nodeType="tmRoot" restart="never">
          <p:childTnLst>
            <p:seq>
              <p:cTn dur="indefinite" id="162" nodeType="mainSeq">
                <p:childTnLst>
                  <p:par>
                    <p:cTn fill="hold" id="163">
                      <p:stCondLst>
                        <p:cond delay="indefinite"/>
                      </p:stCondLst>
                      <p:childTnLst>
                        <p:par>
                          <p:cTn fill="hold" id="164">
                            <p:stCondLst>
                              <p:cond delay="0"/>
                            </p:stCondLst>
                            <p:childTnLst>
                              <p:par>
                                <p:cTn fill="hold" id="165" nodeType="clickEffect" presetClass="entr" presetID="1">
                                  <p:stCondLst>
                                    <p:cond delay="0"/>
                                  </p:stCondLst>
                                  <p:childTnLst>
                                    <p:set>
                                      <p:cBhvr>
                                        <p:cTn dur="1" fill="hold" id="166">
                                          <p:stCondLst>
                                            <p:cond delay="0"/>
                                          </p:stCondLst>
                                        </p:cTn>
                                        <p:tgtEl>
                                          <p:spTgt spid="192">
                                            <p:txEl>
                                              <p:pRg end="45" st="0"/>
                                            </p:txEl>
                                          </p:spTgt>
                                        </p:tgtEl>
                                        <p:attrNameLst>
                                          <p:attrName>style.visibility</p:attrName>
                                        </p:attrNameLst>
                                      </p:cBhvr>
                                      <p:to>
                                        <p:strVal val="visible"/>
                                      </p:to>
                                    </p:set>
                                  </p:childTnLst>
                                </p:cTn>
                              </p:par>
                            </p:childTnLst>
                          </p:cTn>
                        </p:par>
                      </p:childTnLst>
                    </p:cTn>
                  </p:par>
                  <p:par>
                    <p:cTn fill="hold" id="167">
                      <p:stCondLst>
                        <p:cond delay="indefinite"/>
                      </p:stCondLst>
                      <p:childTnLst>
                        <p:par>
                          <p:cTn fill="hold" id="168">
                            <p:stCondLst>
                              <p:cond delay="0"/>
                            </p:stCondLst>
                            <p:childTnLst>
                              <p:par>
                                <p:cTn fill="hold" id="169" nodeType="clickEffect" presetClass="entr" presetID="1">
                                  <p:stCondLst>
                                    <p:cond delay="0"/>
                                  </p:stCondLst>
                                  <p:childTnLst>
                                    <p:set>
                                      <p:cBhvr>
                                        <p:cTn dur="1" fill="hold" id="170">
                                          <p:stCondLst>
                                            <p:cond delay="0"/>
                                          </p:stCondLst>
                                        </p:cTn>
                                        <p:tgtEl>
                                          <p:spTgt spid="192">
                                            <p:txEl>
                                              <p:pRg end="254" st="45"/>
                                            </p:txEl>
                                          </p:spTgt>
                                        </p:tgtEl>
                                        <p:attrNameLst>
                                          <p:attrName>style.visibility</p:attrName>
                                        </p:attrNameLst>
                                      </p:cBhvr>
                                      <p:to>
                                        <p:strVal val="visible"/>
                                      </p:to>
                                    </p:set>
                                  </p:childTnLst>
                                </p:cTn>
                              </p:par>
                            </p:childTnLst>
                          </p:cTn>
                        </p:par>
                      </p:childTnLst>
                    </p:cTn>
                  </p:par>
                  <p:par>
                    <p:cTn fill="hold" id="171">
                      <p:stCondLst>
                        <p:cond delay="indefinite"/>
                      </p:stCondLst>
                      <p:childTnLst>
                        <p:par>
                          <p:cTn fill="hold" id="172">
                            <p:stCondLst>
                              <p:cond delay="0"/>
                            </p:stCondLst>
                            <p:childTnLst>
                              <p:par>
                                <p:cTn fill="hold" id="173" nodeType="clickEffect" presetClass="entr" presetID="1">
                                  <p:stCondLst>
                                    <p:cond delay="0"/>
                                  </p:stCondLst>
                                  <p:childTnLst>
                                    <p:set>
                                      <p:cBhvr>
                                        <p:cTn dur="1" fill="hold" id="174">
                                          <p:stCondLst>
                                            <p:cond delay="0"/>
                                          </p:stCondLst>
                                        </p:cTn>
                                        <p:tgtEl>
                                          <p:spTgt spid="192">
                                            <p:txEl>
                                              <p:pRg end="398" st="254"/>
                                            </p:txEl>
                                          </p:spTgt>
                                        </p:tgtEl>
                                        <p:attrNameLst>
                                          <p:attrName>style.visibility</p:attrName>
                                        </p:attrNameLst>
                                      </p:cBhvr>
                                      <p:to>
                                        <p:strVal val="visible"/>
                                      </p:to>
                                    </p:set>
                                  </p:childTnLst>
                                </p:cTn>
                              </p:par>
                            </p:childTnLst>
                          </p:cTn>
                        </p:par>
                      </p:childTnLst>
                    </p:cTn>
                  </p:par>
                  <p:par>
                    <p:cTn fill="hold" id="175">
                      <p:stCondLst>
                        <p:cond delay="indefinite"/>
                      </p:stCondLst>
                      <p:childTnLst>
                        <p:par>
                          <p:cTn fill="hold" id="176">
                            <p:stCondLst>
                              <p:cond delay="0"/>
                            </p:stCondLst>
                            <p:childTnLst>
                              <p:par>
                                <p:cTn fill="hold" id="177" nodeType="clickEffect" presetClass="entr" presetID="1">
                                  <p:stCondLst>
                                    <p:cond delay="0"/>
                                  </p:stCondLst>
                                  <p:childTnLst>
                                    <p:set>
                                      <p:cBhvr>
                                        <p:cTn dur="1" fill="hold" id="178">
                                          <p:stCondLst>
                                            <p:cond delay="0"/>
                                          </p:stCondLst>
                                        </p:cTn>
                                        <p:tgtEl>
                                          <p:spTgt spid="192">
                                            <p:txEl>
                                              <p:pRg end="535" st="398"/>
                                            </p:txEl>
                                          </p:spTgt>
                                        </p:tgtEl>
                                        <p:attrNameLst>
                                          <p:attrName>style.visibility</p:attrName>
                                        </p:attrNameLst>
                                      </p:cBhvr>
                                      <p:to>
                                        <p:strVal val="visible"/>
                                      </p:to>
                                    </p:set>
                                  </p:childTnLst>
                                </p:cTn>
                              </p:par>
                            </p:childTnLst>
                          </p:cTn>
                        </p:par>
                      </p:childTnLst>
                    </p:cTn>
                  </p:par>
                  <p:par>
                    <p:cTn fill="hold" id="179">
                      <p:stCondLst>
                        <p:cond delay="indefinite"/>
                      </p:stCondLst>
                      <p:childTnLst>
                        <p:par>
                          <p:cTn fill="hold" id="180">
                            <p:stCondLst>
                              <p:cond delay="0"/>
                            </p:stCondLst>
                            <p:childTnLst>
                              <p:par>
                                <p:cTn fill="hold" id="181" nodeType="clickEffect" presetClass="entr" presetID="1">
                                  <p:stCondLst>
                                    <p:cond delay="0"/>
                                  </p:stCondLst>
                                  <p:childTnLst>
                                    <p:set>
                                      <p:cBhvr>
                                        <p:cTn dur="1" fill="hold" id="182">
                                          <p:stCondLst>
                                            <p:cond delay="0"/>
                                          </p:stCondLst>
                                        </p:cTn>
                                        <p:tgtEl>
                                          <p:spTgt spid="192">
                                            <p:txEl>
                                              <p:pRg end="634" st="535"/>
                                            </p:txEl>
                                          </p:spTgt>
                                        </p:tgtEl>
                                        <p:attrNameLst>
                                          <p:attrName>style.visibility</p:attrName>
                                        </p:attrNameLst>
                                      </p:cBhvr>
                                      <p:to>
                                        <p:strVal val="visible"/>
                                      </p:to>
                                    </p:set>
                                  </p:childTnLst>
                                </p:cTn>
                              </p:par>
                            </p:childTnLst>
                          </p:cTn>
                        </p:par>
                      </p:childTnLst>
                    </p:cTn>
                  </p:par>
                  <p:par>
                    <p:cTn fill="hold" id="183">
                      <p:stCondLst>
                        <p:cond delay="indefinite"/>
                      </p:stCondLst>
                      <p:childTnLst>
                        <p:par>
                          <p:cTn fill="hold" id="184">
                            <p:stCondLst>
                              <p:cond delay="0"/>
                            </p:stCondLst>
                            <p:childTnLst>
                              <p:par>
                                <p:cTn fill="hold" id="185" nodeType="clickEffect" presetClass="entr" presetID="1">
                                  <p:stCondLst>
                                    <p:cond delay="0"/>
                                  </p:stCondLst>
                                  <p:childTnLst>
                                    <p:set>
                                      <p:cBhvr>
                                        <p:cTn dur="1" fill="hold" id="186">
                                          <p:stCondLst>
                                            <p:cond delay="0"/>
                                          </p:stCondLst>
                                        </p:cTn>
                                        <p:tgtEl>
                                          <p:spTgt spid="192">
                                            <p:txEl>
                                              <p:pRg end="760" st="634"/>
                                            </p:txEl>
                                          </p:spTgt>
                                        </p:tgtEl>
                                        <p:attrNameLst>
                                          <p:attrName>style.visibility</p:attrName>
                                        </p:attrNameLst>
                                      </p:cBhvr>
                                      <p:to>
                                        <p:strVal val="visible"/>
                                      </p:to>
                                    </p:set>
                                  </p:childTnLst>
                                </p:cTn>
                              </p:par>
                            </p:childTnLst>
                          </p:cTn>
                        </p:par>
                      </p:childTnLst>
                    </p:cTn>
                  </p:par>
                  <p:par>
                    <p:cTn fill="hold" id="187">
                      <p:stCondLst>
                        <p:cond delay="indefinite"/>
                      </p:stCondLst>
                      <p:childTnLst>
                        <p:par>
                          <p:cTn fill="hold" id="188">
                            <p:stCondLst>
                              <p:cond delay="0"/>
                            </p:stCondLst>
                            <p:childTnLst>
                              <p:par>
                                <p:cTn fill="hold" id="189" nodeType="clickEffect" presetClass="entr" presetID="1">
                                  <p:stCondLst>
                                    <p:cond delay="0"/>
                                  </p:stCondLst>
                                  <p:childTnLst>
                                    <p:set>
                                      <p:cBhvr>
                                        <p:cTn dur="1" fill="hold" id="190">
                                          <p:stCondLst>
                                            <p:cond delay="0"/>
                                          </p:stCondLst>
                                        </p:cTn>
                                        <p:tgtEl>
                                          <p:spTgt spid="192">
                                            <p:txEl>
                                              <p:pRg end="926" st="760"/>
                                            </p:txEl>
                                          </p:spTgt>
                                        </p:tgtEl>
                                        <p:attrNameLst>
                                          <p:attrName>style.visibility</p:attrName>
                                        </p:attrNameLst>
                                      </p:cBhvr>
                                      <p:to>
                                        <p:strVal val="visible"/>
                                      </p:to>
                                    </p:set>
                                  </p:childTnLst>
                                </p:cTn>
                              </p:par>
                            </p:childTnLst>
                          </p:cTn>
                        </p:par>
                      </p:childTnLst>
                    </p:cTn>
                  </p:par>
                  <p:par>
                    <p:cTn fill="hold" id="191">
                      <p:stCondLst>
                        <p:cond delay="indefinite"/>
                      </p:stCondLst>
                      <p:childTnLst>
                        <p:par>
                          <p:cTn fill="hold" id="192">
                            <p:stCondLst>
                              <p:cond delay="0"/>
                            </p:stCondLst>
                            <p:childTnLst>
                              <p:par>
                                <p:cTn fill="hold" id="193" nodeType="clickEffect" presetClass="entr" presetID="1">
                                  <p:stCondLst>
                                    <p:cond delay="0"/>
                                  </p:stCondLst>
                                  <p:childTnLst>
                                    <p:set>
                                      <p:cBhvr>
                                        <p:cTn dur="1" fill="hold" id="194">
                                          <p:stCondLst>
                                            <p:cond delay="0"/>
                                          </p:stCondLst>
                                        </p:cTn>
                                        <p:tgtEl>
                                          <p:spTgt spid="192">
                                            <p:txEl>
                                              <p:pRg end="1060" st="926"/>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3" name="TextShape 1"/>
          <p:cNvSpPr txBox="1"/>
          <p:nvPr/>
        </p:nvSpPr>
        <p:spPr>
          <a:xfrm>
            <a:off x="457200" y="533520"/>
            <a:ext cx="8229240" cy="990360"/>
          </a:xfrm>
          <a:prstGeom prst="rect">
            <a:avLst/>
          </a:prstGeom>
        </p:spPr>
        <p:txBody>
          <a:bodyPr anchor="ctr"/>
          <a:p>
            <a:pPr>
              <a:lnSpc>
                <a:spcPct val="100000"/>
              </a:lnSpc>
            </a:pPr>
            <a:r>
              <a:rPr lang="fr-FR" sz="4000">
                <a:solidFill>
                  <a:srgbClr val="3e3d2d"/>
                </a:solidFill>
                <a:latin typeface="Arial"/>
              </a:rPr>
              <a:t>Y a-t-il un usage spécifique des documents dans les études de cas? </a:t>
            </a:r>
            <a:endParaRPr/>
          </a:p>
        </p:txBody>
      </p:sp>
      <p:sp>
        <p:nvSpPr>
          <p:cNvPr id="194" name="TextShape 2"/>
          <p:cNvSpPr txBox="1"/>
          <p:nvPr/>
        </p:nvSpPr>
        <p:spPr>
          <a:xfrm>
            <a:off x="457200" y="1600200"/>
            <a:ext cx="8229240" cy="4876560"/>
          </a:xfrm>
          <a:prstGeom prst="rect">
            <a:avLst/>
          </a:prstGeom>
        </p:spPr>
        <p:txBody>
          <a:bodyPr/>
          <a:p>
            <a:pPr>
              <a:lnSpc>
                <a:spcPct val="100000"/>
              </a:lnSpc>
            </a:pPr>
            <a:endParaRPr/>
          </a:p>
          <a:p>
            <a:pPr>
              <a:lnSpc>
                <a:spcPct val="100000"/>
              </a:lnSpc>
            </a:pPr>
            <a:r>
              <a:rPr b="1" lang="fr-FR" sz="2400">
                <a:solidFill>
                  <a:srgbClr val="000000"/>
                </a:solidFill>
                <a:latin typeface="Arial"/>
              </a:rPr>
              <a:t>« On sera attentif aux choix et au nombre des documents lors de l’étude de cas. </a:t>
            </a:r>
            <a:r>
              <a:rPr lang="fr-FR" sz="2400">
                <a:solidFill>
                  <a:srgbClr val="000000"/>
                </a:solidFill>
                <a:latin typeface="Arial"/>
              </a:rPr>
              <a:t>Ils sont choisis pour leur capacité à mettre en évidence les enjeux et à donner une dimension spatiale à l’analyse. </a:t>
            </a:r>
            <a:endParaRPr/>
          </a:p>
          <a:p>
            <a:pPr>
              <a:lnSpc>
                <a:spcPct val="100000"/>
              </a:lnSpc>
            </a:pPr>
            <a:r>
              <a:rPr lang="fr-FR" sz="2400">
                <a:solidFill>
                  <a:srgbClr val="000000"/>
                </a:solidFill>
                <a:latin typeface="Arial"/>
              </a:rPr>
              <a:t>Ils autorisent la description, l’organisation du discours et la construction d’arguments par les lycéens.</a:t>
            </a:r>
            <a:endParaRPr/>
          </a:p>
          <a:p>
            <a:pPr>
              <a:lnSpc>
                <a:spcPct val="100000"/>
              </a:lnSpc>
            </a:pPr>
            <a:r>
              <a:rPr lang="fr-FR" sz="2400">
                <a:solidFill>
                  <a:srgbClr val="000000"/>
                </a:solidFill>
                <a:latin typeface="Arial"/>
              </a:rPr>
              <a:t>Durant l’étude de cas, le professeur encadre la réflexion de la classe, aide les élèves à structurer leur pensée et apporte les compléments de connaissances nécessaires ». </a:t>
            </a:r>
            <a:endParaRPr/>
          </a:p>
          <a:p>
            <a:pPr>
              <a:lnSpc>
                <a:spcPct val="100000"/>
              </a:lnSpc>
            </a:pPr>
            <a:r>
              <a:rPr lang="fr-FR">
                <a:solidFill>
                  <a:srgbClr val="000000"/>
                </a:solidFill>
                <a:latin typeface="Arial"/>
              </a:rPr>
              <a:t>Extrait de la fiche ressource Eduscol relative aux études de cas</a:t>
            </a:r>
            <a:r>
              <a:rPr lang="fr-FR" sz="2400">
                <a:solidFill>
                  <a:srgbClr val="000000"/>
                </a:solidFill>
                <a:latin typeface="Arial"/>
              </a:rPr>
              <a:t>. </a:t>
            </a:r>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5" name="TextShape 1"/>
          <p:cNvSpPr txBox="1"/>
          <p:nvPr/>
        </p:nvSpPr>
        <p:spPr>
          <a:xfrm>
            <a:off x="457200" y="533520"/>
            <a:ext cx="8229240" cy="990360"/>
          </a:xfrm>
          <a:prstGeom prst="rect">
            <a:avLst/>
          </a:prstGeom>
        </p:spPr>
        <p:txBody>
          <a:bodyPr anchor="ctr"/>
          <a:p>
            <a:pPr>
              <a:lnSpc>
                <a:spcPct val="100000"/>
              </a:lnSpc>
            </a:pPr>
            <a:r>
              <a:rPr lang="fr-FR" sz="4000">
                <a:solidFill>
                  <a:srgbClr val="3e3d2d"/>
                </a:solidFill>
                <a:latin typeface="Arial"/>
              </a:rPr>
              <a:t>Principes qui ont guidé la conception des séances proposées. </a:t>
            </a:r>
            <a:endParaRPr/>
          </a:p>
        </p:txBody>
      </p:sp>
      <p:sp>
        <p:nvSpPr>
          <p:cNvPr id="196" name="TextShape 2"/>
          <p:cNvSpPr txBox="1"/>
          <p:nvPr/>
        </p:nvSpPr>
        <p:spPr>
          <a:xfrm>
            <a:off x="457200" y="1600200"/>
            <a:ext cx="8229240" cy="4876560"/>
          </a:xfrm>
          <a:prstGeom prst="rect">
            <a:avLst/>
          </a:prstGeom>
        </p:spPr>
        <p:txBody>
          <a:bodyPr/>
          <a:p>
            <a:pPr>
              <a:lnSpc>
                <a:spcPct val="100000"/>
              </a:lnSpc>
            </a:pPr>
            <a:endParaRPr/>
          </a:p>
          <a:p>
            <a:pPr algn="just">
              <a:lnSpc>
                <a:spcPct val="100000"/>
              </a:lnSpc>
              <a:buSzPct val="25000"/>
              <a:buFont typeface="Arial"/>
              <a:buChar char="•"/>
            </a:pPr>
            <a:r>
              <a:rPr lang="fr-FR" sz="2400">
                <a:solidFill>
                  <a:srgbClr val="000000"/>
                </a:solidFill>
                <a:latin typeface="Arial"/>
              </a:rPr>
              <a:t>Les séances proposées ont pour objectif de développer en classe l’apprentissage de l’étude critique de document(s).</a:t>
            </a:r>
            <a:endParaRPr/>
          </a:p>
          <a:p>
            <a:pPr algn="just">
              <a:lnSpc>
                <a:spcPct val="100000"/>
              </a:lnSpc>
              <a:buSzPct val="25000"/>
              <a:buFont typeface="Arial"/>
              <a:buChar char="•"/>
            </a:pPr>
            <a:r>
              <a:rPr lang="fr-FR" sz="2400">
                <a:solidFill>
                  <a:srgbClr val="000000"/>
                </a:solidFill>
                <a:latin typeface="Arial"/>
              </a:rPr>
              <a:t>La séquence est composée de 9 séances d’une heure: 3 heures pour l’étude de cas sur Londres, 3 heures pour l’étude de cas sur Mexico, 3 heures de mise en perspective.</a:t>
            </a:r>
            <a:endParaRPr/>
          </a:p>
          <a:p>
            <a:pPr algn="just">
              <a:lnSpc>
                <a:spcPct val="100000"/>
              </a:lnSpc>
              <a:buSzPct val="25000"/>
              <a:buFont typeface="Arial"/>
              <a:buChar char="•"/>
            </a:pPr>
            <a:r>
              <a:rPr lang="fr-FR" sz="2400">
                <a:solidFill>
                  <a:srgbClr val="000000"/>
                </a:solidFill>
                <a:latin typeface="Arial"/>
              </a:rPr>
              <a:t>Chaque leçon est conçue sous une forme démonstrative (une leçon = une heure = une problématique et une réponse à la problématique). </a:t>
            </a:r>
            <a:endParaRPr/>
          </a:p>
          <a:p>
            <a:pPr algn="just">
              <a:lnSpc>
                <a:spcPct val="100000"/>
              </a:lnSpc>
              <a:buSzPct val="25000"/>
              <a:buFont typeface="Arial"/>
              <a:buChar char="•"/>
            </a:pPr>
            <a:r>
              <a:rPr lang="fr-FR" sz="2400">
                <a:solidFill>
                  <a:srgbClr val="000000"/>
                </a:solidFill>
                <a:latin typeface="Arial"/>
              </a:rPr>
              <a:t>La séquence est conçue selon une alternance études de cas/mise en perspective. </a:t>
            </a:r>
            <a:endParaRPr/>
          </a:p>
        </p:txBody>
      </p:sp>
    </p:spTree>
  </p:cSld>
  <p:timing>
    <p:tnLst>
      <p:par>
        <p:cTn dur="indefinite" id="195" nodeType="tmRoot" restart="never">
          <p:childTnLst>
            <p:seq>
              <p:cTn dur="indefinite" id="196" nodeType="mainSeq">
                <p:childTnLst>
                  <p:par>
                    <p:cTn fill="hold" id="197">
                      <p:stCondLst>
                        <p:cond delay="indefinite"/>
                      </p:stCondLst>
                      <p:childTnLst>
                        <p:par>
                          <p:cTn fill="hold" id="198">
                            <p:stCondLst>
                              <p:cond delay="0"/>
                            </p:stCondLst>
                            <p:childTnLst>
                              <p:par>
                                <p:cTn fill="hold" id="199" nodeType="clickEffect" presetClass="entr" presetID="1">
                                  <p:stCondLst>
                                    <p:cond delay="0"/>
                                  </p:stCondLst>
                                  <p:childTnLst>
                                    <p:set>
                                      <p:cBhvr>
                                        <p:cTn dur="1" fill="hold" id="200">
                                          <p:stCondLst>
                                            <p:cond delay="0"/>
                                          </p:stCondLst>
                                        </p:cTn>
                                        <p:tgtEl>
                                          <p:spTgt spid="196">
                                            <p:txEl>
                                              <p:pRg end="117" st="1"/>
                                            </p:txEl>
                                          </p:spTgt>
                                        </p:tgtEl>
                                        <p:attrNameLst>
                                          <p:attrName>style.visibility</p:attrName>
                                        </p:attrNameLst>
                                      </p:cBhvr>
                                      <p:to>
                                        <p:strVal val="visible"/>
                                      </p:to>
                                    </p:set>
                                  </p:childTnLst>
                                </p:cTn>
                              </p:par>
                            </p:childTnLst>
                          </p:cTn>
                        </p:par>
                      </p:childTnLst>
                    </p:cTn>
                  </p:par>
                  <p:par>
                    <p:cTn fill="hold" id="201">
                      <p:stCondLst>
                        <p:cond delay="indefinite"/>
                      </p:stCondLst>
                      <p:childTnLst>
                        <p:par>
                          <p:cTn fill="hold" id="202">
                            <p:stCondLst>
                              <p:cond delay="0"/>
                            </p:stCondLst>
                            <p:childTnLst>
                              <p:par>
                                <p:cTn fill="hold" id="203" nodeType="clickEffect" presetClass="entr" presetID="1">
                                  <p:stCondLst>
                                    <p:cond delay="0"/>
                                  </p:stCondLst>
                                  <p:childTnLst>
                                    <p:set>
                                      <p:cBhvr>
                                        <p:cTn dur="1" fill="hold" id="204">
                                          <p:stCondLst>
                                            <p:cond delay="0"/>
                                          </p:stCondLst>
                                        </p:cTn>
                                        <p:tgtEl>
                                          <p:spTgt spid="196">
                                            <p:txEl>
                                              <p:pRg end="284" st="117"/>
                                            </p:txEl>
                                          </p:spTgt>
                                        </p:tgtEl>
                                        <p:attrNameLst>
                                          <p:attrName>style.visibility</p:attrName>
                                        </p:attrNameLst>
                                      </p:cBhvr>
                                      <p:to>
                                        <p:strVal val="visible"/>
                                      </p:to>
                                    </p:set>
                                  </p:childTnLst>
                                </p:cTn>
                              </p:par>
                            </p:childTnLst>
                          </p:cTn>
                        </p:par>
                      </p:childTnLst>
                    </p:cTn>
                  </p:par>
                  <p:par>
                    <p:cTn fill="hold" id="205">
                      <p:stCondLst>
                        <p:cond delay="indefinite"/>
                      </p:stCondLst>
                      <p:childTnLst>
                        <p:par>
                          <p:cTn fill="hold" id="206">
                            <p:stCondLst>
                              <p:cond delay="0"/>
                            </p:stCondLst>
                            <p:childTnLst>
                              <p:par>
                                <p:cTn fill="hold" id="207" nodeType="clickEffect" presetClass="entr" presetID="1">
                                  <p:stCondLst>
                                    <p:cond delay="0"/>
                                  </p:stCondLst>
                                  <p:childTnLst>
                                    <p:set>
                                      <p:cBhvr>
                                        <p:cTn dur="1" fill="hold" id="208">
                                          <p:stCondLst>
                                            <p:cond delay="0"/>
                                          </p:stCondLst>
                                        </p:cTn>
                                        <p:tgtEl>
                                          <p:spTgt spid="196">
                                            <p:txEl>
                                              <p:pRg end="417" st="284"/>
                                            </p:txEl>
                                          </p:spTgt>
                                        </p:tgtEl>
                                        <p:attrNameLst>
                                          <p:attrName>style.visibility</p:attrName>
                                        </p:attrNameLst>
                                      </p:cBhvr>
                                      <p:to>
                                        <p:strVal val="visible"/>
                                      </p:to>
                                    </p:set>
                                  </p:childTnLst>
                                </p:cTn>
                              </p:par>
                            </p:childTnLst>
                          </p:cTn>
                        </p:par>
                      </p:childTnLst>
                    </p:cTn>
                  </p:par>
                  <p:par>
                    <p:cTn fill="hold" id="209">
                      <p:stCondLst>
                        <p:cond delay="indefinite"/>
                      </p:stCondLst>
                      <p:childTnLst>
                        <p:par>
                          <p:cTn fill="hold" id="210">
                            <p:stCondLst>
                              <p:cond delay="0"/>
                            </p:stCondLst>
                            <p:childTnLst>
                              <p:par>
                                <p:cTn fill="hold" id="211" nodeType="clickEffect" presetClass="entr" presetID="1">
                                  <p:stCondLst>
                                    <p:cond delay="0"/>
                                  </p:stCondLst>
                                  <p:childTnLst>
                                    <p:set>
                                      <p:cBhvr>
                                        <p:cTn dur="1" fill="hold" id="212">
                                          <p:stCondLst>
                                            <p:cond delay="0"/>
                                          </p:stCondLst>
                                        </p:cTn>
                                        <p:tgtEl>
                                          <p:spTgt spid="196">
                                            <p:txEl>
                                              <p:pRg end="497" st="417"/>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7" name="TextShape 1"/>
          <p:cNvSpPr txBox="1"/>
          <p:nvPr/>
        </p:nvSpPr>
        <p:spPr>
          <a:xfrm>
            <a:off x="457200" y="533520"/>
            <a:ext cx="8229240" cy="990360"/>
          </a:xfrm>
          <a:prstGeom prst="rect">
            <a:avLst/>
          </a:prstGeom>
        </p:spPr>
        <p:txBody>
          <a:bodyPr anchor="ctr"/>
          <a:p>
            <a:pPr>
              <a:lnSpc>
                <a:spcPct val="100000"/>
              </a:lnSpc>
            </a:pPr>
            <a:r>
              <a:rPr lang="fr-FR" sz="4000">
                <a:solidFill>
                  <a:srgbClr val="3e3d2d"/>
                </a:solidFill>
                <a:latin typeface="Arial"/>
              </a:rPr>
              <a:t>Plan de la séquence</a:t>
            </a:r>
            <a:endParaRPr/>
          </a:p>
        </p:txBody>
      </p:sp>
      <p:sp>
        <p:nvSpPr>
          <p:cNvPr id="198" name="TextShape 2"/>
          <p:cNvSpPr txBox="1"/>
          <p:nvPr/>
        </p:nvSpPr>
        <p:spPr>
          <a:xfrm>
            <a:off x="457200" y="1600200"/>
            <a:ext cx="8229240" cy="4876560"/>
          </a:xfrm>
          <a:prstGeom prst="rect">
            <a:avLst/>
          </a:prstGeom>
        </p:spPr>
        <p:txBody>
          <a:bodyPr/>
          <a:p>
            <a:pPr>
              <a:lnSpc>
                <a:spcPct val="100000"/>
              </a:lnSpc>
              <a:buSzPct val="25000"/>
              <a:buFont typeface="Arial"/>
              <a:buChar char="•"/>
            </a:pPr>
            <a:r>
              <a:rPr lang="fr-FR" sz="1600" u="sng">
                <a:solidFill>
                  <a:srgbClr val="000000"/>
                </a:solidFill>
                <a:latin typeface="Arial"/>
              </a:rPr>
              <a:t>I/ Croissance urbaine, étalement urbain, inégalités socio-spatiales</a:t>
            </a:r>
            <a:endParaRPr/>
          </a:p>
          <a:p>
            <a:pPr>
              <a:lnSpc>
                <a:spcPct val="100000"/>
              </a:lnSpc>
            </a:pPr>
            <a:r>
              <a:rPr lang="fr-FR" sz="1600">
                <a:solidFill>
                  <a:srgbClr val="92d050"/>
                </a:solidFill>
                <a:latin typeface="Arial"/>
              </a:rPr>
              <a:t>Leçon 1- EC1- La croissance urbaine de Londres, une croissance maîtrisée?</a:t>
            </a:r>
            <a:endParaRPr/>
          </a:p>
          <a:p>
            <a:pPr>
              <a:lnSpc>
                <a:spcPct val="100000"/>
              </a:lnSpc>
            </a:pPr>
            <a:r>
              <a:rPr lang="fr-FR" sz="1600">
                <a:solidFill>
                  <a:srgbClr val="000000"/>
                </a:solidFill>
                <a:latin typeface="Arial"/>
              </a:rPr>
              <a:t>Leçon 2- EC2- Mexico, une croissance urbaine mal maîtrisée: ville gigantesque, inégalités socio-spatiales criantes.</a:t>
            </a:r>
            <a:endParaRPr/>
          </a:p>
          <a:p>
            <a:pPr>
              <a:lnSpc>
                <a:spcPct val="100000"/>
              </a:lnSpc>
            </a:pPr>
            <a:r>
              <a:rPr lang="fr-FR" sz="1600">
                <a:solidFill>
                  <a:srgbClr val="92d050"/>
                </a:solidFill>
                <a:latin typeface="Arial"/>
              </a:rPr>
              <a:t>Leçon 3- MP 1- Croissance urbaine, étalement urbain, inégalités socio-spatiales dans le monde.</a:t>
            </a:r>
            <a:endParaRPr/>
          </a:p>
          <a:p>
            <a:pPr>
              <a:lnSpc>
                <a:spcPct val="100000"/>
              </a:lnSpc>
              <a:buSzPct val="25000"/>
              <a:buFont typeface="Arial"/>
              <a:buChar char="•"/>
            </a:pPr>
            <a:r>
              <a:rPr lang="fr-FR" sz="1600" u="sng">
                <a:solidFill>
                  <a:srgbClr val="000000"/>
                </a:solidFill>
                <a:latin typeface="Arial"/>
              </a:rPr>
              <a:t>II/ Transports et mobilités</a:t>
            </a:r>
            <a:endParaRPr/>
          </a:p>
          <a:p>
            <a:pPr>
              <a:lnSpc>
                <a:spcPct val="100000"/>
              </a:lnSpc>
            </a:pPr>
            <a:r>
              <a:rPr lang="fr-FR" sz="1600">
                <a:solidFill>
                  <a:srgbClr val="92d050"/>
                </a:solidFill>
                <a:latin typeface="Arial"/>
              </a:rPr>
              <a:t>Leçon 4- EC 1- Transports et mobilités à Londres, les aménagements d’une métropole mondiale.</a:t>
            </a:r>
            <a:endParaRPr/>
          </a:p>
          <a:p>
            <a:pPr>
              <a:lnSpc>
                <a:spcPct val="100000"/>
              </a:lnSpc>
            </a:pPr>
            <a:r>
              <a:rPr lang="fr-FR" sz="1600">
                <a:solidFill>
                  <a:srgbClr val="000000"/>
                </a:solidFill>
                <a:latin typeface="Arial"/>
              </a:rPr>
              <a:t>Leçon 5- EC2 – Transports et mobilités à Mexico, métropole au bord de l’asphyxie.</a:t>
            </a:r>
            <a:endParaRPr/>
          </a:p>
          <a:p>
            <a:pPr>
              <a:lnSpc>
                <a:spcPct val="100000"/>
              </a:lnSpc>
            </a:pPr>
            <a:r>
              <a:rPr lang="fr-FR" sz="1600">
                <a:solidFill>
                  <a:srgbClr val="000000"/>
                </a:solidFill>
                <a:latin typeface="Arial"/>
              </a:rPr>
              <a:t>Leçon 6 – MP – Transports et mobilités à l’échelle mondiale.</a:t>
            </a:r>
            <a:endParaRPr/>
          </a:p>
          <a:p>
            <a:pPr>
              <a:lnSpc>
                <a:spcPct val="100000"/>
              </a:lnSpc>
              <a:buSzPct val="25000"/>
              <a:buFont typeface="Arial"/>
              <a:buChar char="•"/>
            </a:pPr>
            <a:r>
              <a:rPr lang="fr-FR" sz="1600" u="sng">
                <a:solidFill>
                  <a:srgbClr val="000000"/>
                </a:solidFill>
                <a:latin typeface="Arial"/>
              </a:rPr>
              <a:t>III/ Aménager des villes « durables »?</a:t>
            </a:r>
            <a:endParaRPr/>
          </a:p>
          <a:p>
            <a:pPr>
              <a:lnSpc>
                <a:spcPct val="100000"/>
              </a:lnSpc>
            </a:pPr>
            <a:r>
              <a:rPr lang="fr-FR" sz="1600">
                <a:solidFill>
                  <a:srgbClr val="92d050"/>
                </a:solidFill>
                <a:latin typeface="Arial"/>
              </a:rPr>
              <a:t>Leçon 7- EC1- Londres, championne du développement durable?</a:t>
            </a:r>
            <a:endParaRPr/>
          </a:p>
          <a:p>
            <a:pPr>
              <a:lnSpc>
                <a:spcPct val="100000"/>
              </a:lnSpc>
            </a:pPr>
            <a:r>
              <a:rPr lang="fr-FR" sz="1600">
                <a:solidFill>
                  <a:srgbClr val="000000"/>
                </a:solidFill>
                <a:latin typeface="Arial"/>
              </a:rPr>
              <a:t>Leçon 8 – EC2- Aménager durablement Mexico.</a:t>
            </a:r>
            <a:endParaRPr/>
          </a:p>
          <a:p>
            <a:pPr>
              <a:lnSpc>
                <a:spcPct val="100000"/>
              </a:lnSpc>
            </a:pPr>
            <a:r>
              <a:rPr lang="fr-FR" sz="1600">
                <a:solidFill>
                  <a:srgbClr val="92d050"/>
                </a:solidFill>
                <a:latin typeface="Arial"/>
              </a:rPr>
              <a:t>Leçon 9 – MP – Aménager des villes durables dans le monde.</a:t>
            </a:r>
            <a:endParaRPr/>
          </a:p>
          <a:p>
            <a:pPr>
              <a:lnSpc>
                <a:spcPct val="100000"/>
              </a:lnSpc>
            </a:pPr>
            <a:endParaRPr/>
          </a:p>
          <a:p>
            <a:pPr>
              <a:lnSpc>
                <a:spcPct val="100000"/>
              </a:lnSpc>
            </a:pPr>
            <a:r>
              <a:rPr lang="fr-FR" sz="1600">
                <a:solidFill>
                  <a:srgbClr val="92d050"/>
                </a:solidFill>
                <a:latin typeface="Arial"/>
              </a:rPr>
              <a:t>En vert: les leçons développées dans la présentation. </a:t>
            </a:r>
            <a:endParaRPr/>
          </a:p>
        </p:txBody>
      </p:sp>
    </p:spTree>
  </p:cSld>
  <p:timing>
    <p:tnLst>
      <p:par>
        <p:cTn dur="indefinite" id="213" nodeType="tmRoot" restart="never">
          <p:childTnLst>
            <p:seq>
              <p:cTn dur="indefinite" id="214" nodeType="mainSeq">
                <p:childTnLst>
                  <p:par>
                    <p:cTn fill="hold" id="215">
                      <p:stCondLst>
                        <p:cond delay="indefinite"/>
                      </p:stCondLst>
                      <p:childTnLst>
                        <p:par>
                          <p:cTn fill="hold" id="216">
                            <p:stCondLst>
                              <p:cond delay="0"/>
                            </p:stCondLst>
                            <p:childTnLst>
                              <p:par>
                                <p:cTn fill="hold" id="217" nodeType="clickEffect" presetClass="entr" presetID="1">
                                  <p:stCondLst>
                                    <p:cond delay="0"/>
                                  </p:stCondLst>
                                  <p:childTnLst>
                                    <p:set>
                                      <p:cBhvr>
                                        <p:cTn dur="1" fill="hold" id="218">
                                          <p:stCondLst>
                                            <p:cond delay="0"/>
                                          </p:stCondLst>
                                        </p:cTn>
                                        <p:tgtEl>
                                          <p:spTgt spid="198">
                                            <p:txEl>
                                              <p:pRg end="875" st="820"/>
                                            </p:txEl>
                                          </p:spTgt>
                                        </p:tgtEl>
                                        <p:attrNameLst>
                                          <p:attrName>style.visibility</p:attrName>
                                        </p:attrNameLst>
                                      </p:cBhvr>
                                      <p:to>
                                        <p:strVal val="visible"/>
                                      </p:to>
                                    </p:set>
                                  </p:childTnLst>
                                </p:cTn>
                              </p:par>
                            </p:childTnLst>
                          </p:cTn>
                        </p:par>
                      </p:childTnLst>
                    </p:cTn>
                  </p:par>
                  <p:par>
                    <p:cTn fill="hold" id="219">
                      <p:stCondLst>
                        <p:cond delay="indefinite"/>
                      </p:stCondLst>
                      <p:childTnLst>
                        <p:par>
                          <p:cTn fill="hold" id="220">
                            <p:stCondLst>
                              <p:cond delay="0"/>
                            </p:stCondLst>
                            <p:childTnLst>
                              <p:par>
                                <p:cTn fill="hold" id="221" nodeType="clickEffect" presetClass="entr" presetID="1">
                                  <p:stCondLst>
                                    <p:cond delay="0"/>
                                  </p:stCondLst>
                                  <p:childTnLst>
                                    <p:set>
                                      <p:cBhvr>
                                        <p:cTn dur="1" fill="hold" id="222">
                                          <p:stCondLst>
                                            <p:cond delay="0"/>
                                          </p:stCondLst>
                                        </p:cTn>
                                        <p:tgtEl>
                                          <p:spTgt spid="198">
                                            <p:txEl>
                                              <p:pRg end="68" st="0"/>
                                            </p:txEl>
                                          </p:spTgt>
                                        </p:tgtEl>
                                        <p:attrNameLst>
                                          <p:attrName>style.visibility</p:attrName>
                                        </p:attrNameLst>
                                      </p:cBhvr>
                                      <p:to>
                                        <p:strVal val="visible"/>
                                      </p:to>
                                    </p:set>
                                  </p:childTnLst>
                                </p:cTn>
                              </p:par>
                              <p:par>
                                <p:cTn fill="hold" id="223" nodeType="withEffect" presetClass="entr" presetID="1">
                                  <p:stCondLst>
                                    <p:cond delay="0"/>
                                  </p:stCondLst>
                                  <p:childTnLst>
                                    <p:set>
                                      <p:cBhvr>
                                        <p:cTn dur="1" fill="hold" id="224">
                                          <p:stCondLst>
                                            <p:cond delay="0"/>
                                          </p:stCondLst>
                                        </p:cTn>
                                        <p:tgtEl>
                                          <p:spTgt spid="198">
                                            <p:txEl>
                                              <p:pRg end="142" st="68"/>
                                            </p:txEl>
                                          </p:spTgt>
                                        </p:tgtEl>
                                        <p:attrNameLst>
                                          <p:attrName>style.visibility</p:attrName>
                                        </p:attrNameLst>
                                      </p:cBhvr>
                                      <p:to>
                                        <p:strVal val="visible"/>
                                      </p:to>
                                    </p:set>
                                  </p:childTnLst>
                                </p:cTn>
                              </p:par>
                              <p:par>
                                <p:cTn fill="hold" id="225" nodeType="withEffect" presetClass="entr" presetID="1">
                                  <p:stCondLst>
                                    <p:cond delay="0"/>
                                  </p:stCondLst>
                                  <p:childTnLst>
                                    <p:set>
                                      <p:cBhvr>
                                        <p:cTn dur="1" fill="hold" id="226">
                                          <p:stCondLst>
                                            <p:cond delay="0"/>
                                          </p:stCondLst>
                                        </p:cTn>
                                        <p:tgtEl>
                                          <p:spTgt spid="198">
                                            <p:txEl>
                                              <p:pRg end="258" st="142"/>
                                            </p:txEl>
                                          </p:spTgt>
                                        </p:tgtEl>
                                        <p:attrNameLst>
                                          <p:attrName>style.visibility</p:attrName>
                                        </p:attrNameLst>
                                      </p:cBhvr>
                                      <p:to>
                                        <p:strVal val="visible"/>
                                      </p:to>
                                    </p:set>
                                  </p:childTnLst>
                                </p:cTn>
                              </p:par>
                              <p:par>
                                <p:cTn fill="hold" id="227" nodeType="withEffect" presetClass="entr" presetID="1">
                                  <p:stCondLst>
                                    <p:cond delay="0"/>
                                  </p:stCondLst>
                                  <p:childTnLst>
                                    <p:set>
                                      <p:cBhvr>
                                        <p:cTn dur="1" fill="hold" id="228">
                                          <p:stCondLst>
                                            <p:cond delay="0"/>
                                          </p:stCondLst>
                                        </p:cTn>
                                        <p:tgtEl>
                                          <p:spTgt spid="198">
                                            <p:txEl>
                                              <p:pRg end="353" st="258"/>
                                            </p:txEl>
                                          </p:spTgt>
                                        </p:tgtEl>
                                        <p:attrNameLst>
                                          <p:attrName>style.visibility</p:attrName>
                                        </p:attrNameLst>
                                      </p:cBhvr>
                                      <p:to>
                                        <p:strVal val="visible"/>
                                      </p:to>
                                    </p:set>
                                  </p:childTnLst>
                                </p:cTn>
                              </p:par>
                            </p:childTnLst>
                          </p:cTn>
                        </p:par>
                      </p:childTnLst>
                    </p:cTn>
                  </p:par>
                  <p:par>
                    <p:cTn fill="hold" id="229">
                      <p:stCondLst>
                        <p:cond delay="indefinite"/>
                      </p:stCondLst>
                      <p:childTnLst>
                        <p:par>
                          <p:cTn fill="hold" id="230">
                            <p:stCondLst>
                              <p:cond delay="0"/>
                            </p:stCondLst>
                            <p:childTnLst>
                              <p:par>
                                <p:cTn fill="hold" id="231" nodeType="clickEffect" presetClass="entr" presetID="1">
                                  <p:stCondLst>
                                    <p:cond delay="0"/>
                                  </p:stCondLst>
                                  <p:childTnLst>
                                    <p:set>
                                      <p:cBhvr>
                                        <p:cTn dur="1" fill="hold" id="232">
                                          <p:stCondLst>
                                            <p:cond delay="0"/>
                                          </p:stCondLst>
                                        </p:cTn>
                                        <p:tgtEl>
                                          <p:spTgt spid="198">
                                            <p:txEl>
                                              <p:pRg end="381" st="353"/>
                                            </p:txEl>
                                          </p:spTgt>
                                        </p:tgtEl>
                                        <p:attrNameLst>
                                          <p:attrName>style.visibility</p:attrName>
                                        </p:attrNameLst>
                                      </p:cBhvr>
                                      <p:to>
                                        <p:strVal val="visible"/>
                                      </p:to>
                                    </p:set>
                                  </p:childTnLst>
                                </p:cTn>
                              </p:par>
                              <p:par>
                                <p:cTn fill="hold" id="233" nodeType="withEffect" presetClass="entr" presetID="1">
                                  <p:stCondLst>
                                    <p:cond delay="0"/>
                                  </p:stCondLst>
                                  <p:childTnLst>
                                    <p:set>
                                      <p:cBhvr>
                                        <p:cTn dur="1" fill="hold" id="234">
                                          <p:stCondLst>
                                            <p:cond delay="0"/>
                                          </p:stCondLst>
                                        </p:cTn>
                                        <p:tgtEl>
                                          <p:spTgt spid="198">
                                            <p:txEl>
                                              <p:pRg end="474" st="381"/>
                                            </p:txEl>
                                          </p:spTgt>
                                        </p:tgtEl>
                                        <p:attrNameLst>
                                          <p:attrName>style.visibility</p:attrName>
                                        </p:attrNameLst>
                                      </p:cBhvr>
                                      <p:to>
                                        <p:strVal val="visible"/>
                                      </p:to>
                                    </p:set>
                                  </p:childTnLst>
                                </p:cTn>
                              </p:par>
                              <p:par>
                                <p:cTn fill="hold" id="235" nodeType="withEffect" presetClass="entr" presetID="1">
                                  <p:stCondLst>
                                    <p:cond delay="0"/>
                                  </p:stCondLst>
                                  <p:childTnLst>
                                    <p:set>
                                      <p:cBhvr>
                                        <p:cTn dur="1" fill="hold" id="236">
                                          <p:stCondLst>
                                            <p:cond delay="0"/>
                                          </p:stCondLst>
                                        </p:cTn>
                                        <p:tgtEl>
                                          <p:spTgt spid="198">
                                            <p:txEl>
                                              <p:pRg end="556" st="474"/>
                                            </p:txEl>
                                          </p:spTgt>
                                        </p:tgtEl>
                                        <p:attrNameLst>
                                          <p:attrName>style.visibility</p:attrName>
                                        </p:attrNameLst>
                                      </p:cBhvr>
                                      <p:to>
                                        <p:strVal val="visible"/>
                                      </p:to>
                                    </p:set>
                                  </p:childTnLst>
                                </p:cTn>
                              </p:par>
                              <p:par>
                                <p:cTn fill="hold" id="237" nodeType="withEffect" presetClass="entr" presetID="1">
                                  <p:stCondLst>
                                    <p:cond delay="0"/>
                                  </p:stCondLst>
                                  <p:childTnLst>
                                    <p:set>
                                      <p:cBhvr>
                                        <p:cTn dur="1" fill="hold" id="238">
                                          <p:stCondLst>
                                            <p:cond delay="0"/>
                                          </p:stCondLst>
                                        </p:cTn>
                                        <p:tgtEl>
                                          <p:spTgt spid="198">
                                            <p:txEl>
                                              <p:pRg end="617" st="556"/>
                                            </p:txEl>
                                          </p:spTgt>
                                        </p:tgtEl>
                                        <p:attrNameLst>
                                          <p:attrName>style.visibility</p:attrName>
                                        </p:attrNameLst>
                                      </p:cBhvr>
                                      <p:to>
                                        <p:strVal val="visible"/>
                                      </p:to>
                                    </p:set>
                                  </p:childTnLst>
                                </p:cTn>
                              </p:par>
                            </p:childTnLst>
                          </p:cTn>
                        </p:par>
                      </p:childTnLst>
                    </p:cTn>
                  </p:par>
                  <p:par>
                    <p:cTn fill="hold" id="239">
                      <p:stCondLst>
                        <p:cond delay="indefinite"/>
                      </p:stCondLst>
                      <p:childTnLst>
                        <p:par>
                          <p:cTn fill="hold" id="240">
                            <p:stCondLst>
                              <p:cond delay="0"/>
                            </p:stCondLst>
                            <p:childTnLst>
                              <p:par>
                                <p:cTn fill="hold" id="241" nodeType="clickEffect" presetClass="entr" presetID="1">
                                  <p:stCondLst>
                                    <p:cond delay="0"/>
                                  </p:stCondLst>
                                  <p:childTnLst>
                                    <p:set>
                                      <p:cBhvr>
                                        <p:cTn dur="1" fill="hold" id="242">
                                          <p:stCondLst>
                                            <p:cond delay="0"/>
                                          </p:stCondLst>
                                        </p:cTn>
                                        <p:tgtEl>
                                          <p:spTgt spid="198">
                                            <p:txEl>
                                              <p:pRg end="656" st="617"/>
                                            </p:txEl>
                                          </p:spTgt>
                                        </p:tgtEl>
                                        <p:attrNameLst>
                                          <p:attrName>style.visibility</p:attrName>
                                        </p:attrNameLst>
                                      </p:cBhvr>
                                      <p:to>
                                        <p:strVal val="visible"/>
                                      </p:to>
                                    </p:set>
                                  </p:childTnLst>
                                </p:cTn>
                              </p:par>
                              <p:par>
                                <p:cTn fill="hold" id="243" nodeType="withEffect" presetClass="entr" presetID="1">
                                  <p:stCondLst>
                                    <p:cond delay="0"/>
                                  </p:stCondLst>
                                  <p:childTnLst>
                                    <p:set>
                                      <p:cBhvr>
                                        <p:cTn dur="1" fill="hold" id="244">
                                          <p:stCondLst>
                                            <p:cond delay="0"/>
                                          </p:stCondLst>
                                        </p:cTn>
                                        <p:tgtEl>
                                          <p:spTgt spid="198">
                                            <p:txEl>
                                              <p:pRg end="716" st="656"/>
                                            </p:txEl>
                                          </p:spTgt>
                                        </p:tgtEl>
                                        <p:attrNameLst>
                                          <p:attrName>style.visibility</p:attrName>
                                        </p:attrNameLst>
                                      </p:cBhvr>
                                      <p:to>
                                        <p:strVal val="visible"/>
                                      </p:to>
                                    </p:set>
                                  </p:childTnLst>
                                </p:cTn>
                              </p:par>
                              <p:par>
                                <p:cTn fill="hold" id="245" nodeType="withEffect" presetClass="entr" presetID="1">
                                  <p:stCondLst>
                                    <p:cond delay="0"/>
                                  </p:stCondLst>
                                  <p:childTnLst>
                                    <p:set>
                                      <p:cBhvr>
                                        <p:cTn dur="1" fill="hold" id="246">
                                          <p:stCondLst>
                                            <p:cond delay="0"/>
                                          </p:stCondLst>
                                        </p:cTn>
                                        <p:tgtEl>
                                          <p:spTgt spid="198">
                                            <p:txEl>
                                              <p:pRg end="760" st="716"/>
                                            </p:txEl>
                                          </p:spTgt>
                                        </p:tgtEl>
                                        <p:attrNameLst>
                                          <p:attrName>style.visibility</p:attrName>
                                        </p:attrNameLst>
                                      </p:cBhvr>
                                      <p:to>
                                        <p:strVal val="visible"/>
                                      </p:to>
                                    </p:set>
                                  </p:childTnLst>
                                </p:cTn>
                              </p:par>
                              <p:par>
                                <p:cTn fill="hold" id="247" nodeType="withEffect" presetClass="entr" presetID="1">
                                  <p:stCondLst>
                                    <p:cond delay="0"/>
                                  </p:stCondLst>
                                  <p:childTnLst>
                                    <p:set>
                                      <p:cBhvr>
                                        <p:cTn dur="1" fill="hold" id="248">
                                          <p:stCondLst>
                                            <p:cond delay="0"/>
                                          </p:stCondLst>
                                        </p:cTn>
                                        <p:tgtEl>
                                          <p:spTgt spid="198">
                                            <p:txEl>
                                              <p:pRg end="819" st="760"/>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9" name="TextShape 1"/>
          <p:cNvSpPr txBox="1"/>
          <p:nvPr/>
        </p:nvSpPr>
        <p:spPr>
          <a:xfrm>
            <a:off x="179640" y="332640"/>
            <a:ext cx="8229240" cy="1656000"/>
          </a:xfrm>
          <a:prstGeom prst="rect">
            <a:avLst/>
          </a:prstGeom>
        </p:spPr>
        <p:txBody>
          <a:bodyPr anchor="ctr"/>
          <a:p>
            <a:pPr>
              <a:lnSpc>
                <a:spcPct val="100000"/>
              </a:lnSpc>
            </a:pPr>
            <a:r>
              <a:rPr lang="fr-FR" sz="3200" u="sng">
                <a:solidFill>
                  <a:srgbClr val="3e3d2d"/>
                </a:solidFill>
                <a:latin typeface="Arial"/>
              </a:rPr>
              <a:t>Leçon </a:t>
            </a:r>
            <a:r>
              <a:rPr lang="fr-FR" sz="3200" u="sng">
                <a:solidFill>
                  <a:srgbClr val="000000"/>
                </a:solidFill>
                <a:latin typeface="Arial"/>
              </a:rPr>
              <a:t>1</a:t>
            </a:r>
            <a:r>
              <a:rPr lang="fr-FR" sz="3200">
                <a:solidFill>
                  <a:srgbClr val="000000"/>
                </a:solidFill>
                <a:latin typeface="Arial"/>
              </a:rPr>
              <a:t>- La croissance urbaine de Londres, une croissance maîtrisée?</a:t>
            </a:r>
            <a:endParaRPr/>
          </a:p>
        </p:txBody>
      </p:sp>
      <p:sp>
        <p:nvSpPr>
          <p:cNvPr id="200" name="TextShape 2"/>
          <p:cNvSpPr txBox="1"/>
          <p:nvPr/>
        </p:nvSpPr>
        <p:spPr>
          <a:xfrm>
            <a:off x="457200" y="1600200"/>
            <a:ext cx="8229240" cy="4876560"/>
          </a:xfrm>
          <a:prstGeom prst="rect">
            <a:avLst/>
          </a:prstGeom>
        </p:spPr>
        <p:txBody>
          <a:bodyPr/>
          <a:p>
            <a:pPr>
              <a:lnSpc>
                <a:spcPct val="100000"/>
              </a:lnSpc>
              <a:buSzPct val="25000"/>
              <a:buFont typeface="Arial"/>
              <a:buChar char="•"/>
            </a:pPr>
            <a:r>
              <a:rPr lang="fr-FR" sz="2400" u="sng">
                <a:solidFill>
                  <a:srgbClr val="000000"/>
                </a:solidFill>
                <a:latin typeface="Arial"/>
              </a:rPr>
              <a:t>Problématique</a:t>
            </a:r>
            <a:r>
              <a:rPr lang="fr-FR" sz="2400">
                <a:solidFill>
                  <a:srgbClr val="000000"/>
                </a:solidFill>
                <a:latin typeface="Arial"/>
              </a:rPr>
              <a:t>: La croissance de Londres est-elle maîtrisée selon les objectifs du développement durable? </a:t>
            </a:r>
            <a:endParaRPr/>
          </a:p>
          <a:p>
            <a:pPr>
              <a:lnSpc>
                <a:spcPct val="100000"/>
              </a:lnSpc>
              <a:buSzPct val="25000"/>
              <a:buFont typeface="Arial"/>
              <a:buChar char="•"/>
            </a:pPr>
            <a:r>
              <a:rPr lang="fr-FR" sz="2400" u="sng">
                <a:solidFill>
                  <a:srgbClr val="000000"/>
                </a:solidFill>
                <a:latin typeface="Arial"/>
              </a:rPr>
              <a:t>Supports et démarche</a:t>
            </a:r>
            <a:r>
              <a:rPr lang="fr-FR" sz="2400">
                <a:solidFill>
                  <a:srgbClr val="000000"/>
                </a:solidFill>
                <a:latin typeface="Arial"/>
              </a:rPr>
              <a:t> :4 documents dans la leçon.</a:t>
            </a:r>
            <a:endParaRPr/>
          </a:p>
          <a:p>
            <a:pPr>
              <a:lnSpc>
                <a:spcPct val="100000"/>
              </a:lnSpc>
              <a:buSzPct val="25000"/>
              <a:buFont charset="2" typeface="Wingdings"/>
              <a:buChar char=""/>
            </a:pPr>
            <a:r>
              <a:rPr lang="fr-FR" sz="2400">
                <a:solidFill>
                  <a:srgbClr val="d77c01"/>
                </a:solidFill>
                <a:latin typeface="Arial"/>
              </a:rPr>
              <a:t>une photographie de la tour Shard à Londres (document accroche), </a:t>
            </a:r>
            <a:endParaRPr/>
          </a:p>
          <a:p>
            <a:pPr>
              <a:lnSpc>
                <a:spcPct val="100000"/>
              </a:lnSpc>
              <a:buSzPct val="25000"/>
              <a:buFont charset="2" typeface="Wingdings"/>
              <a:buChar char=""/>
            </a:pPr>
            <a:r>
              <a:rPr lang="fr-FR" sz="2400">
                <a:solidFill>
                  <a:srgbClr val="d77c01"/>
                </a:solidFill>
                <a:latin typeface="Arial"/>
              </a:rPr>
              <a:t>un graphique de la croissance démographique à Londres (document outil) </a:t>
            </a:r>
            <a:r>
              <a:rPr lang="fr-FR" sz="2400">
                <a:solidFill>
                  <a:srgbClr val="00b0f0"/>
                </a:solidFill>
                <a:latin typeface="Arial"/>
              </a:rPr>
              <a:t>analysé par le professeur</a:t>
            </a:r>
            <a:r>
              <a:rPr lang="fr-FR" sz="2400">
                <a:solidFill>
                  <a:srgbClr val="d77c01"/>
                </a:solidFill>
                <a:latin typeface="Arial"/>
              </a:rPr>
              <a:t>, </a:t>
            </a:r>
            <a:endParaRPr/>
          </a:p>
          <a:p>
            <a:pPr>
              <a:lnSpc>
                <a:spcPct val="100000"/>
              </a:lnSpc>
              <a:buSzPct val="25000"/>
              <a:buFont charset="2" typeface="Wingdings"/>
              <a:buChar char=""/>
            </a:pPr>
            <a:r>
              <a:rPr lang="fr-FR" sz="2400">
                <a:solidFill>
                  <a:srgbClr val="d77c01"/>
                </a:solidFill>
                <a:latin typeface="Arial"/>
              </a:rPr>
              <a:t>une carte (document outil) de la structure spatiale de la région métropolitaine </a:t>
            </a:r>
            <a:r>
              <a:rPr lang="fr-FR" sz="2400">
                <a:solidFill>
                  <a:srgbClr val="00b050"/>
                </a:solidFill>
                <a:latin typeface="Arial"/>
              </a:rPr>
              <a:t>analysée par les élèves avec une consigne</a:t>
            </a:r>
            <a:r>
              <a:rPr lang="fr-FR" sz="2400">
                <a:solidFill>
                  <a:srgbClr val="00b0f0"/>
                </a:solidFill>
                <a:latin typeface="Arial"/>
              </a:rPr>
              <a:t>, </a:t>
            </a:r>
            <a:endParaRPr/>
          </a:p>
          <a:p>
            <a:pPr>
              <a:lnSpc>
                <a:spcPct val="100000"/>
              </a:lnSpc>
              <a:buSzPct val="25000"/>
              <a:buFont charset="2" typeface="Wingdings"/>
              <a:buChar char=""/>
            </a:pPr>
            <a:r>
              <a:rPr lang="fr-FR" sz="2400">
                <a:solidFill>
                  <a:srgbClr val="d77c01"/>
                </a:solidFill>
                <a:latin typeface="Arial"/>
              </a:rPr>
              <a:t>une carte (document illustratif), </a:t>
            </a:r>
            <a:r>
              <a:rPr lang="fr-FR" sz="2400">
                <a:solidFill>
                  <a:srgbClr val="00b0f0"/>
                </a:solidFill>
                <a:latin typeface="Arial"/>
              </a:rPr>
              <a:t>support d’un discours de l’enseignant.</a:t>
            </a:r>
            <a:endParaRPr/>
          </a:p>
          <a:p>
            <a:pPr>
              <a:lnSpc>
                <a:spcPct val="100000"/>
              </a:lnSpc>
            </a:pPr>
            <a:r>
              <a:rPr lang="fr-FR" sz="2400">
                <a:solidFill>
                  <a:srgbClr val="000000"/>
                </a:solidFill>
                <a:latin typeface="Arial"/>
              </a:rPr>
              <a:t>        </a:t>
            </a:r>
            <a:r>
              <a:rPr lang="fr-FR" sz="2400">
                <a:solidFill>
                  <a:srgbClr val="000000"/>
                </a:solidFill>
                <a:latin typeface="Arial"/>
              </a:rPr>
              <a:t>	</a:t>
            </a:r>
            <a:r>
              <a:rPr lang="fr-FR" sz="2400">
                <a:solidFill>
                  <a:srgbClr val="000000"/>
                </a:solidFill>
                <a:latin typeface="Arial"/>
              </a:rPr>
              <a:t>     </a:t>
            </a:r>
            <a:r>
              <a:rPr lang="fr-FR" sz="2400">
                <a:solidFill>
                  <a:srgbClr val="000000"/>
                </a:solidFill>
                <a:latin typeface="Arial"/>
              </a:rPr>
              <a:t>Les élèves réalisent une étude d’un document en ayant des connaissances leur permettant de le faire. </a:t>
            </a:r>
            <a:endParaRPr/>
          </a:p>
          <a:p>
            <a:pPr>
              <a:lnSpc>
                <a:spcPct val="100000"/>
              </a:lnSpc>
              <a:buSzPct val="25000"/>
              <a:buFont typeface="Arial"/>
              <a:buChar char="•"/>
            </a:pPr>
            <a:r>
              <a:rPr lang="fr-FR" sz="2400" u="sng">
                <a:solidFill>
                  <a:srgbClr val="000000"/>
                </a:solidFill>
                <a:latin typeface="Arial"/>
              </a:rPr>
              <a:t>Capacité</a:t>
            </a:r>
            <a:r>
              <a:rPr lang="fr-FR" sz="2400">
                <a:solidFill>
                  <a:srgbClr val="000000"/>
                </a:solidFill>
                <a:latin typeface="Arial"/>
              </a:rPr>
              <a:t>: </a:t>
            </a:r>
            <a:r>
              <a:rPr lang="fr-FR" sz="2400">
                <a:solidFill>
                  <a:srgbClr val="7030a0"/>
                </a:solidFill>
                <a:latin typeface="Arial"/>
              </a:rPr>
              <a:t>cerner le sens général d’un document et le mettre en relation avec la situation géographique étudiée.</a:t>
            </a:r>
            <a:endParaRPr/>
          </a:p>
          <a:p>
            <a:pPr>
              <a:lnSpc>
                <a:spcPct val="100000"/>
              </a:lnSpc>
            </a:pPr>
            <a:endParaRPr/>
          </a:p>
          <a:p>
            <a:endParaRPr/>
          </a:p>
        </p:txBody>
      </p:sp>
      <p:sp>
        <p:nvSpPr>
          <p:cNvPr id="201" name="CustomShape 3"/>
          <p:cNvSpPr/>
          <p:nvPr/>
        </p:nvSpPr>
        <p:spPr>
          <a:xfrm>
            <a:off x="1456920" y="5054400"/>
            <a:ext cx="287640" cy="215640"/>
          </a:xfrm>
          <a:prstGeom prst="rightArrow">
            <a:avLst>
              <a:gd fmla="val 50000" name="adj1"/>
              <a:gd fmla="val 50000" name="adj2"/>
            </a:avLst>
          </a:prstGeom>
          <a:solidFill>
            <a:srgbClr val="94c600"/>
          </a:solidFill>
          <a:ln w="26280">
            <a:solidFill>
              <a:srgbClr val="6d9200"/>
            </a:solidFill>
            <a:round/>
          </a:ln>
        </p:spPr>
      </p:sp>
    </p:spTree>
  </p:cSld>
  <p:timing>
    <p:tnLst>
      <p:par>
        <p:cTn dur="indefinite" id="249" nodeType="tmRoot" restart="never">
          <p:childTnLst>
            <p:seq>
              <p:cTn dur="indefinite" id="250" nodeType="mainSeq">
                <p:childTnLst>
                  <p:par>
                    <p:cTn fill="hold" id="251">
                      <p:stCondLst>
                        <p:cond delay="indefinite"/>
                      </p:stCondLst>
                      <p:childTnLst>
                        <p:par>
                          <p:cTn fill="hold" id="252">
                            <p:stCondLst>
                              <p:cond delay="0"/>
                            </p:stCondLst>
                            <p:childTnLst>
                              <p:par>
                                <p:cTn fill="hold" id="253" nodeType="clickEffect" presetClass="entr" presetID="1">
                                  <p:stCondLst>
                                    <p:cond delay="0"/>
                                  </p:stCondLst>
                                  <p:childTnLst>
                                    <p:set>
                                      <p:cBhvr>
                                        <p:cTn dur="1" fill="hold" id="254">
                                          <p:stCondLst>
                                            <p:cond delay="0"/>
                                          </p:stCondLst>
                                        </p:cTn>
                                        <p:tgtEl>
                                          <p:spTgt spid="200">
                                            <p:txEl>
                                              <p:pRg end="106" st="0"/>
                                            </p:txEl>
                                          </p:spTgt>
                                        </p:tgtEl>
                                        <p:attrNameLst>
                                          <p:attrName>style.visibility</p:attrName>
                                        </p:attrNameLst>
                                      </p:cBhvr>
                                      <p:to>
                                        <p:strVal val="visible"/>
                                      </p:to>
                                    </p:set>
                                  </p:childTnLst>
                                </p:cTn>
                              </p:par>
                            </p:childTnLst>
                          </p:cTn>
                        </p:par>
                      </p:childTnLst>
                    </p:cTn>
                  </p:par>
                  <p:par>
                    <p:cTn fill="hold" id="255">
                      <p:stCondLst>
                        <p:cond delay="indefinite"/>
                      </p:stCondLst>
                      <p:childTnLst>
                        <p:par>
                          <p:cTn fill="hold" id="256">
                            <p:stCondLst>
                              <p:cond delay="0"/>
                            </p:stCondLst>
                            <p:childTnLst>
                              <p:par>
                                <p:cTn fill="hold" id="257" nodeType="clickEffect" presetClass="entr" presetID="1">
                                  <p:stCondLst>
                                    <p:cond delay="0"/>
                                  </p:stCondLst>
                                  <p:childTnLst>
                                    <p:set>
                                      <p:cBhvr>
                                        <p:cTn dur="1" fill="hold" id="258">
                                          <p:stCondLst>
                                            <p:cond delay="0"/>
                                          </p:stCondLst>
                                        </p:cTn>
                                        <p:tgtEl>
                                          <p:spTgt spid="200">
                                            <p:txEl>
                                              <p:pRg end="155" st="106"/>
                                            </p:txEl>
                                          </p:spTgt>
                                        </p:tgtEl>
                                        <p:attrNameLst>
                                          <p:attrName>style.visibility</p:attrName>
                                        </p:attrNameLst>
                                      </p:cBhvr>
                                      <p:to>
                                        <p:strVal val="visible"/>
                                      </p:to>
                                    </p:set>
                                  </p:childTnLst>
                                </p:cTn>
                              </p:par>
                            </p:childTnLst>
                          </p:cTn>
                        </p:par>
                      </p:childTnLst>
                    </p:cTn>
                  </p:par>
                  <p:par>
                    <p:cTn fill="hold" id="259">
                      <p:stCondLst>
                        <p:cond delay="indefinite"/>
                      </p:stCondLst>
                      <p:childTnLst>
                        <p:par>
                          <p:cTn fill="hold" id="260">
                            <p:stCondLst>
                              <p:cond delay="0"/>
                            </p:stCondLst>
                            <p:childTnLst>
                              <p:par>
                                <p:cTn fill="hold" id="261" nodeType="clickEffect" presetClass="entr" presetID="1">
                                  <p:stCondLst>
                                    <p:cond delay="0"/>
                                  </p:stCondLst>
                                  <p:childTnLst>
                                    <p:set>
                                      <p:cBhvr>
                                        <p:cTn dur="1" fill="hold" id="262">
                                          <p:stCondLst>
                                            <p:cond delay="0"/>
                                          </p:stCondLst>
                                        </p:cTn>
                                        <p:tgtEl>
                                          <p:spTgt spid="200">
                                            <p:txEl>
                                              <p:pRg end="221" st="155"/>
                                            </p:txEl>
                                          </p:spTgt>
                                        </p:tgtEl>
                                        <p:attrNameLst>
                                          <p:attrName>style.visibility</p:attrName>
                                        </p:attrNameLst>
                                      </p:cBhvr>
                                      <p:to>
                                        <p:strVal val="visible"/>
                                      </p:to>
                                    </p:set>
                                  </p:childTnLst>
                                </p:cTn>
                              </p:par>
                            </p:childTnLst>
                          </p:cTn>
                        </p:par>
                      </p:childTnLst>
                    </p:cTn>
                  </p:par>
                  <p:par>
                    <p:cTn fill="hold" id="263">
                      <p:stCondLst>
                        <p:cond delay="indefinite"/>
                      </p:stCondLst>
                      <p:childTnLst>
                        <p:par>
                          <p:cTn fill="hold" id="264">
                            <p:stCondLst>
                              <p:cond delay="0"/>
                            </p:stCondLst>
                            <p:childTnLst>
                              <p:par>
                                <p:cTn fill="hold" id="265" nodeType="clickEffect" presetClass="entr" presetID="1">
                                  <p:stCondLst>
                                    <p:cond delay="0"/>
                                  </p:stCondLst>
                                  <p:childTnLst>
                                    <p:set>
                                      <p:cBhvr>
                                        <p:cTn dur="1" fill="hold" id="266">
                                          <p:stCondLst>
                                            <p:cond delay="0"/>
                                          </p:stCondLst>
                                        </p:cTn>
                                        <p:tgtEl>
                                          <p:spTgt spid="200">
                                            <p:txEl>
                                              <p:pRg end="320" st="221"/>
                                            </p:txEl>
                                          </p:spTgt>
                                        </p:tgtEl>
                                        <p:attrNameLst>
                                          <p:attrName>style.visibility</p:attrName>
                                        </p:attrNameLst>
                                      </p:cBhvr>
                                      <p:to>
                                        <p:strVal val="visible"/>
                                      </p:to>
                                    </p:set>
                                  </p:childTnLst>
                                </p:cTn>
                              </p:par>
                            </p:childTnLst>
                          </p:cTn>
                        </p:par>
                      </p:childTnLst>
                    </p:cTn>
                  </p:par>
                  <p:par>
                    <p:cTn fill="hold" id="267">
                      <p:stCondLst>
                        <p:cond delay="indefinite"/>
                      </p:stCondLst>
                      <p:childTnLst>
                        <p:par>
                          <p:cTn fill="hold" id="268">
                            <p:stCondLst>
                              <p:cond delay="0"/>
                            </p:stCondLst>
                            <p:childTnLst>
                              <p:par>
                                <p:cTn fill="hold" id="269" nodeType="clickEffect" presetClass="entr" presetID="1">
                                  <p:stCondLst>
                                    <p:cond delay="0"/>
                                  </p:stCondLst>
                                  <p:childTnLst>
                                    <p:set>
                                      <p:cBhvr>
                                        <p:cTn dur="1" fill="hold" id="270">
                                          <p:stCondLst>
                                            <p:cond delay="0"/>
                                          </p:stCondLst>
                                        </p:cTn>
                                        <p:tgtEl>
                                          <p:spTgt spid="200">
                                            <p:txEl>
                                              <p:pRg end="444" st="320"/>
                                            </p:txEl>
                                          </p:spTgt>
                                        </p:tgtEl>
                                        <p:attrNameLst>
                                          <p:attrName>style.visibility</p:attrName>
                                        </p:attrNameLst>
                                      </p:cBhvr>
                                      <p:to>
                                        <p:strVal val="visible"/>
                                      </p:to>
                                    </p:set>
                                  </p:childTnLst>
                                </p:cTn>
                              </p:par>
                            </p:childTnLst>
                          </p:cTn>
                        </p:par>
                      </p:childTnLst>
                    </p:cTn>
                  </p:par>
                  <p:par>
                    <p:cTn fill="hold" id="271">
                      <p:stCondLst>
                        <p:cond delay="indefinite"/>
                      </p:stCondLst>
                      <p:childTnLst>
                        <p:par>
                          <p:cTn fill="hold" id="272">
                            <p:stCondLst>
                              <p:cond delay="0"/>
                            </p:stCondLst>
                            <p:childTnLst>
                              <p:par>
                                <p:cTn fill="hold" id="273" nodeType="clickEffect" presetClass="entr" presetID="1">
                                  <p:stCondLst>
                                    <p:cond delay="0"/>
                                  </p:stCondLst>
                                  <p:childTnLst>
                                    <p:set>
                                      <p:cBhvr>
                                        <p:cTn dur="1" fill="hold" id="274">
                                          <p:stCondLst>
                                            <p:cond delay="0"/>
                                          </p:stCondLst>
                                        </p:cTn>
                                        <p:tgtEl>
                                          <p:spTgt spid="200">
                                            <p:txEl>
                                              <p:pRg end="517" st="444"/>
                                            </p:txEl>
                                          </p:spTgt>
                                        </p:tgtEl>
                                        <p:attrNameLst>
                                          <p:attrName>style.visibility</p:attrName>
                                        </p:attrNameLst>
                                      </p:cBhvr>
                                      <p:to>
                                        <p:strVal val="visible"/>
                                      </p:to>
                                    </p:set>
                                  </p:childTnLst>
                                </p:cTn>
                              </p:par>
                              <p:par>
                                <p:cTn fill="hold" id="275" nodeType="withEffect" presetClass="entr" presetID="1">
                                  <p:stCondLst>
                                    <p:cond delay="0"/>
                                  </p:stCondLst>
                                  <p:childTnLst>
                                    <p:set>
                                      <p:cBhvr>
                                        <p:cTn dur="1" fill="hold" id="276">
                                          <p:stCondLst>
                                            <p:cond delay="0"/>
                                          </p:stCondLst>
                                        </p:cTn>
                                        <p:tgtEl>
                                          <p:spTgt spid="200">
                                            <p:txEl>
                                              <p:pRg end="633" st="517"/>
                                            </p:txEl>
                                          </p:spTgt>
                                        </p:tgtEl>
                                        <p:attrNameLst>
                                          <p:attrName>style.visibility</p:attrName>
                                        </p:attrNameLst>
                                      </p:cBhvr>
                                      <p:to>
                                        <p:strVal val="visible"/>
                                      </p:to>
                                    </p:set>
                                  </p:childTnLst>
                                </p:cTn>
                              </p:par>
                              <p:par>
                                <p:cTn fill="hold" id="277" nodeType="withEffect" presetClass="entr" presetID="1">
                                  <p:stCondLst>
                                    <p:cond delay="0"/>
                                  </p:stCondLst>
                                  <p:childTnLst>
                                    <p:set>
                                      <p:cBhvr>
                                        <p:cTn dur="1" fill="hold" id="278">
                                          <p:stCondLst>
                                            <p:cond delay="0"/>
                                          </p:stCondLst>
                                        </p:cTn>
                                        <p:tgtEl>
                                          <p:spTgt spid="201"/>
                                        </p:tgtEl>
                                        <p:attrNameLst>
                                          <p:attrName>style.visibility</p:attrName>
                                        </p:attrNameLst>
                                      </p:cBhvr>
                                      <p:to>
                                        <p:strVal val="visible"/>
                                      </p:to>
                                    </p:set>
                                  </p:childTnLst>
                                </p:cTn>
                              </p:par>
                            </p:childTnLst>
                          </p:cTn>
                        </p:par>
                      </p:childTnLst>
                    </p:cTn>
                  </p:par>
                  <p:par>
                    <p:cTn fill="hold" id="279">
                      <p:stCondLst>
                        <p:cond delay="indefinite"/>
                      </p:stCondLst>
                      <p:childTnLst>
                        <p:par>
                          <p:cTn fill="hold" id="280">
                            <p:stCondLst>
                              <p:cond delay="0"/>
                            </p:stCondLst>
                            <p:childTnLst>
                              <p:par>
                                <p:cTn fill="hold" id="281" nodeType="clickEffect" presetClass="entr" presetID="1">
                                  <p:stCondLst>
                                    <p:cond delay="0"/>
                                  </p:stCondLst>
                                  <p:childTnLst>
                                    <p:set>
                                      <p:cBhvr>
                                        <p:cTn dur="1" fill="hold" id="282">
                                          <p:stCondLst>
                                            <p:cond delay="0"/>
                                          </p:stCondLst>
                                        </p:cTn>
                                        <p:tgtEl>
                                          <p:spTgt spid="200">
                                            <p:txEl>
                                              <p:pRg end="745" st="633"/>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2" name="TextShape 1"/>
          <p:cNvSpPr txBox="1"/>
          <p:nvPr/>
        </p:nvSpPr>
        <p:spPr>
          <a:xfrm>
            <a:off x="457200" y="533520"/>
            <a:ext cx="8229240" cy="990360"/>
          </a:xfrm>
          <a:prstGeom prst="rect">
            <a:avLst/>
          </a:prstGeom>
        </p:spPr>
        <p:txBody>
          <a:bodyPr anchor="ctr"/>
          <a:p>
            <a:pPr>
              <a:lnSpc>
                <a:spcPct val="100000"/>
              </a:lnSpc>
            </a:pPr>
            <a:r>
              <a:rPr lang="fr-FR" sz="4000">
                <a:solidFill>
                  <a:srgbClr val="3e3d2d"/>
                </a:solidFill>
                <a:latin typeface="Arial"/>
              </a:rPr>
              <a:t>Plan, supports et démarches leçon 1</a:t>
            </a:r>
            <a:endParaRPr/>
          </a:p>
        </p:txBody>
      </p:sp>
      <p:sp>
        <p:nvSpPr>
          <p:cNvPr id="203" name="TextShape 2"/>
          <p:cNvSpPr txBox="1"/>
          <p:nvPr/>
        </p:nvSpPr>
        <p:spPr>
          <a:xfrm>
            <a:off x="457200" y="1600200"/>
            <a:ext cx="8229240" cy="4876560"/>
          </a:xfrm>
          <a:prstGeom prst="rect">
            <a:avLst/>
          </a:prstGeom>
        </p:spPr>
        <p:txBody>
          <a:bodyPr/>
          <a:p>
            <a:pPr>
              <a:lnSpc>
                <a:spcPct val="100000"/>
              </a:lnSpc>
              <a:buSzPct val="25000"/>
              <a:buFont typeface="Arial"/>
              <a:buChar char="•"/>
            </a:pPr>
            <a:r>
              <a:rPr lang="fr-FR" sz="2400">
                <a:solidFill>
                  <a:srgbClr val="000000"/>
                </a:solidFill>
                <a:latin typeface="Arial"/>
              </a:rPr>
              <a:t>Accroche avec une photographie de la tour Shard = symbole de la verticalisation de Londres. </a:t>
            </a:r>
            <a:endParaRPr/>
          </a:p>
          <a:p>
            <a:pPr>
              <a:lnSpc>
                <a:spcPct val="100000"/>
              </a:lnSpc>
              <a:buSzPct val="25000"/>
              <a:buFont typeface="Arial"/>
              <a:buChar char="•"/>
            </a:pPr>
            <a:r>
              <a:rPr lang="fr-FR" sz="2400" u="sng">
                <a:solidFill>
                  <a:srgbClr val="000000"/>
                </a:solidFill>
                <a:latin typeface="Arial"/>
              </a:rPr>
              <a:t>1- Le dynamisme démographique de Londres</a:t>
            </a:r>
            <a:endParaRPr/>
          </a:p>
          <a:p>
            <a:pPr>
              <a:lnSpc>
                <a:spcPct val="100000"/>
              </a:lnSpc>
            </a:pPr>
            <a:r>
              <a:rPr lang="fr-FR" sz="2400">
                <a:solidFill>
                  <a:srgbClr val="d77c01"/>
                </a:solidFill>
                <a:latin typeface="Arial"/>
              </a:rPr>
              <a:t>Support: graphique de la croissance démographique</a:t>
            </a:r>
            <a:endParaRPr/>
          </a:p>
          <a:p>
            <a:pPr>
              <a:lnSpc>
                <a:spcPct val="100000"/>
              </a:lnSpc>
              <a:buSzPct val="25000"/>
              <a:buFont typeface="Arial"/>
              <a:buChar char="•"/>
            </a:pPr>
            <a:r>
              <a:rPr lang="fr-FR" sz="2400" u="sng">
                <a:solidFill>
                  <a:srgbClr val="000000"/>
                </a:solidFill>
                <a:latin typeface="Arial"/>
              </a:rPr>
              <a:t>2- Londres, ville étalée? </a:t>
            </a:r>
            <a:endParaRPr/>
          </a:p>
          <a:p>
            <a:pPr>
              <a:lnSpc>
                <a:spcPct val="100000"/>
              </a:lnSpc>
            </a:pPr>
            <a:r>
              <a:rPr lang="fr-FR" sz="2400">
                <a:solidFill>
                  <a:srgbClr val="00b0f0"/>
                </a:solidFill>
                <a:latin typeface="Arial"/>
              </a:rPr>
              <a:t>Support: carte de la structure spatiale de la région métropolitaine en 2008. </a:t>
            </a:r>
            <a:endParaRPr/>
          </a:p>
          <a:p>
            <a:pPr>
              <a:lnSpc>
                <a:spcPct val="100000"/>
              </a:lnSpc>
              <a:buSzPct val="25000"/>
              <a:buFont typeface="Arial"/>
              <a:buChar char="•"/>
            </a:pPr>
            <a:r>
              <a:rPr lang="fr-FR" sz="2400" u="sng">
                <a:solidFill>
                  <a:srgbClr val="000000"/>
                </a:solidFill>
                <a:latin typeface="Arial"/>
              </a:rPr>
              <a:t>3- Londres, ville inégale et « brutale » (</a:t>
            </a:r>
            <a:r>
              <a:rPr i="1" lang="fr-FR" sz="2400" u="sng">
                <a:solidFill>
                  <a:srgbClr val="000000"/>
                </a:solidFill>
                <a:latin typeface="Arial"/>
              </a:rPr>
              <a:t>Atlas de Londres, Autrement, 2012</a:t>
            </a:r>
            <a:r>
              <a:rPr lang="fr-FR" sz="2400" u="sng">
                <a:solidFill>
                  <a:srgbClr val="000000"/>
                </a:solidFill>
                <a:latin typeface="Arial"/>
              </a:rPr>
              <a:t>).</a:t>
            </a:r>
            <a:endParaRPr/>
          </a:p>
          <a:p>
            <a:pPr>
              <a:lnSpc>
                <a:spcPct val="100000"/>
              </a:lnSpc>
            </a:pPr>
            <a:r>
              <a:rPr lang="fr-FR" sz="2400">
                <a:solidFill>
                  <a:srgbClr val="000000"/>
                </a:solidFill>
                <a:latin typeface="Arial"/>
              </a:rPr>
              <a:t>Le professeur montre que les inégalités socio-spatiales sont fortes à Londres. Il appuie sa démonstration sur la carte « les émeutes de l’été 2011 à Londres » (</a:t>
            </a:r>
            <a:r>
              <a:rPr i="1" lang="fr-FR" sz="2400">
                <a:solidFill>
                  <a:srgbClr val="000000"/>
                </a:solidFill>
                <a:latin typeface="Arial"/>
              </a:rPr>
              <a:t>Atlas de Londres</a:t>
            </a:r>
            <a:r>
              <a:rPr lang="fr-FR" sz="2400">
                <a:solidFill>
                  <a:srgbClr val="000000"/>
                </a:solidFill>
                <a:latin typeface="Arial"/>
              </a:rPr>
              <a:t>, Autrement, 2012) établissant un lien entre les inégalités  socio-spatiales et les violences urbaines.</a:t>
            </a:r>
            <a:endParaRPr/>
          </a:p>
          <a:p>
            <a:pPr>
              <a:lnSpc>
                <a:spcPct val="100000"/>
              </a:lnSpc>
            </a:pPr>
            <a:endParaRPr/>
          </a:p>
        </p:txBody>
      </p:sp>
    </p:spTree>
  </p:cSld>
  <p:timing>
    <p:tnLst>
      <p:par>
        <p:cTn dur="indefinite" id="283" nodeType="tmRoot" restart="never">
          <p:childTnLst>
            <p:seq>
              <p:cTn dur="indefinite" id="284" nodeType="mainSeq">
                <p:childTnLst>
                  <p:par>
                    <p:cTn fill="hold" id="285">
                      <p:stCondLst>
                        <p:cond delay="indefinite"/>
                      </p:stCondLst>
                      <p:childTnLst>
                        <p:par>
                          <p:cTn fill="hold" id="286">
                            <p:stCondLst>
                              <p:cond delay="0"/>
                            </p:stCondLst>
                            <p:childTnLst>
                              <p:par>
                                <p:cTn fill="hold" id="287" nodeType="clickEffect" presetClass="entr" presetID="1">
                                  <p:stCondLst>
                                    <p:cond delay="0"/>
                                  </p:stCondLst>
                                  <p:childTnLst>
                                    <p:set>
                                      <p:cBhvr>
                                        <p:cTn dur="1" fill="hold" id="288">
                                          <p:stCondLst>
                                            <p:cond delay="0"/>
                                          </p:stCondLst>
                                        </p:cTn>
                                        <p:tgtEl>
                                          <p:spTgt spid="203">
                                            <p:txEl>
                                              <p:pRg end="93" st="0"/>
                                            </p:txEl>
                                          </p:spTgt>
                                        </p:tgtEl>
                                        <p:attrNameLst>
                                          <p:attrName>style.visibility</p:attrName>
                                        </p:attrNameLst>
                                      </p:cBhvr>
                                      <p:to>
                                        <p:strVal val="visible"/>
                                      </p:to>
                                    </p:set>
                                  </p:childTnLst>
                                </p:cTn>
                              </p:par>
                            </p:childTnLst>
                          </p:cTn>
                        </p:par>
                      </p:childTnLst>
                    </p:cTn>
                  </p:par>
                  <p:par>
                    <p:cTn fill="hold" id="289">
                      <p:stCondLst>
                        <p:cond delay="indefinite"/>
                      </p:stCondLst>
                      <p:childTnLst>
                        <p:par>
                          <p:cTn fill="hold" id="290">
                            <p:stCondLst>
                              <p:cond delay="0"/>
                            </p:stCondLst>
                            <p:childTnLst>
                              <p:par>
                                <p:cTn fill="hold" id="291" nodeType="clickEffect" presetClass="entr" presetID="1">
                                  <p:stCondLst>
                                    <p:cond delay="0"/>
                                  </p:stCondLst>
                                  <p:childTnLst>
                                    <p:set>
                                      <p:cBhvr>
                                        <p:cTn dur="1" fill="hold" id="292">
                                          <p:stCondLst>
                                            <p:cond delay="0"/>
                                          </p:stCondLst>
                                        </p:cTn>
                                        <p:tgtEl>
                                          <p:spTgt spid="203">
                                            <p:txEl>
                                              <p:pRg end="134" st="93"/>
                                            </p:txEl>
                                          </p:spTgt>
                                        </p:tgtEl>
                                        <p:attrNameLst>
                                          <p:attrName>style.visibility</p:attrName>
                                        </p:attrNameLst>
                                      </p:cBhvr>
                                      <p:to>
                                        <p:strVal val="visible"/>
                                      </p:to>
                                    </p:set>
                                  </p:childTnLst>
                                </p:cTn>
                              </p:par>
                              <p:par>
                                <p:cTn fill="hold" id="293" nodeType="withEffect" presetClass="entr" presetID="1">
                                  <p:stCondLst>
                                    <p:cond delay="0"/>
                                  </p:stCondLst>
                                  <p:childTnLst>
                                    <p:set>
                                      <p:cBhvr>
                                        <p:cTn dur="1" fill="hold" id="294">
                                          <p:stCondLst>
                                            <p:cond delay="0"/>
                                          </p:stCondLst>
                                        </p:cTn>
                                        <p:tgtEl>
                                          <p:spTgt spid="203">
                                            <p:txEl>
                                              <p:pRg end="184" st="134"/>
                                            </p:txEl>
                                          </p:spTgt>
                                        </p:tgtEl>
                                        <p:attrNameLst>
                                          <p:attrName>style.visibility</p:attrName>
                                        </p:attrNameLst>
                                      </p:cBhvr>
                                      <p:to>
                                        <p:strVal val="visible"/>
                                      </p:to>
                                    </p:set>
                                  </p:childTnLst>
                                </p:cTn>
                              </p:par>
                            </p:childTnLst>
                          </p:cTn>
                        </p:par>
                      </p:childTnLst>
                    </p:cTn>
                  </p:par>
                  <p:par>
                    <p:cTn fill="hold" id="295">
                      <p:stCondLst>
                        <p:cond delay="indefinite"/>
                      </p:stCondLst>
                      <p:childTnLst>
                        <p:par>
                          <p:cTn fill="hold" id="296">
                            <p:stCondLst>
                              <p:cond delay="0"/>
                            </p:stCondLst>
                            <p:childTnLst>
                              <p:par>
                                <p:cTn fill="hold" id="297" nodeType="clickEffect" presetClass="entr" presetID="1">
                                  <p:stCondLst>
                                    <p:cond delay="0"/>
                                  </p:stCondLst>
                                  <p:childTnLst>
                                    <p:set>
                                      <p:cBhvr>
                                        <p:cTn dur="1" fill="hold" id="298">
                                          <p:stCondLst>
                                            <p:cond delay="0"/>
                                          </p:stCondLst>
                                        </p:cTn>
                                        <p:tgtEl>
                                          <p:spTgt spid="203">
                                            <p:txEl>
                                              <p:pRg end="211" st="184"/>
                                            </p:txEl>
                                          </p:spTgt>
                                        </p:tgtEl>
                                        <p:attrNameLst>
                                          <p:attrName>style.visibility</p:attrName>
                                        </p:attrNameLst>
                                      </p:cBhvr>
                                      <p:to>
                                        <p:strVal val="visible"/>
                                      </p:to>
                                    </p:set>
                                  </p:childTnLst>
                                </p:cTn>
                              </p:par>
                            </p:childTnLst>
                          </p:cTn>
                        </p:par>
                      </p:childTnLst>
                    </p:cTn>
                  </p:par>
                  <p:par>
                    <p:cTn fill="hold" id="299">
                      <p:stCondLst>
                        <p:cond delay="indefinite"/>
                      </p:stCondLst>
                      <p:childTnLst>
                        <p:par>
                          <p:cTn fill="hold" id="300">
                            <p:stCondLst>
                              <p:cond delay="0"/>
                            </p:stCondLst>
                            <p:childTnLst>
                              <p:par>
                                <p:cTn fill="hold" id="301" nodeType="clickEffect" presetClass="entr" presetID="1">
                                  <p:stCondLst>
                                    <p:cond delay="0"/>
                                  </p:stCondLst>
                                  <p:childTnLst>
                                    <p:set>
                                      <p:cBhvr>
                                        <p:cTn dur="1" fill="hold" id="302">
                                          <p:stCondLst>
                                            <p:cond delay="0"/>
                                          </p:stCondLst>
                                        </p:cTn>
                                        <p:tgtEl>
                                          <p:spTgt spid="203">
                                            <p:txEl>
                                              <p:pRg end="289" st="211"/>
                                            </p:txEl>
                                          </p:spTgt>
                                        </p:tgtEl>
                                        <p:attrNameLst>
                                          <p:attrName>style.visibility</p:attrName>
                                        </p:attrNameLst>
                                      </p:cBhvr>
                                      <p:to>
                                        <p:strVal val="visible"/>
                                      </p:to>
                                    </p:set>
                                  </p:childTnLst>
                                </p:cTn>
                              </p:par>
                            </p:childTnLst>
                          </p:cTn>
                        </p:par>
                      </p:childTnLst>
                    </p:cTn>
                  </p:par>
                  <p:par>
                    <p:cTn fill="hold" id="303">
                      <p:stCondLst>
                        <p:cond delay="indefinite"/>
                      </p:stCondLst>
                      <p:childTnLst>
                        <p:par>
                          <p:cTn fill="hold" id="304">
                            <p:stCondLst>
                              <p:cond delay="0"/>
                            </p:stCondLst>
                            <p:childTnLst>
                              <p:par>
                                <p:cTn fill="hold" id="305" nodeType="clickEffect" presetClass="entr" presetID="1">
                                  <p:stCondLst>
                                    <p:cond delay="0"/>
                                  </p:stCondLst>
                                  <p:childTnLst>
                                    <p:set>
                                      <p:cBhvr>
                                        <p:cTn dur="1" fill="hold" id="306">
                                          <p:stCondLst>
                                            <p:cond delay="0"/>
                                          </p:stCondLst>
                                        </p:cTn>
                                        <p:tgtEl>
                                          <p:spTgt spid="203">
                                            <p:txEl>
                                              <p:pRg end="367" st="289"/>
                                            </p:txEl>
                                          </p:spTgt>
                                        </p:tgtEl>
                                        <p:attrNameLst>
                                          <p:attrName>style.visibility</p:attrName>
                                        </p:attrNameLst>
                                      </p:cBhvr>
                                      <p:to>
                                        <p:strVal val="visible"/>
                                      </p:to>
                                    </p:set>
                                  </p:childTnLst>
                                </p:cTn>
                              </p:par>
                            </p:childTnLst>
                          </p:cTn>
                        </p:par>
                      </p:childTnLst>
                    </p:cTn>
                  </p:par>
                  <p:par>
                    <p:cTn fill="hold" id="307">
                      <p:stCondLst>
                        <p:cond delay="indefinite"/>
                      </p:stCondLst>
                      <p:childTnLst>
                        <p:par>
                          <p:cTn fill="hold" id="308">
                            <p:stCondLst>
                              <p:cond delay="0"/>
                            </p:stCondLst>
                            <p:childTnLst>
                              <p:par>
                                <p:cTn fill="hold" id="309" nodeType="clickEffect" presetClass="entr" presetID="1">
                                  <p:stCondLst>
                                    <p:cond delay="0"/>
                                  </p:stCondLst>
                                  <p:childTnLst>
                                    <p:set>
                                      <p:cBhvr>
                                        <p:cTn dur="1" fill="hold" id="310">
                                          <p:stCondLst>
                                            <p:cond delay="0"/>
                                          </p:stCondLst>
                                        </p:cTn>
                                        <p:tgtEl>
                                          <p:spTgt spid="203">
                                            <p:txEl>
                                              <p:pRg end="647" st="367"/>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4" name="TextShape 1"/>
          <p:cNvSpPr txBox="1"/>
          <p:nvPr/>
        </p:nvSpPr>
        <p:spPr>
          <a:xfrm>
            <a:off x="457200" y="533520"/>
            <a:ext cx="8229240" cy="990360"/>
          </a:xfrm>
          <a:prstGeom prst="rect">
            <a:avLst/>
          </a:prstGeom>
        </p:spPr>
        <p:txBody>
          <a:bodyPr anchor="ctr"/>
          <a:p>
            <a:pPr>
              <a:lnSpc>
                <a:spcPct val="100000"/>
              </a:lnSpc>
            </a:pPr>
            <a:r>
              <a:rPr lang="fr-FR" sz="4000">
                <a:solidFill>
                  <a:srgbClr val="3e3d2d"/>
                </a:solidFill>
                <a:latin typeface="Arial"/>
              </a:rPr>
              <a:t>Leçon1-1-Le dynamisme démographique de Londres</a:t>
            </a:r>
            <a:endParaRPr/>
          </a:p>
        </p:txBody>
      </p:sp>
      <p:sp>
        <p:nvSpPr>
          <p:cNvPr id="205" name="TextShape 2"/>
          <p:cNvSpPr txBox="1"/>
          <p:nvPr/>
        </p:nvSpPr>
        <p:spPr>
          <a:xfrm>
            <a:off x="4648320" y="1673280"/>
            <a:ext cx="4038120" cy="4717800"/>
          </a:xfrm>
          <a:prstGeom prst="rect">
            <a:avLst/>
          </a:prstGeom>
        </p:spPr>
        <p:txBody>
          <a:bodyPr anchor="ctr"/>
          <a:p>
            <a:pPr>
              <a:lnSpc>
                <a:spcPct val="100000"/>
              </a:lnSpc>
            </a:pPr>
            <a:r>
              <a:rPr lang="fr-FR" sz="2600" u="sng">
                <a:solidFill>
                  <a:srgbClr val="ffffff"/>
                </a:solidFill>
                <a:latin typeface="Arial"/>
              </a:rPr>
              <a:t>Démarche</a:t>
            </a:r>
            <a:r>
              <a:rPr lang="fr-FR" sz="2600">
                <a:solidFill>
                  <a:srgbClr val="ffffff"/>
                </a:solidFill>
                <a:latin typeface="Arial"/>
              </a:rPr>
              <a:t>: </a:t>
            </a:r>
            <a:endParaRPr/>
          </a:p>
          <a:p>
            <a:pPr>
              <a:lnSpc>
                <a:spcPct val="100000"/>
              </a:lnSpc>
            </a:pPr>
            <a:r>
              <a:rPr lang="fr-FR" sz="2600">
                <a:solidFill>
                  <a:srgbClr val="92d050"/>
                </a:solidFill>
                <a:latin typeface="Arial"/>
              </a:rPr>
              <a:t>- </a:t>
            </a:r>
            <a:r>
              <a:rPr lang="fr-FR" sz="2600">
                <a:solidFill>
                  <a:srgbClr val="00b0f0"/>
                </a:solidFill>
                <a:latin typeface="Arial"/>
              </a:rPr>
              <a:t>Le professeur décrit la croissance démographique dans le grand Londres. Il expose ensuite des éléments d’explication en recourant à différents niveaux d’échelle</a:t>
            </a:r>
            <a:r>
              <a:rPr lang="fr-FR" sz="2600">
                <a:solidFill>
                  <a:srgbClr val="00b050"/>
                </a:solidFill>
                <a:latin typeface="Arial"/>
              </a:rPr>
              <a:t>. </a:t>
            </a:r>
            <a:endParaRPr/>
          </a:p>
          <a:p>
            <a:pPr>
              <a:lnSpc>
                <a:spcPct val="100000"/>
              </a:lnSpc>
            </a:pPr>
            <a:r>
              <a:rPr lang="fr-FR" sz="2600">
                <a:solidFill>
                  <a:srgbClr val="92d050"/>
                </a:solidFill>
                <a:latin typeface="Arial"/>
              </a:rPr>
              <a:t>- </a:t>
            </a:r>
            <a:r>
              <a:rPr i="1" lang="fr-FR" sz="2600">
                <a:solidFill>
                  <a:srgbClr val="ffffff"/>
                </a:solidFill>
                <a:latin typeface="Arial"/>
              </a:rPr>
              <a:t>Inutile de perdre du temps avec des questions très simples de prélèvement d’informations</a:t>
            </a:r>
            <a:r>
              <a:rPr lang="fr-FR" sz="2600">
                <a:solidFill>
                  <a:srgbClr val="92d050"/>
                </a:solidFill>
                <a:latin typeface="Arial"/>
              </a:rPr>
              <a:t>.  </a:t>
            </a:r>
            <a:endParaRPr/>
          </a:p>
          <a:p>
            <a:pPr>
              <a:lnSpc>
                <a:spcPct val="100000"/>
              </a:lnSpc>
            </a:pPr>
            <a:endParaRPr/>
          </a:p>
        </p:txBody>
      </p:sp>
      <p:sp>
        <p:nvSpPr>
          <p:cNvPr id="206" name="CustomShape 3"/>
          <p:cNvSpPr/>
          <p:nvPr/>
        </p:nvSpPr>
        <p:spPr>
          <a:xfrm>
            <a:off x="5796000" y="6200280"/>
            <a:ext cx="935640" cy="364680"/>
          </a:xfrm>
          <a:prstGeom prst="rect">
            <a:avLst/>
          </a:prstGeom>
        </p:spPr>
        <p:txBody>
          <a:bodyPr bIns="45000" lIns="90000" rIns="90000" tIns="45000"/>
          <a:p>
            <a:pPr>
              <a:lnSpc>
                <a:spcPct val="100000"/>
              </a:lnSpc>
            </a:pPr>
            <a:r>
              <a:rPr lang="fr-FR">
                <a:solidFill>
                  <a:srgbClr val="000000"/>
                </a:solidFill>
                <a:latin typeface="Arial"/>
              </a:rPr>
              <a:t>retour</a:t>
            </a:r>
            <a:endParaRPr/>
          </a:p>
        </p:txBody>
      </p:sp>
      <p:sp>
        <p:nvSpPr>
          <p:cNvPr id="207" name="TextShape 4"/>
          <p:cNvSpPr txBox="1"/>
          <p:nvPr/>
        </p:nvSpPr>
        <p:spPr>
          <a:xfrm>
            <a:off x="457200" y="1673280"/>
            <a:ext cx="4038120" cy="4717800"/>
          </a:xfrm>
          <a:prstGeom prst="rect">
            <a:avLst/>
          </a:prstGeom>
        </p:spPr>
        <p:txBody>
          <a:bodyPr/>
          <a:p>
            <a:pPr>
              <a:lnSpc>
                <a:spcPct val="100000"/>
              </a:lnSpc>
              <a:buSzPct val="25000"/>
              <a:buFont typeface="Arial"/>
              <a:buChar char="•"/>
            </a:pPr>
            <a:r>
              <a:rPr lang="fr-FR" sz="2800">
                <a:solidFill>
                  <a:srgbClr val="000000"/>
                </a:solidFill>
                <a:latin typeface="Arial"/>
              </a:rPr>
              <a:t>Document 1- Graphique de la croissance démographique à Londres. </a:t>
            </a:r>
            <a:endParaRPr/>
          </a:p>
          <a:p>
            <a:pPr>
              <a:lnSpc>
                <a:spcPct val="100000"/>
              </a:lnSpc>
            </a:pPr>
            <a:r>
              <a:rPr lang="fr-FR" sz="2800" u="sng">
                <a:solidFill>
                  <a:srgbClr val="000000"/>
                </a:solidFill>
                <a:latin typeface="Arial"/>
              </a:rPr>
              <a:t>Source</a:t>
            </a:r>
            <a:r>
              <a:rPr lang="fr-FR" sz="2800">
                <a:solidFill>
                  <a:srgbClr val="000000"/>
                </a:solidFill>
                <a:latin typeface="Arial"/>
              </a:rPr>
              <a:t>: </a:t>
            </a:r>
            <a:r>
              <a:rPr i="1" lang="fr-FR" sz="2800">
                <a:solidFill>
                  <a:srgbClr val="000000"/>
                </a:solidFill>
                <a:latin typeface="Arial"/>
              </a:rPr>
              <a:t>Atlas de Londres</a:t>
            </a:r>
            <a:r>
              <a:rPr lang="fr-FR" sz="2800">
                <a:solidFill>
                  <a:srgbClr val="000000"/>
                </a:solidFill>
                <a:latin typeface="Arial"/>
              </a:rPr>
              <a:t>, Autrement, 2012</a:t>
            </a:r>
            <a:endParaRPr/>
          </a:p>
        </p:txBody>
      </p:sp>
    </p:spTree>
  </p:cSld>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8" name="TextShape 1"/>
          <p:cNvSpPr txBox="1"/>
          <p:nvPr/>
        </p:nvSpPr>
        <p:spPr>
          <a:xfrm>
            <a:off x="457200" y="533520"/>
            <a:ext cx="8229240" cy="990360"/>
          </a:xfrm>
          <a:prstGeom prst="rect">
            <a:avLst/>
          </a:prstGeom>
        </p:spPr>
        <p:txBody>
          <a:bodyPr anchor="ctr"/>
          <a:p>
            <a:pPr>
              <a:lnSpc>
                <a:spcPct val="100000"/>
              </a:lnSpc>
            </a:pPr>
            <a:r>
              <a:rPr lang="fr-FR" sz="4000">
                <a:solidFill>
                  <a:srgbClr val="3e3d2d"/>
                </a:solidFill>
                <a:latin typeface="Arial"/>
              </a:rPr>
              <a:t>Leçon1-2-Londres, ville étalée?</a:t>
            </a:r>
            <a:r>
              <a:rPr lang="fr-FR" sz="4000">
                <a:solidFill>
                  <a:srgbClr val="3e3d2d"/>
                </a:solidFill>
                <a:latin typeface="Arial"/>
              </a:rPr>
              <a:t>
</a:t>
            </a:r>
            <a:endParaRPr/>
          </a:p>
        </p:txBody>
      </p:sp>
      <p:sp>
        <p:nvSpPr>
          <p:cNvPr id="209" name="TextShape 2"/>
          <p:cNvSpPr txBox="1"/>
          <p:nvPr/>
        </p:nvSpPr>
        <p:spPr>
          <a:xfrm>
            <a:off x="457200" y="1600200"/>
            <a:ext cx="8229240" cy="4876560"/>
          </a:xfrm>
          <a:prstGeom prst="rect">
            <a:avLst/>
          </a:prstGeom>
        </p:spPr>
        <p:txBody>
          <a:bodyPr/>
          <a:p>
            <a:endParaRPr/>
          </a:p>
        </p:txBody>
      </p:sp>
      <p:pic>
        <p:nvPicPr>
          <p:cNvPr descr="" id="210" name="Picture 2"/>
          <p:cNvPicPr/>
          <p:nvPr/>
        </p:nvPicPr>
        <p:blipFill>
          <a:blip r:embed="rId1"/>
          <a:stretch>
            <a:fillRect/>
          </a:stretch>
        </p:blipFill>
        <p:spPr>
          <a:xfrm>
            <a:off x="374760" y="1180080"/>
            <a:ext cx="6069240" cy="3688920"/>
          </a:xfrm>
          <a:prstGeom prst="rect">
            <a:avLst/>
          </a:prstGeom>
        </p:spPr>
      </p:pic>
      <p:sp>
        <p:nvSpPr>
          <p:cNvPr id="211" name="CustomShape 3"/>
          <p:cNvSpPr/>
          <p:nvPr/>
        </p:nvSpPr>
        <p:spPr>
          <a:xfrm>
            <a:off x="338760" y="4797000"/>
            <a:ext cx="8553240" cy="1824840"/>
          </a:xfrm>
          <a:prstGeom prst="rect">
            <a:avLst/>
          </a:prstGeom>
        </p:spPr>
        <p:txBody>
          <a:bodyPr bIns="45000" lIns="90000" rIns="90000" tIns="45000"/>
          <a:p>
            <a:pPr>
              <a:lnSpc>
                <a:spcPct val="100000"/>
              </a:lnSpc>
            </a:pPr>
            <a:r>
              <a:rPr b="1" lang="fr-FR">
                <a:solidFill>
                  <a:srgbClr val="000000"/>
                </a:solidFill>
                <a:latin typeface="Arial"/>
              </a:rPr>
              <a:t>Consigne: décrire et expliquer l’étalement de Londres.</a:t>
            </a:r>
            <a:endParaRPr/>
          </a:p>
          <a:p>
            <a:pPr>
              <a:lnSpc>
                <a:spcPct val="100000"/>
              </a:lnSpc>
            </a:pPr>
            <a:r>
              <a:rPr lang="fr-FR" sz="1600">
                <a:solidFill>
                  <a:srgbClr val="00b050"/>
                </a:solidFill>
                <a:latin typeface="Arial"/>
              </a:rPr>
              <a:t>Les élèves repèrent l’étalement (dimensions du Grand Londres et existence d’une région urbaine avec des villes qui sont sous l’influence de Londres) et ses limites (</a:t>
            </a:r>
            <a:r>
              <a:rPr i="1" lang="fr-FR" sz="1600">
                <a:solidFill>
                  <a:srgbClr val="00b050"/>
                </a:solidFill>
                <a:latin typeface="Arial"/>
              </a:rPr>
              <a:t>green belt</a:t>
            </a:r>
            <a:r>
              <a:rPr lang="fr-FR" sz="1600">
                <a:solidFill>
                  <a:srgbClr val="00b050"/>
                </a:solidFill>
                <a:latin typeface="Arial"/>
              </a:rPr>
              <a:t>, densification du centre). Ils apportent des éléments d’explication (croissance démographique, différents plans d’aménagement) ce qui leur permet de réactiver ce qui a été vu en 1. </a:t>
            </a:r>
            <a:r>
              <a:rPr lang="fr-FR" sz="1600">
                <a:solidFill>
                  <a:srgbClr val="00b0f0"/>
                </a:solidFill>
                <a:latin typeface="Arial"/>
              </a:rPr>
              <a:t>Le professeur  complète en exposant les dysfonctionnements liés à l’étalement et le rôle des acteurs géographiques dans les choix d’aménagement</a:t>
            </a:r>
            <a:r>
              <a:rPr lang="fr-FR" sz="1600">
                <a:solidFill>
                  <a:srgbClr val="00b050"/>
                </a:solidFill>
                <a:latin typeface="Arial"/>
              </a:rPr>
              <a:t>.  Retour</a:t>
            </a:r>
            <a:endParaRPr/>
          </a:p>
        </p:txBody>
      </p:sp>
      <p:sp>
        <p:nvSpPr>
          <p:cNvPr id="212" name="CustomShape 4"/>
          <p:cNvSpPr/>
          <p:nvPr/>
        </p:nvSpPr>
        <p:spPr>
          <a:xfrm>
            <a:off x="7380360" y="3501000"/>
            <a:ext cx="1872000" cy="820440"/>
          </a:xfrm>
          <a:prstGeom prst="rect">
            <a:avLst/>
          </a:prstGeom>
        </p:spPr>
        <p:txBody>
          <a:bodyPr bIns="45000" lIns="90000" rIns="90000" tIns="45000"/>
          <a:p>
            <a:pPr>
              <a:lnSpc>
                <a:spcPct val="100000"/>
              </a:lnSpc>
            </a:pPr>
            <a:r>
              <a:rPr lang="fr-FR" sz="1600">
                <a:solidFill>
                  <a:srgbClr val="000000"/>
                </a:solidFill>
                <a:latin typeface="Arial"/>
              </a:rPr>
              <a:t>Doc 2.</a:t>
            </a:r>
            <a:endParaRPr/>
          </a:p>
          <a:p>
            <a:pPr>
              <a:lnSpc>
                <a:spcPct val="100000"/>
              </a:lnSpc>
            </a:pPr>
            <a:r>
              <a:rPr lang="fr-FR" sz="1600" u="sng">
                <a:solidFill>
                  <a:srgbClr val="000000"/>
                </a:solidFill>
                <a:latin typeface="Arial"/>
              </a:rPr>
              <a:t>Source</a:t>
            </a:r>
            <a:r>
              <a:rPr lang="fr-FR" sz="1600">
                <a:solidFill>
                  <a:srgbClr val="000000"/>
                </a:solidFill>
                <a:latin typeface="Arial"/>
              </a:rPr>
              <a:t>: </a:t>
            </a:r>
            <a:r>
              <a:rPr i="1" lang="fr-FR" sz="1600">
                <a:solidFill>
                  <a:srgbClr val="000000"/>
                </a:solidFill>
                <a:latin typeface="Arial"/>
              </a:rPr>
              <a:t>Géoconfluences</a:t>
            </a:r>
            <a:endParaRPr/>
          </a:p>
        </p:txBody>
      </p:sp>
    </p:spTree>
  </p:cSld>
  <p:timing>
    <p:tnLst>
      <p:par>
        <p:cTn dur="indefinite" id="311" nodeType="tmRoot" restart="never">
          <p:childTnLst>
            <p:seq>
              <p:cTn id="312"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3" name="TextShape 1"/>
          <p:cNvSpPr txBox="1"/>
          <p:nvPr/>
        </p:nvSpPr>
        <p:spPr>
          <a:xfrm>
            <a:off x="457200" y="533520"/>
            <a:ext cx="8229240" cy="990360"/>
          </a:xfrm>
          <a:prstGeom prst="rect">
            <a:avLst/>
          </a:prstGeom>
        </p:spPr>
        <p:txBody>
          <a:bodyPr anchor="ctr"/>
          <a:p>
            <a:pPr>
              <a:lnSpc>
                <a:spcPct val="100000"/>
              </a:lnSpc>
            </a:pPr>
            <a:r>
              <a:rPr lang="fr-FR" sz="4000">
                <a:solidFill>
                  <a:srgbClr val="3e3d2d"/>
                </a:solidFill>
                <a:latin typeface="Arial"/>
              </a:rPr>
              <a:t>Réponse à la problématique. </a:t>
            </a:r>
            <a:endParaRPr/>
          </a:p>
        </p:txBody>
      </p:sp>
      <p:sp>
        <p:nvSpPr>
          <p:cNvPr id="214" name="TextShape 2"/>
          <p:cNvSpPr txBox="1"/>
          <p:nvPr/>
        </p:nvSpPr>
        <p:spPr>
          <a:xfrm>
            <a:off x="457200" y="1600200"/>
            <a:ext cx="8229240" cy="4876560"/>
          </a:xfrm>
          <a:prstGeom prst="rect">
            <a:avLst/>
          </a:prstGeom>
        </p:spPr>
        <p:txBody>
          <a:bodyPr/>
          <a:p>
            <a:pPr>
              <a:lnSpc>
                <a:spcPct val="100000"/>
              </a:lnSpc>
              <a:buSzPct val="25000"/>
              <a:buFont typeface="Arial"/>
              <a:buChar char="•"/>
            </a:pPr>
            <a:r>
              <a:rPr lang="fr-FR" sz="2400">
                <a:solidFill>
                  <a:srgbClr val="000000"/>
                </a:solidFill>
                <a:latin typeface="Arial"/>
              </a:rPr>
              <a:t>Mise en évidence d’un étalement urbain, à l’origine de dysfonctionnements, mais toutefois maîtrisé par des politiques de densification du centre. </a:t>
            </a:r>
            <a:endParaRPr/>
          </a:p>
          <a:p>
            <a:pPr>
              <a:lnSpc>
                <a:spcPct val="100000"/>
              </a:lnSpc>
              <a:buSzPct val="25000"/>
              <a:buFont typeface="Arial"/>
              <a:buChar char="•"/>
            </a:pPr>
            <a:r>
              <a:rPr lang="fr-FR" sz="2400">
                <a:solidFill>
                  <a:srgbClr val="000000"/>
                </a:solidFill>
                <a:latin typeface="Arial"/>
              </a:rPr>
              <a:t>Inégalités socio-spatiales fortes qui interrogent la durabilité du développement de Londres. </a:t>
            </a:r>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5" name="TextShape 1"/>
          <p:cNvSpPr txBox="1"/>
          <p:nvPr/>
        </p:nvSpPr>
        <p:spPr>
          <a:xfrm>
            <a:off x="457200" y="533520"/>
            <a:ext cx="8229240" cy="990360"/>
          </a:xfrm>
          <a:prstGeom prst="rect">
            <a:avLst/>
          </a:prstGeom>
        </p:spPr>
        <p:txBody>
          <a:bodyPr anchor="ctr"/>
          <a:p>
            <a:pPr>
              <a:lnSpc>
                <a:spcPct val="100000"/>
              </a:lnSpc>
            </a:pPr>
            <a:r>
              <a:rPr lang="fr-FR" sz="4000">
                <a:solidFill>
                  <a:srgbClr val="3e3d2d"/>
                </a:solidFill>
                <a:latin typeface="Arial"/>
              </a:rPr>
              <a:t>Objectifs de la présentation</a:t>
            </a:r>
            <a:endParaRPr/>
          </a:p>
        </p:txBody>
      </p:sp>
      <p:sp>
        <p:nvSpPr>
          <p:cNvPr id="166" name="TextShape 2"/>
          <p:cNvSpPr txBox="1"/>
          <p:nvPr/>
        </p:nvSpPr>
        <p:spPr>
          <a:xfrm>
            <a:off x="457200" y="1600200"/>
            <a:ext cx="8229240" cy="4876560"/>
          </a:xfrm>
          <a:prstGeom prst="rect">
            <a:avLst/>
          </a:prstGeom>
        </p:spPr>
        <p:txBody>
          <a:bodyPr/>
          <a:p>
            <a:pPr>
              <a:lnSpc>
                <a:spcPct val="100000"/>
              </a:lnSpc>
              <a:buSzPct val="25000"/>
              <a:buFont typeface="Arial"/>
              <a:buChar char="•"/>
            </a:pPr>
            <a:r>
              <a:rPr lang="fr-FR" sz="2400">
                <a:solidFill>
                  <a:srgbClr val="000000"/>
                </a:solidFill>
                <a:latin typeface="Arial"/>
              </a:rPr>
              <a:t>Des </a:t>
            </a:r>
            <a:r>
              <a:rPr lang="fr-FR" sz="2400" u="sng">
                <a:solidFill>
                  <a:srgbClr val="000000"/>
                </a:solidFill>
                <a:latin typeface="Arial"/>
              </a:rPr>
              <a:t>propositions de mise en œuvre de plusieurs séances </a:t>
            </a:r>
            <a:r>
              <a:rPr lang="fr-FR" sz="2400">
                <a:solidFill>
                  <a:srgbClr val="000000"/>
                </a:solidFill>
                <a:latin typeface="Arial"/>
              </a:rPr>
              <a:t>de la séquence </a:t>
            </a:r>
            <a:r>
              <a:rPr lang="fr-FR" sz="2400" u="sng">
                <a:solidFill>
                  <a:srgbClr val="000000"/>
                </a:solidFill>
                <a:latin typeface="Arial"/>
              </a:rPr>
              <a:t>« Aménager les villes</a:t>
            </a:r>
            <a:r>
              <a:rPr lang="fr-FR" sz="2400">
                <a:solidFill>
                  <a:srgbClr val="000000"/>
                </a:solidFill>
                <a:latin typeface="Arial"/>
              </a:rPr>
              <a:t> » en 2nde sont effectuées posant les questions du </a:t>
            </a:r>
            <a:r>
              <a:rPr lang="fr-FR" sz="2400" u="sng">
                <a:solidFill>
                  <a:srgbClr val="000000"/>
                </a:solidFill>
                <a:latin typeface="Arial"/>
              </a:rPr>
              <a:t>statut et de l’usage des documents dans les leçons de géographie</a:t>
            </a:r>
            <a:r>
              <a:rPr lang="fr-FR" sz="2400">
                <a:solidFill>
                  <a:srgbClr val="000000"/>
                </a:solidFill>
                <a:latin typeface="Arial"/>
              </a:rPr>
              <a:t>. </a:t>
            </a:r>
            <a:endParaRPr/>
          </a:p>
          <a:p>
            <a:pPr>
              <a:lnSpc>
                <a:spcPct val="100000"/>
              </a:lnSpc>
              <a:buSzPct val="25000"/>
              <a:buFont typeface="Arial"/>
              <a:buChar char="•"/>
            </a:pPr>
            <a:r>
              <a:rPr lang="fr-FR" sz="2400">
                <a:solidFill>
                  <a:srgbClr val="000000"/>
                </a:solidFill>
                <a:latin typeface="Arial"/>
              </a:rPr>
              <a:t>Un des objectifs est de s’inscrire dans </a:t>
            </a:r>
            <a:r>
              <a:rPr lang="fr-FR" sz="2400" u="sng">
                <a:solidFill>
                  <a:srgbClr val="000000"/>
                </a:solidFill>
                <a:latin typeface="Arial"/>
              </a:rPr>
              <a:t>une progressivité des apprentissages de l’étude de document (s) au lycée. </a:t>
            </a:r>
            <a:endParaRPr/>
          </a:p>
          <a:p>
            <a:pPr>
              <a:lnSpc>
                <a:spcPct val="100000"/>
              </a:lnSpc>
              <a:buSzPct val="25000"/>
              <a:buFont typeface="Arial"/>
              <a:buChar char="•"/>
            </a:pPr>
            <a:r>
              <a:rPr lang="fr-FR" sz="2400">
                <a:solidFill>
                  <a:srgbClr val="000000"/>
                </a:solidFill>
                <a:latin typeface="Arial"/>
              </a:rPr>
              <a:t>Les propositions de mise en œuvre s’appuient sur les </a:t>
            </a:r>
            <a:r>
              <a:rPr lang="fr-FR" sz="2400" u="sng">
                <a:solidFill>
                  <a:srgbClr val="000000"/>
                </a:solidFill>
                <a:latin typeface="Arial"/>
              </a:rPr>
              <a:t>acquis des élèves de troisième </a:t>
            </a:r>
            <a:r>
              <a:rPr lang="fr-FR" sz="2400">
                <a:solidFill>
                  <a:srgbClr val="000000"/>
                </a:solidFill>
                <a:latin typeface="Arial"/>
              </a:rPr>
              <a:t>(programmes de collège et nouvelle épreuve du Diplôme National du Brevet) et sont envisagées dans la perspective d’une préparation, dès la classe de seconde, de </a:t>
            </a:r>
            <a:r>
              <a:rPr lang="fr-FR" sz="2400" u="sng">
                <a:solidFill>
                  <a:srgbClr val="000000"/>
                </a:solidFill>
                <a:latin typeface="Arial"/>
              </a:rPr>
              <a:t>l’épreuve du baccalauréat ES/L « étude critique de document(s</a:t>
            </a:r>
            <a:r>
              <a:rPr lang="fr-FR" sz="2400">
                <a:solidFill>
                  <a:srgbClr val="000000"/>
                </a:solidFill>
                <a:latin typeface="Arial"/>
              </a:rPr>
              <a:t>) ». </a:t>
            </a:r>
            <a:endParaRPr/>
          </a:p>
        </p:txBody>
      </p:sp>
    </p:spTree>
  </p:cSld>
  <p:timing>
    <p:tnLst>
      <p:par>
        <p:cTn dur="indefinite" id="3" nodeType="tmRoot" restart="never">
          <p:childTnLst>
            <p:seq>
              <p:cTn dur="indefinite" id="4" nodeType="mainSeq">
                <p:childTnLst>
                  <p:par>
                    <p:cTn fill="hold" id="5">
                      <p:stCondLst>
                        <p:cond delay="indefinite"/>
                      </p:stCondLst>
                      <p:childTnLst>
                        <p:par>
                          <p:cTn fill="hold" id="6">
                            <p:stCondLst>
                              <p:cond delay="0"/>
                            </p:stCondLst>
                            <p:childTnLst>
                              <p:par>
                                <p:cTn fill="hold" id="7" nodeType="clickEffect" presetClass="entr" presetID="1">
                                  <p:stCondLst>
                                    <p:cond delay="0"/>
                                  </p:stCondLst>
                                  <p:childTnLst>
                                    <p:set>
                                      <p:cBhvr>
                                        <p:cTn dur="1" fill="hold" id="8">
                                          <p:stCondLst>
                                            <p:cond delay="0"/>
                                          </p:stCondLst>
                                        </p:cTn>
                                        <p:tgtEl>
                                          <p:spTgt spid="166">
                                            <p:txEl>
                                              <p:pRg end="209" st="0"/>
                                            </p:txEl>
                                          </p:spTgt>
                                        </p:tgtEl>
                                        <p:attrNameLst>
                                          <p:attrName>style.visibility</p:attrName>
                                        </p:attrNameLst>
                                      </p:cBhvr>
                                      <p:to>
                                        <p:strVal val="visible"/>
                                      </p:to>
                                    </p:set>
                                  </p:childTnLst>
                                </p:cTn>
                              </p:par>
                            </p:childTnLst>
                          </p:cTn>
                        </p:par>
                      </p:childTnLst>
                    </p:cTn>
                  </p:par>
                  <p:par>
                    <p:cTn fill="hold" id="9">
                      <p:stCondLst>
                        <p:cond delay="indefinite"/>
                      </p:stCondLst>
                      <p:childTnLst>
                        <p:par>
                          <p:cTn fill="hold" id="10">
                            <p:stCondLst>
                              <p:cond delay="0"/>
                            </p:stCondLst>
                            <p:childTnLst>
                              <p:par>
                                <p:cTn fill="hold" id="11" nodeType="clickEffect" presetClass="entr" presetID="1">
                                  <p:stCondLst>
                                    <p:cond delay="0"/>
                                  </p:stCondLst>
                                  <p:childTnLst>
                                    <p:set>
                                      <p:cBhvr>
                                        <p:cTn dur="1" fill="hold" id="12">
                                          <p:stCondLst>
                                            <p:cond delay="0"/>
                                          </p:stCondLst>
                                        </p:cTn>
                                        <p:tgtEl>
                                          <p:spTgt spid="166">
                                            <p:txEl>
                                              <p:pRg end="324" st="209"/>
                                            </p:txEl>
                                          </p:spTgt>
                                        </p:tgtEl>
                                        <p:attrNameLst>
                                          <p:attrName>style.visibility</p:attrName>
                                        </p:attrNameLst>
                                      </p:cBhvr>
                                      <p:to>
                                        <p:strVal val="visible"/>
                                      </p:to>
                                    </p:set>
                                  </p:childTnLst>
                                </p:cTn>
                              </p:par>
                            </p:childTnLst>
                          </p:cTn>
                        </p:par>
                      </p:childTnLst>
                    </p:cTn>
                  </p:par>
                  <p:par>
                    <p:cTn fill="hold" id="13">
                      <p:stCondLst>
                        <p:cond delay="indefinite"/>
                      </p:stCondLst>
                      <p:childTnLst>
                        <p:par>
                          <p:cTn fill="hold" id="14">
                            <p:stCondLst>
                              <p:cond delay="0"/>
                            </p:stCondLst>
                            <p:childTnLst>
                              <p:par>
                                <p:cTn fill="hold" id="15" nodeType="clickEffect" presetClass="entr" presetID="1">
                                  <p:stCondLst>
                                    <p:cond delay="0"/>
                                  </p:stCondLst>
                                  <p:childTnLst>
                                    <p:set>
                                      <p:cBhvr>
                                        <p:cTn dur="1" fill="hold" id="16">
                                          <p:stCondLst>
                                            <p:cond delay="0"/>
                                          </p:stCondLst>
                                        </p:cTn>
                                        <p:tgtEl>
                                          <p:spTgt spid="166">
                                            <p:txEl>
                                              <p:pRg end="636" st="324"/>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5" name="TextShape 1"/>
          <p:cNvSpPr txBox="1"/>
          <p:nvPr/>
        </p:nvSpPr>
        <p:spPr>
          <a:xfrm>
            <a:off x="457200" y="533520"/>
            <a:ext cx="8229240" cy="990360"/>
          </a:xfrm>
          <a:prstGeom prst="rect">
            <a:avLst/>
          </a:prstGeom>
        </p:spPr>
        <p:txBody>
          <a:bodyPr anchor="ctr"/>
          <a:p>
            <a:pPr>
              <a:lnSpc>
                <a:spcPct val="100000"/>
              </a:lnSpc>
            </a:pPr>
            <a:r>
              <a:rPr lang="fr-FR" sz="3200" u="sng">
                <a:solidFill>
                  <a:srgbClr val="3e3d2d"/>
                </a:solidFill>
                <a:latin typeface="Arial"/>
              </a:rPr>
              <a:t>Leçon 2</a:t>
            </a:r>
            <a:r>
              <a:rPr lang="fr-FR" sz="3200">
                <a:solidFill>
                  <a:srgbClr val="3e3d2d"/>
                </a:solidFill>
                <a:latin typeface="Arial"/>
              </a:rPr>
              <a:t>- Mexico, une croissance urbaine  mal maîtrisée: ville gigantesque, inégalités sociales criantes. </a:t>
            </a:r>
            <a:endParaRPr/>
          </a:p>
        </p:txBody>
      </p:sp>
      <p:sp>
        <p:nvSpPr>
          <p:cNvPr id="216" name="TextShape 2"/>
          <p:cNvSpPr txBox="1"/>
          <p:nvPr/>
        </p:nvSpPr>
        <p:spPr>
          <a:xfrm>
            <a:off x="457200" y="1600200"/>
            <a:ext cx="8229240" cy="4876560"/>
          </a:xfrm>
          <a:prstGeom prst="rect">
            <a:avLst/>
          </a:prstGeom>
        </p:spPr>
        <p:txBody>
          <a:bodyPr/>
          <a:p>
            <a:pPr>
              <a:lnSpc>
                <a:spcPct val="100000"/>
              </a:lnSpc>
              <a:buSzPct val="25000"/>
              <a:buFont typeface="Arial"/>
              <a:buChar char="•"/>
            </a:pPr>
            <a:r>
              <a:rPr lang="fr-FR" sz="2400" u="sng">
                <a:solidFill>
                  <a:srgbClr val="000000"/>
                </a:solidFill>
                <a:latin typeface="Arial"/>
              </a:rPr>
              <a:t>Problématique:</a:t>
            </a:r>
            <a:r>
              <a:rPr lang="fr-FR" sz="2400">
                <a:solidFill>
                  <a:srgbClr val="000000"/>
                </a:solidFill>
                <a:latin typeface="Arial"/>
              </a:rPr>
              <a:t> Quels sont les défis posés par la croissance de Mexico? </a:t>
            </a:r>
            <a:endParaRPr/>
          </a:p>
          <a:p>
            <a:pPr>
              <a:lnSpc>
                <a:spcPct val="100000"/>
              </a:lnSpc>
              <a:buSzPct val="25000"/>
              <a:buFont typeface="Arial"/>
              <a:buChar char="•"/>
            </a:pPr>
            <a:r>
              <a:rPr lang="fr-FR" sz="2400" u="sng">
                <a:solidFill>
                  <a:srgbClr val="000000"/>
                </a:solidFill>
                <a:latin typeface="Arial"/>
              </a:rPr>
              <a:t>Plan</a:t>
            </a:r>
            <a:r>
              <a:rPr lang="fr-FR" sz="2400">
                <a:solidFill>
                  <a:srgbClr val="000000"/>
                </a:solidFill>
                <a:latin typeface="Arial"/>
              </a:rPr>
              <a:t>: </a:t>
            </a:r>
            <a:endParaRPr/>
          </a:p>
          <a:p>
            <a:pPr>
              <a:lnSpc>
                <a:spcPct val="100000"/>
              </a:lnSpc>
            </a:pPr>
            <a:r>
              <a:rPr lang="fr-FR" sz="2400">
                <a:solidFill>
                  <a:srgbClr val="000000"/>
                </a:solidFill>
                <a:latin typeface="Arial"/>
              </a:rPr>
              <a:t>	</a:t>
            </a:r>
            <a:r>
              <a:rPr lang="fr-FR" sz="2400">
                <a:solidFill>
                  <a:srgbClr val="000000"/>
                </a:solidFill>
                <a:latin typeface="Arial"/>
              </a:rPr>
              <a:t>1- De la « monstruopole» à la mégalopole? (</a:t>
            </a:r>
            <a:r>
              <a:rPr i="1" lang="fr-FR" sz="2400">
                <a:solidFill>
                  <a:srgbClr val="000000"/>
                </a:solidFill>
                <a:latin typeface="Arial"/>
              </a:rPr>
              <a:t>Atlas de Mexico, </a:t>
            </a:r>
            <a:r>
              <a:rPr lang="fr-FR" sz="2400">
                <a:solidFill>
                  <a:srgbClr val="000000"/>
                </a:solidFill>
                <a:latin typeface="Arial"/>
              </a:rPr>
              <a:t>Autrement, 2011)</a:t>
            </a:r>
            <a:endParaRPr/>
          </a:p>
          <a:p>
            <a:pPr>
              <a:lnSpc>
                <a:spcPct val="100000"/>
              </a:lnSpc>
            </a:pPr>
            <a:r>
              <a:rPr lang="fr-FR" sz="2400">
                <a:solidFill>
                  <a:srgbClr val="000000"/>
                </a:solidFill>
                <a:latin typeface="Arial"/>
              </a:rPr>
              <a:t>	</a:t>
            </a:r>
            <a:r>
              <a:rPr lang="fr-FR" sz="2400">
                <a:solidFill>
                  <a:srgbClr val="000000"/>
                </a:solidFill>
                <a:latin typeface="Arial"/>
              </a:rPr>
              <a:t>2- Un site à risques.</a:t>
            </a:r>
            <a:endParaRPr/>
          </a:p>
          <a:p>
            <a:pPr>
              <a:lnSpc>
                <a:spcPct val="100000"/>
              </a:lnSpc>
            </a:pPr>
            <a:r>
              <a:rPr lang="fr-FR" sz="2400">
                <a:solidFill>
                  <a:srgbClr val="000000"/>
                </a:solidFill>
                <a:latin typeface="Arial"/>
              </a:rPr>
              <a:t>	</a:t>
            </a:r>
            <a:r>
              <a:rPr lang="fr-FR" sz="2400">
                <a:solidFill>
                  <a:srgbClr val="000000"/>
                </a:solidFill>
                <a:latin typeface="Arial"/>
              </a:rPr>
              <a:t>3- La violence des contrastes sociaux.</a:t>
            </a:r>
            <a:endParaRPr/>
          </a:p>
          <a:p>
            <a:pPr>
              <a:lnSpc>
                <a:spcPct val="100000"/>
              </a:lnSpc>
            </a:pPr>
            <a:r>
              <a:rPr lang="fr-FR" sz="2400">
                <a:solidFill>
                  <a:srgbClr val="000000"/>
                </a:solidFill>
                <a:latin typeface="Arial"/>
              </a:rPr>
              <a:t>	</a:t>
            </a:r>
            <a:endParaRPr/>
          </a:p>
        </p:txBody>
      </p:sp>
    </p:spTree>
  </p:cSld>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7" name="TextShape 1"/>
          <p:cNvSpPr txBox="1"/>
          <p:nvPr/>
        </p:nvSpPr>
        <p:spPr>
          <a:xfrm>
            <a:off x="457200" y="533520"/>
            <a:ext cx="8229240" cy="990360"/>
          </a:xfrm>
          <a:prstGeom prst="rect">
            <a:avLst/>
          </a:prstGeom>
        </p:spPr>
        <p:txBody>
          <a:bodyPr anchor="ctr"/>
          <a:p>
            <a:pPr>
              <a:lnSpc>
                <a:spcPct val="100000"/>
              </a:lnSpc>
            </a:pPr>
            <a:r>
              <a:rPr lang="fr-FR" sz="3200" u="sng">
                <a:solidFill>
                  <a:srgbClr val="3e3d2d"/>
                </a:solidFill>
                <a:latin typeface="Arial"/>
              </a:rPr>
              <a:t>Leçon 3-</a:t>
            </a:r>
            <a:r>
              <a:rPr lang="fr-FR" sz="3200">
                <a:solidFill>
                  <a:srgbClr val="3e3d2d"/>
                </a:solidFill>
                <a:latin typeface="Arial"/>
              </a:rPr>
              <a:t>  Croissance urbaine, étalement urbain, inégalités socio-spatiales dans le monde </a:t>
            </a:r>
            <a:endParaRPr/>
          </a:p>
        </p:txBody>
      </p:sp>
      <p:sp>
        <p:nvSpPr>
          <p:cNvPr id="218" name="TextShape 2"/>
          <p:cNvSpPr txBox="1"/>
          <p:nvPr/>
        </p:nvSpPr>
        <p:spPr>
          <a:xfrm>
            <a:off x="457200" y="1600200"/>
            <a:ext cx="8229240" cy="4876560"/>
          </a:xfrm>
          <a:prstGeom prst="rect">
            <a:avLst/>
          </a:prstGeom>
        </p:spPr>
        <p:txBody>
          <a:bodyPr/>
          <a:p>
            <a:pPr>
              <a:lnSpc>
                <a:spcPct val="100000"/>
              </a:lnSpc>
              <a:buSzPct val="25000"/>
              <a:buFont typeface="Arial"/>
              <a:buChar char="•"/>
            </a:pPr>
            <a:r>
              <a:rPr lang="fr-FR" sz="2400" u="sng">
                <a:solidFill>
                  <a:srgbClr val="000000"/>
                </a:solidFill>
                <a:latin typeface="Arial"/>
              </a:rPr>
              <a:t>Problématique</a:t>
            </a:r>
            <a:r>
              <a:rPr lang="fr-FR" sz="2400">
                <a:solidFill>
                  <a:srgbClr val="000000"/>
                </a:solidFill>
                <a:latin typeface="Arial"/>
              </a:rPr>
              <a:t>: La croissance urbaine et ses impacts spatiaux (étalement, inégalités socio-spatiales) sont-ils des phénomènes d’échelle mondiale? </a:t>
            </a:r>
            <a:endParaRPr/>
          </a:p>
          <a:p>
            <a:pPr>
              <a:lnSpc>
                <a:spcPct val="100000"/>
              </a:lnSpc>
              <a:buSzPct val="25000"/>
              <a:buFont typeface="Arial"/>
              <a:buChar char="•"/>
            </a:pPr>
            <a:r>
              <a:rPr lang="fr-FR" sz="2400" u="sng">
                <a:solidFill>
                  <a:srgbClr val="000000"/>
                </a:solidFill>
                <a:latin typeface="Arial"/>
              </a:rPr>
              <a:t>Démarche</a:t>
            </a:r>
            <a:r>
              <a:rPr lang="fr-FR" sz="2400">
                <a:solidFill>
                  <a:srgbClr val="000000"/>
                </a:solidFill>
                <a:latin typeface="Arial"/>
              </a:rPr>
              <a:t>: A partir du cours du manuel (lu à la maison et expliqué en classe ou lu en classe et dont les points importants sont recopiés à la maison), </a:t>
            </a:r>
            <a:r>
              <a:rPr lang="fr-FR" sz="2400">
                <a:solidFill>
                  <a:srgbClr val="00b050"/>
                </a:solidFill>
                <a:latin typeface="Arial"/>
              </a:rPr>
              <a:t>les élèves étudient en classe deux documents en réponse à une consigne. </a:t>
            </a:r>
            <a:endParaRPr/>
          </a:p>
          <a:p>
            <a:pPr algn="just">
              <a:lnSpc>
                <a:spcPct val="100000"/>
              </a:lnSpc>
              <a:buSzPct val="25000"/>
              <a:buFont typeface="Arial"/>
              <a:buChar char="•"/>
            </a:pPr>
            <a:r>
              <a:rPr lang="fr-FR" sz="2400" u="sng">
                <a:solidFill>
                  <a:srgbClr val="000000"/>
                </a:solidFill>
                <a:latin typeface="Arial"/>
              </a:rPr>
              <a:t>Capacités</a:t>
            </a:r>
            <a:r>
              <a:rPr lang="fr-FR" sz="2400">
                <a:solidFill>
                  <a:srgbClr val="000000"/>
                </a:solidFill>
                <a:latin typeface="Arial"/>
              </a:rPr>
              <a:t>: </a:t>
            </a:r>
            <a:r>
              <a:rPr lang="fr-FR" sz="2400">
                <a:solidFill>
                  <a:srgbClr val="7030a0"/>
                </a:solidFill>
                <a:latin typeface="Arial"/>
              </a:rPr>
              <a:t>prélever, confronter des informations; cerner le sens général d’un corpus documentaire et le mettre en relation avec la situation géographique étudiée.</a:t>
            </a:r>
            <a:endParaRPr/>
          </a:p>
          <a:p>
            <a:pPr>
              <a:lnSpc>
                <a:spcPct val="100000"/>
              </a:lnSpc>
            </a:pPr>
            <a:endParaRPr/>
          </a:p>
          <a:p>
            <a:pPr>
              <a:lnSpc>
                <a:spcPct val="100000"/>
              </a:lnSpc>
            </a:pPr>
            <a:endParaRPr/>
          </a:p>
        </p:txBody>
      </p:sp>
    </p:spTree>
  </p:cSld>
  <p:timing>
    <p:tnLst>
      <p:par>
        <p:cTn dur="indefinite" id="313" nodeType="tmRoot" restart="never">
          <p:childTnLst>
            <p:seq>
              <p:cTn dur="indefinite" id="314" nodeType="mainSeq">
                <p:childTnLst>
                  <p:par>
                    <p:cTn fill="hold" id="315">
                      <p:stCondLst>
                        <p:cond delay="indefinite"/>
                      </p:stCondLst>
                      <p:childTnLst>
                        <p:par>
                          <p:cTn fill="hold" id="316">
                            <p:stCondLst>
                              <p:cond delay="0"/>
                            </p:stCondLst>
                            <p:childTnLst>
                              <p:par>
                                <p:cTn fill="hold" id="317" nodeType="clickEffect" presetClass="entr" presetID="1">
                                  <p:stCondLst>
                                    <p:cond delay="0"/>
                                  </p:stCondLst>
                                  <p:childTnLst>
                                    <p:set>
                                      <p:cBhvr>
                                        <p:cTn dur="1" fill="hold" id="318">
                                          <p:stCondLst>
                                            <p:cond delay="0"/>
                                          </p:stCondLst>
                                        </p:cTn>
                                        <p:tgtEl>
                                          <p:spTgt spid="218">
                                            <p:txEl>
                                              <p:pRg end="146" st="0"/>
                                            </p:txEl>
                                          </p:spTgt>
                                        </p:tgtEl>
                                        <p:attrNameLst>
                                          <p:attrName>style.visibility</p:attrName>
                                        </p:attrNameLst>
                                      </p:cBhvr>
                                      <p:to>
                                        <p:strVal val="visible"/>
                                      </p:to>
                                    </p:set>
                                  </p:childTnLst>
                                </p:cTn>
                              </p:par>
                            </p:childTnLst>
                          </p:cTn>
                        </p:par>
                      </p:childTnLst>
                    </p:cTn>
                  </p:par>
                  <p:par>
                    <p:cTn fill="hold" id="319">
                      <p:stCondLst>
                        <p:cond delay="indefinite"/>
                      </p:stCondLst>
                      <p:childTnLst>
                        <p:par>
                          <p:cTn fill="hold" id="320">
                            <p:stCondLst>
                              <p:cond delay="0"/>
                            </p:stCondLst>
                            <p:childTnLst>
                              <p:par>
                                <p:cTn fill="hold" id="321" nodeType="clickEffect" presetClass="entr" presetID="1">
                                  <p:stCondLst>
                                    <p:cond delay="0"/>
                                  </p:stCondLst>
                                  <p:childTnLst>
                                    <p:set>
                                      <p:cBhvr>
                                        <p:cTn dur="1" fill="hold" id="322">
                                          <p:stCondLst>
                                            <p:cond delay="0"/>
                                          </p:stCondLst>
                                        </p:cTn>
                                        <p:tgtEl>
                                          <p:spTgt spid="218">
                                            <p:txEl>
                                              <p:pRg end="369" st="146"/>
                                            </p:txEl>
                                          </p:spTgt>
                                        </p:tgtEl>
                                        <p:attrNameLst>
                                          <p:attrName>style.visibility</p:attrName>
                                        </p:attrNameLst>
                                      </p:cBhvr>
                                      <p:to>
                                        <p:strVal val="visible"/>
                                      </p:to>
                                    </p:set>
                                  </p:childTnLst>
                                </p:cTn>
                              </p:par>
                            </p:childTnLst>
                          </p:cTn>
                        </p:par>
                      </p:childTnLst>
                    </p:cTn>
                  </p:par>
                  <p:par>
                    <p:cTn fill="hold" id="323">
                      <p:stCondLst>
                        <p:cond delay="indefinite"/>
                      </p:stCondLst>
                      <p:childTnLst>
                        <p:par>
                          <p:cTn fill="hold" id="324">
                            <p:stCondLst>
                              <p:cond delay="0"/>
                            </p:stCondLst>
                            <p:childTnLst>
                              <p:par>
                                <p:cTn fill="hold" id="325" nodeType="clickEffect" presetClass="entr" presetID="1">
                                  <p:stCondLst>
                                    <p:cond delay="0"/>
                                  </p:stCondLst>
                                  <p:childTnLst>
                                    <p:set>
                                      <p:cBhvr>
                                        <p:cTn dur="1" fill="hold" id="326">
                                          <p:stCondLst>
                                            <p:cond delay="0"/>
                                          </p:stCondLst>
                                        </p:cTn>
                                        <p:tgtEl>
                                          <p:spTgt spid="218">
                                            <p:txEl>
                                              <p:pRg end="532" st="369"/>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9" name="TextShape 1"/>
          <p:cNvSpPr txBox="1"/>
          <p:nvPr/>
        </p:nvSpPr>
        <p:spPr>
          <a:xfrm>
            <a:off x="457200" y="533520"/>
            <a:ext cx="8229240" cy="990360"/>
          </a:xfrm>
          <a:prstGeom prst="rect">
            <a:avLst/>
          </a:prstGeom>
        </p:spPr>
        <p:txBody>
          <a:bodyPr anchor="ctr"/>
          <a:p>
            <a:pPr>
              <a:lnSpc>
                <a:spcPct val="100000"/>
              </a:lnSpc>
            </a:pPr>
            <a:r>
              <a:rPr lang="fr-FR" sz="4000">
                <a:solidFill>
                  <a:srgbClr val="3e3d2d"/>
                </a:solidFill>
                <a:latin typeface="Arial"/>
              </a:rPr>
              <a:t>Supports et consigne</a:t>
            </a:r>
            <a:endParaRPr/>
          </a:p>
        </p:txBody>
      </p:sp>
      <p:sp>
        <p:nvSpPr>
          <p:cNvPr id="220" name="TextShape 2"/>
          <p:cNvSpPr txBox="1"/>
          <p:nvPr/>
        </p:nvSpPr>
        <p:spPr>
          <a:xfrm>
            <a:off x="457200" y="1600200"/>
            <a:ext cx="8229240" cy="4876560"/>
          </a:xfrm>
          <a:prstGeom prst="rect">
            <a:avLst/>
          </a:prstGeom>
        </p:spPr>
        <p:txBody>
          <a:bodyPr/>
          <a:p>
            <a:pPr>
              <a:lnSpc>
                <a:spcPct val="100000"/>
              </a:lnSpc>
              <a:buSzPct val="25000"/>
              <a:buFont charset="2" typeface="Wingdings"/>
              <a:buChar char=""/>
            </a:pPr>
            <a:r>
              <a:rPr lang="fr-FR" sz="2400">
                <a:solidFill>
                  <a:srgbClr val="000000"/>
                </a:solidFill>
                <a:latin typeface="Arial"/>
              </a:rPr>
              <a:t> </a:t>
            </a:r>
            <a:r>
              <a:rPr lang="fr-FR" sz="2400" u="sng">
                <a:solidFill>
                  <a:srgbClr val="000000"/>
                </a:solidFill>
                <a:latin typeface="Arial"/>
              </a:rPr>
              <a:t>Supports</a:t>
            </a:r>
            <a:r>
              <a:rPr lang="fr-FR" sz="2400">
                <a:solidFill>
                  <a:srgbClr val="000000"/>
                </a:solidFill>
                <a:latin typeface="Arial"/>
              </a:rPr>
              <a:t> : </a:t>
            </a:r>
            <a:endParaRPr/>
          </a:p>
          <a:p>
            <a:pPr>
              <a:lnSpc>
                <a:spcPct val="100000"/>
              </a:lnSpc>
            </a:pPr>
            <a:r>
              <a:rPr lang="fr-FR" sz="2400">
                <a:solidFill>
                  <a:srgbClr val="000000"/>
                </a:solidFill>
                <a:latin typeface="Arial"/>
              </a:rPr>
              <a:t>     </a:t>
            </a:r>
            <a:r>
              <a:rPr lang="fr-FR" sz="2400">
                <a:solidFill>
                  <a:srgbClr val="000000"/>
                </a:solidFill>
                <a:latin typeface="Arial"/>
              </a:rPr>
              <a:t>-  Cours du manuel </a:t>
            </a:r>
            <a:r>
              <a:rPr i="1" lang="fr-FR" sz="2400">
                <a:solidFill>
                  <a:srgbClr val="000000"/>
                </a:solidFill>
                <a:latin typeface="Arial"/>
              </a:rPr>
              <a:t>Géographie 2de</a:t>
            </a:r>
            <a:r>
              <a:rPr lang="fr-FR" sz="2400">
                <a:solidFill>
                  <a:srgbClr val="000000"/>
                </a:solidFill>
                <a:latin typeface="Arial"/>
              </a:rPr>
              <a:t>, Magnard, 2010 (p. 160);</a:t>
            </a:r>
            <a:endParaRPr/>
          </a:p>
          <a:p>
            <a:pPr>
              <a:lnSpc>
                <a:spcPct val="100000"/>
              </a:lnSpc>
            </a:pPr>
            <a:r>
              <a:rPr lang="fr-FR" sz="2400">
                <a:solidFill>
                  <a:srgbClr val="000000"/>
                </a:solidFill>
                <a:latin typeface="Arial"/>
              </a:rPr>
              <a:t>     </a:t>
            </a:r>
            <a:r>
              <a:rPr lang="fr-FR" sz="2400">
                <a:solidFill>
                  <a:srgbClr val="000000"/>
                </a:solidFill>
                <a:latin typeface="Arial"/>
              </a:rPr>
              <a:t>-  Doc 1: graphique représentant l’évolution du taux d’urbanisation dans le monde depuis 1950 (</a:t>
            </a:r>
            <a:r>
              <a:rPr i="1" lang="fr-FR" sz="2400">
                <a:solidFill>
                  <a:srgbClr val="000000"/>
                </a:solidFill>
                <a:latin typeface="Arial"/>
              </a:rPr>
              <a:t>Géographie 2de</a:t>
            </a:r>
            <a:r>
              <a:rPr lang="fr-FR" sz="2400">
                <a:solidFill>
                  <a:srgbClr val="000000"/>
                </a:solidFill>
                <a:latin typeface="Arial"/>
              </a:rPr>
              <a:t>, Hatier, 2010, p. 176 );</a:t>
            </a:r>
            <a:endParaRPr/>
          </a:p>
          <a:p>
            <a:pPr>
              <a:lnSpc>
                <a:spcPct val="100000"/>
              </a:lnSpc>
            </a:pPr>
            <a:r>
              <a:rPr lang="fr-FR" sz="2400">
                <a:solidFill>
                  <a:srgbClr val="000000"/>
                </a:solidFill>
                <a:latin typeface="Arial"/>
              </a:rPr>
              <a:t>     </a:t>
            </a:r>
            <a:r>
              <a:rPr lang="fr-FR" sz="2400">
                <a:solidFill>
                  <a:srgbClr val="000000"/>
                </a:solidFill>
                <a:latin typeface="Arial"/>
              </a:rPr>
              <a:t>-  Doc 2: planisphère représentant les principales agglomérations en 2010 et leur taux de croissance annuel moyen de 2005 à 2010 (</a:t>
            </a:r>
            <a:r>
              <a:rPr i="1" lang="fr-FR" sz="2400">
                <a:solidFill>
                  <a:srgbClr val="000000"/>
                </a:solidFill>
                <a:latin typeface="Arial"/>
              </a:rPr>
              <a:t>Géographie 2de</a:t>
            </a:r>
            <a:r>
              <a:rPr lang="fr-FR" sz="2400">
                <a:solidFill>
                  <a:srgbClr val="000000"/>
                </a:solidFill>
                <a:latin typeface="Arial"/>
              </a:rPr>
              <a:t>, Hatier, 2010, p. 176 ).</a:t>
            </a:r>
            <a:endParaRPr/>
          </a:p>
          <a:p>
            <a:pPr>
              <a:lnSpc>
                <a:spcPct val="100000"/>
              </a:lnSpc>
              <a:buSzPct val="25000"/>
              <a:buFont charset="2" typeface="Wingdings"/>
              <a:buChar char=""/>
            </a:pPr>
            <a:r>
              <a:rPr lang="fr-FR" sz="2400">
                <a:solidFill>
                  <a:srgbClr val="000000"/>
                </a:solidFill>
                <a:latin typeface="Arial"/>
              </a:rPr>
              <a:t>  </a:t>
            </a:r>
            <a:r>
              <a:rPr lang="fr-FR" sz="2400" u="sng">
                <a:solidFill>
                  <a:srgbClr val="000000"/>
                </a:solidFill>
                <a:latin typeface="Arial"/>
              </a:rPr>
              <a:t>Consigne</a:t>
            </a:r>
            <a:r>
              <a:rPr lang="fr-FR" sz="2400">
                <a:solidFill>
                  <a:srgbClr val="000000"/>
                </a:solidFill>
                <a:latin typeface="Arial"/>
              </a:rPr>
              <a:t>: </a:t>
            </a:r>
            <a:r>
              <a:rPr b="1" lang="fr-FR" sz="2400">
                <a:solidFill>
                  <a:srgbClr val="000000"/>
                </a:solidFill>
                <a:latin typeface="Arial"/>
              </a:rPr>
              <a:t>À partir des documents et de vos connaissances, décrivez et expliquez la croissance urbaine dans le monde</a:t>
            </a:r>
            <a:r>
              <a:rPr lang="fr-FR" sz="2400">
                <a:solidFill>
                  <a:srgbClr val="000000"/>
                </a:solidFill>
                <a:latin typeface="Arial"/>
              </a:rPr>
              <a:t>.</a:t>
            </a:r>
            <a:endParaRPr/>
          </a:p>
          <a:p>
            <a:pPr>
              <a:lnSpc>
                <a:spcPct val="100000"/>
              </a:lnSpc>
            </a:pPr>
            <a:endParaRPr/>
          </a:p>
        </p:txBody>
      </p:sp>
    </p:spTree>
  </p:cSld>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1" name="TextShape 1"/>
          <p:cNvSpPr txBox="1"/>
          <p:nvPr/>
        </p:nvSpPr>
        <p:spPr>
          <a:xfrm>
            <a:off x="457200" y="533520"/>
            <a:ext cx="8229240" cy="990360"/>
          </a:xfrm>
          <a:prstGeom prst="rect">
            <a:avLst/>
          </a:prstGeom>
        </p:spPr>
        <p:txBody>
          <a:bodyPr anchor="ctr"/>
          <a:p>
            <a:pPr>
              <a:lnSpc>
                <a:spcPct val="100000"/>
              </a:lnSpc>
            </a:pPr>
            <a:r>
              <a:rPr lang="fr-FR" sz="4000">
                <a:solidFill>
                  <a:srgbClr val="3e3d2d"/>
                </a:solidFill>
                <a:latin typeface="Arial"/>
              </a:rPr>
              <a:t>Eléments de réponse attendus</a:t>
            </a:r>
            <a:endParaRPr/>
          </a:p>
        </p:txBody>
      </p:sp>
      <p:sp>
        <p:nvSpPr>
          <p:cNvPr id="222" name="TextShape 2"/>
          <p:cNvSpPr txBox="1"/>
          <p:nvPr/>
        </p:nvSpPr>
        <p:spPr>
          <a:xfrm>
            <a:off x="457200" y="1600200"/>
            <a:ext cx="8229240" cy="4876560"/>
          </a:xfrm>
          <a:prstGeom prst="rect">
            <a:avLst/>
          </a:prstGeom>
        </p:spPr>
        <p:txBody>
          <a:bodyPr/>
          <a:p>
            <a:pPr algn="just">
              <a:lnSpc>
                <a:spcPct val="100000"/>
              </a:lnSpc>
              <a:buSzPct val="25000"/>
              <a:buFont typeface="Arial"/>
              <a:buChar char="•"/>
            </a:pPr>
            <a:r>
              <a:rPr lang="fr-FR" sz="2400" u="sng">
                <a:solidFill>
                  <a:srgbClr val="000000"/>
                </a:solidFill>
                <a:latin typeface="Arial"/>
              </a:rPr>
              <a:t>Une croissance urbaine à l’échelle de la planète.</a:t>
            </a:r>
            <a:r>
              <a:rPr lang="fr-FR" sz="2400">
                <a:solidFill>
                  <a:srgbClr val="000000"/>
                </a:solidFill>
                <a:latin typeface="Arial"/>
              </a:rPr>
              <a:t> On observe une forte augmentation du taux d’urbanisation depuis 50 ans (doc.1). En 2010, il y a environ 30 agglomérations de plus de 8 millions habitants (mégapoles) dans le monde (doc. 2). La plupart des agglomérations ont un taux de croissance annuel moyen entre 2005 et 2010 supérieur à 1% (doc. 2). Le passage de sociétés rurales à des sociétés de plus en plus urbaines se nomme la transition urbaine (cours du manuel). </a:t>
            </a:r>
            <a:endParaRPr/>
          </a:p>
          <a:p>
            <a:pPr algn="just">
              <a:lnSpc>
                <a:spcPct val="100000"/>
              </a:lnSpc>
            </a:pPr>
            <a:r>
              <a:rPr lang="fr-FR" sz="2400">
                <a:solidFill>
                  <a:srgbClr val="000000"/>
                </a:solidFill>
                <a:latin typeface="Arial"/>
              </a:rPr>
              <a:t>  </a:t>
            </a:r>
            <a:r>
              <a:rPr lang="fr-FR" sz="2400">
                <a:solidFill>
                  <a:srgbClr val="000000"/>
                </a:solidFill>
                <a:latin typeface="Arial"/>
              </a:rPr>
              <a:t>La croissance urbaine s’explique notamment par l’attractivité des  villes qui sont des centres de production de richesses et de savoirs(cours du  manuel). </a:t>
            </a:r>
            <a:endParaRPr/>
          </a:p>
          <a:p>
            <a:pPr algn="just">
              <a:lnSpc>
                <a:spcPct val="100000"/>
              </a:lnSpc>
              <a:buSzPct val="25000"/>
              <a:buFont typeface="Arial"/>
              <a:buChar char="•"/>
            </a:pPr>
            <a:r>
              <a:rPr lang="fr-FR" sz="2400" u="sng">
                <a:solidFill>
                  <a:srgbClr val="000000"/>
                </a:solidFill>
                <a:latin typeface="Arial"/>
              </a:rPr>
              <a:t>Une croissance urbaine différenciée au Nord et au Sud</a:t>
            </a:r>
            <a:r>
              <a:rPr lang="fr-FR" sz="2400">
                <a:solidFill>
                  <a:srgbClr val="000000"/>
                </a:solidFill>
                <a:latin typeface="Arial"/>
              </a:rPr>
              <a:t>. On observe sur le doc. 2 une très forte croissance urbaine des villes d’Asie et d’Afrique, où se situent des Etats ayant un faible taux d’urbanisation en 2010. La croissance démographique et spatiale des villes du Sud  est en effet exceptionnelle. Les villes du Sud cumulent un solde migratoire positif et un solde naturel élevé (cours du manuel). </a:t>
            </a:r>
            <a:endParaRPr/>
          </a:p>
          <a:p>
            <a:pPr>
              <a:lnSpc>
                <a:spcPct val="100000"/>
              </a:lnSpc>
            </a:pPr>
            <a:r>
              <a:rPr lang="fr-FR" sz="2400">
                <a:solidFill>
                  <a:srgbClr val="000000"/>
                </a:solidFill>
                <a:latin typeface="Arial"/>
              </a:rPr>
              <a:t>  </a:t>
            </a:r>
            <a:endParaRPr/>
          </a:p>
        </p:txBody>
      </p:sp>
    </p:spTree>
  </p:cSld>
  <p:timing>
    <p:tnLst>
      <p:par>
        <p:cTn dur="indefinite" id="327" nodeType="tmRoot" restart="never">
          <p:childTnLst>
            <p:seq>
              <p:cTn dur="indefinite" id="328" nodeType="mainSeq">
                <p:childTnLst>
                  <p:par>
                    <p:cTn fill="hold" id="329">
                      <p:stCondLst>
                        <p:cond delay="indefinite"/>
                      </p:stCondLst>
                      <p:childTnLst>
                        <p:par>
                          <p:cTn fill="hold" id="330">
                            <p:stCondLst>
                              <p:cond delay="0"/>
                            </p:stCondLst>
                            <p:childTnLst>
                              <p:par>
                                <p:cTn fill="hold" id="331" nodeType="clickEffect" presetClass="entr" presetID="1">
                                  <p:stCondLst>
                                    <p:cond delay="0"/>
                                  </p:stCondLst>
                                  <p:childTnLst>
                                    <p:set>
                                      <p:cBhvr>
                                        <p:cTn dur="1" fill="hold" id="332">
                                          <p:stCondLst>
                                            <p:cond delay="0"/>
                                          </p:stCondLst>
                                        </p:cTn>
                                        <p:tgtEl>
                                          <p:spTgt spid="222">
                                            <p:txEl>
                                              <p:pRg end="475" st="0"/>
                                            </p:txEl>
                                          </p:spTgt>
                                        </p:tgtEl>
                                        <p:attrNameLst>
                                          <p:attrName>style.visibility</p:attrName>
                                        </p:attrNameLst>
                                      </p:cBhvr>
                                      <p:to>
                                        <p:strVal val="visible"/>
                                      </p:to>
                                    </p:set>
                                  </p:childTnLst>
                                </p:cTn>
                              </p:par>
                            </p:childTnLst>
                          </p:cTn>
                        </p:par>
                      </p:childTnLst>
                    </p:cTn>
                  </p:par>
                  <p:par>
                    <p:cTn fill="hold" id="333">
                      <p:stCondLst>
                        <p:cond delay="indefinite"/>
                      </p:stCondLst>
                      <p:childTnLst>
                        <p:par>
                          <p:cTn fill="hold" id="334">
                            <p:stCondLst>
                              <p:cond delay="0"/>
                            </p:stCondLst>
                            <p:childTnLst>
                              <p:par>
                                <p:cTn fill="hold" id="335" nodeType="clickEffect" presetClass="entr" presetID="1">
                                  <p:stCondLst>
                                    <p:cond delay="0"/>
                                  </p:stCondLst>
                                  <p:childTnLst>
                                    <p:set>
                                      <p:cBhvr>
                                        <p:cTn dur="1" fill="hold" id="336">
                                          <p:stCondLst>
                                            <p:cond delay="0"/>
                                          </p:stCondLst>
                                        </p:cTn>
                                        <p:tgtEl>
                                          <p:spTgt spid="222">
                                            <p:txEl>
                                              <p:pRg end="633" st="475"/>
                                            </p:txEl>
                                          </p:spTgt>
                                        </p:tgtEl>
                                        <p:attrNameLst>
                                          <p:attrName>style.visibility</p:attrName>
                                        </p:attrNameLst>
                                      </p:cBhvr>
                                      <p:to>
                                        <p:strVal val="visible"/>
                                      </p:to>
                                    </p:set>
                                  </p:childTnLst>
                                </p:cTn>
                              </p:par>
                            </p:childTnLst>
                          </p:cTn>
                        </p:par>
                      </p:childTnLst>
                    </p:cTn>
                  </p:par>
                  <p:par>
                    <p:cTn fill="hold" id="337">
                      <p:stCondLst>
                        <p:cond delay="indefinite"/>
                      </p:stCondLst>
                      <p:childTnLst>
                        <p:par>
                          <p:cTn fill="hold" id="338">
                            <p:stCondLst>
                              <p:cond delay="0"/>
                            </p:stCondLst>
                            <p:childTnLst>
                              <p:par>
                                <p:cTn fill="hold" id="339" nodeType="clickEffect" presetClass="entr" presetID="1">
                                  <p:stCondLst>
                                    <p:cond delay="0"/>
                                  </p:stCondLst>
                                  <p:childTnLst>
                                    <p:set>
                                      <p:cBhvr>
                                        <p:cTn dur="1" fill="hold" id="340">
                                          <p:stCondLst>
                                            <p:cond delay="0"/>
                                          </p:stCondLst>
                                        </p:cTn>
                                        <p:tgtEl>
                                          <p:spTgt spid="222">
                                            <p:txEl>
                                              <p:pRg end="1037" st="633"/>
                                            </p:txEl>
                                          </p:spTgt>
                                        </p:tgtEl>
                                        <p:attrNameLst>
                                          <p:attrName>style.visibility</p:attrName>
                                        </p:attrNameLst>
                                      </p:cBhvr>
                                      <p:to>
                                        <p:strVal val="visible"/>
                                      </p:to>
                                    </p:set>
                                  </p:childTnLst>
                                </p:cTn>
                              </p:par>
                            </p:childTnLst>
                          </p:cTn>
                        </p:par>
                      </p:childTnLst>
                    </p:cTn>
                  </p:par>
                  <p:par>
                    <p:cTn fill="hold" id="341">
                      <p:stCondLst>
                        <p:cond delay="indefinite"/>
                      </p:stCondLst>
                      <p:childTnLst>
                        <p:par>
                          <p:cTn fill="hold" id="342">
                            <p:stCondLst>
                              <p:cond delay="0"/>
                            </p:stCondLst>
                            <p:childTnLst>
                              <p:par>
                                <p:cTn fill="hold" id="343" nodeType="clickEffect" presetClass="entr" presetID="1">
                                  <p:stCondLst>
                                    <p:cond delay="0"/>
                                  </p:stCondLst>
                                  <p:childTnLst>
                                    <p:set>
                                      <p:cBhvr>
                                        <p:cTn dur="1" fill="hold" id="344">
                                          <p:stCondLst>
                                            <p:cond delay="0"/>
                                          </p:stCondLst>
                                        </p:cTn>
                                        <p:tgtEl>
                                          <p:spTgt spid="222">
                                            <p:txEl>
                                              <p:pRg end="1040" st="1037"/>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3" name="TextShape 1"/>
          <p:cNvSpPr txBox="1"/>
          <p:nvPr/>
        </p:nvSpPr>
        <p:spPr>
          <a:xfrm>
            <a:off x="457200" y="533520"/>
            <a:ext cx="8229240" cy="990360"/>
          </a:xfrm>
          <a:prstGeom prst="rect">
            <a:avLst/>
          </a:prstGeom>
        </p:spPr>
        <p:txBody>
          <a:bodyPr anchor="ctr"/>
          <a:p>
            <a:pPr>
              <a:lnSpc>
                <a:spcPct val="100000"/>
              </a:lnSpc>
            </a:pPr>
            <a:r>
              <a:rPr lang="fr-FR" sz="3600" u="sng">
                <a:solidFill>
                  <a:srgbClr val="000000"/>
                </a:solidFill>
                <a:latin typeface="Arial"/>
              </a:rPr>
              <a:t>Leçon 4</a:t>
            </a:r>
            <a:r>
              <a:rPr lang="fr-FR" sz="3600">
                <a:solidFill>
                  <a:srgbClr val="000000"/>
                </a:solidFill>
                <a:latin typeface="Arial"/>
              </a:rPr>
              <a:t>. Transports et mobilités à Londres, les aménagements d’une métropole mondiale</a:t>
            </a:r>
            <a:r>
              <a:rPr lang="fr-FR" sz="4000">
                <a:solidFill>
                  <a:srgbClr val="000000"/>
                </a:solidFill>
                <a:latin typeface="Arial"/>
              </a:rPr>
              <a:t>.</a:t>
            </a:r>
            <a:endParaRPr/>
          </a:p>
        </p:txBody>
      </p:sp>
      <p:sp>
        <p:nvSpPr>
          <p:cNvPr id="224" name="TextShape 2"/>
          <p:cNvSpPr txBox="1"/>
          <p:nvPr/>
        </p:nvSpPr>
        <p:spPr>
          <a:xfrm>
            <a:off x="457200" y="1600200"/>
            <a:ext cx="8229240" cy="4876560"/>
          </a:xfrm>
          <a:prstGeom prst="rect">
            <a:avLst/>
          </a:prstGeom>
        </p:spPr>
        <p:txBody>
          <a:bodyPr/>
          <a:p>
            <a:pPr algn="just">
              <a:lnSpc>
                <a:spcPct val="100000"/>
              </a:lnSpc>
              <a:buSzPct val="25000"/>
              <a:buFont typeface="Arial"/>
              <a:buChar char="•"/>
            </a:pPr>
            <a:r>
              <a:rPr lang="fr-FR" sz="2400" u="sng">
                <a:solidFill>
                  <a:srgbClr val="000000"/>
                </a:solidFill>
                <a:latin typeface="Arial"/>
              </a:rPr>
              <a:t>Problématique</a:t>
            </a:r>
            <a:r>
              <a:rPr lang="fr-FR" sz="2400">
                <a:solidFill>
                  <a:srgbClr val="000000"/>
                </a:solidFill>
                <a:latin typeface="Arial"/>
              </a:rPr>
              <a:t> = comment les politiques d’aménagement à Londres cherchent-elles à réduire les problèmes liés aux mobilités?</a:t>
            </a:r>
            <a:endParaRPr/>
          </a:p>
          <a:p>
            <a:pPr algn="just">
              <a:lnSpc>
                <a:spcPct val="100000"/>
              </a:lnSpc>
              <a:buSzPct val="25000"/>
              <a:buFont typeface="Arial"/>
              <a:buChar char="•"/>
            </a:pPr>
            <a:r>
              <a:rPr lang="fr-FR" sz="2400" u="sng">
                <a:solidFill>
                  <a:srgbClr val="000000"/>
                </a:solidFill>
                <a:latin typeface="Arial"/>
              </a:rPr>
              <a:t>Démarche</a:t>
            </a:r>
            <a:r>
              <a:rPr lang="fr-FR" sz="2400">
                <a:solidFill>
                  <a:srgbClr val="000000"/>
                </a:solidFill>
                <a:latin typeface="Arial"/>
              </a:rPr>
              <a:t>: un document est l’unique support d’apprentissage de la séance. Il est questionné par une </a:t>
            </a:r>
            <a:r>
              <a:rPr lang="fr-FR" sz="2400" u="sng">
                <a:solidFill>
                  <a:srgbClr val="000000"/>
                </a:solidFill>
                <a:latin typeface="Arial"/>
              </a:rPr>
              <a:t>consigne</a:t>
            </a:r>
            <a:r>
              <a:rPr lang="fr-FR" sz="2400">
                <a:solidFill>
                  <a:srgbClr val="000000"/>
                </a:solidFill>
                <a:latin typeface="Arial"/>
              </a:rPr>
              <a:t>  qui est la problématique de la séance.</a:t>
            </a:r>
            <a:endParaRPr/>
          </a:p>
          <a:p>
            <a:pPr algn="just">
              <a:lnSpc>
                <a:spcPct val="100000"/>
              </a:lnSpc>
              <a:buSzPct val="25000"/>
              <a:buFont typeface="Arial"/>
              <a:buChar char="•"/>
            </a:pPr>
            <a:r>
              <a:rPr lang="fr-FR" sz="2400" u="sng">
                <a:solidFill>
                  <a:srgbClr val="000000"/>
                </a:solidFill>
                <a:latin typeface="Arial"/>
              </a:rPr>
              <a:t>Capacités du tableau</a:t>
            </a:r>
            <a:r>
              <a:rPr lang="fr-FR" sz="2400">
                <a:solidFill>
                  <a:srgbClr val="000000"/>
                </a:solidFill>
                <a:latin typeface="Arial"/>
              </a:rPr>
              <a:t>: </a:t>
            </a:r>
            <a:r>
              <a:rPr lang="fr-FR" sz="2400">
                <a:solidFill>
                  <a:srgbClr val="7030a0"/>
                </a:solidFill>
                <a:latin typeface="Arial"/>
              </a:rPr>
              <a:t>prélever […]des informations; cerner le sens général d’un document et le mettre en relation avec la situation géographique étudiée</a:t>
            </a:r>
            <a:r>
              <a:rPr lang="fr-FR" sz="2400">
                <a:solidFill>
                  <a:srgbClr val="000000"/>
                </a:solidFill>
                <a:latin typeface="Arial"/>
              </a:rPr>
              <a:t>. </a:t>
            </a:r>
            <a:endParaRPr/>
          </a:p>
          <a:p>
            <a:pPr>
              <a:lnSpc>
                <a:spcPct val="100000"/>
              </a:lnSpc>
            </a:pPr>
            <a:endParaRPr/>
          </a:p>
        </p:txBody>
      </p:sp>
    </p:spTree>
  </p:cSld>
  <p:timing>
    <p:tnLst>
      <p:par>
        <p:cTn dur="indefinite" id="345" nodeType="tmRoot" restart="never">
          <p:childTnLst>
            <p:seq>
              <p:cTn dur="indefinite" id="346" nodeType="mainSeq">
                <p:childTnLst>
                  <p:par>
                    <p:cTn fill="hold" id="347">
                      <p:stCondLst>
                        <p:cond delay="indefinite"/>
                      </p:stCondLst>
                      <p:childTnLst>
                        <p:par>
                          <p:cTn fill="hold" id="348">
                            <p:stCondLst>
                              <p:cond delay="0"/>
                            </p:stCondLst>
                            <p:childTnLst>
                              <p:par>
                                <p:cTn fill="hold" id="349" nodeType="clickEffect" presetClass="entr" presetID="1">
                                  <p:stCondLst>
                                    <p:cond delay="0"/>
                                  </p:stCondLst>
                                  <p:childTnLst>
                                    <p:set>
                                      <p:cBhvr>
                                        <p:cTn dur="1" fill="hold" id="350">
                                          <p:stCondLst>
                                            <p:cond delay="0"/>
                                          </p:stCondLst>
                                        </p:cTn>
                                        <p:tgtEl>
                                          <p:spTgt spid="224">
                                            <p:txEl>
                                              <p:pRg end="123" st="0"/>
                                            </p:txEl>
                                          </p:spTgt>
                                        </p:tgtEl>
                                        <p:attrNameLst>
                                          <p:attrName>style.visibility</p:attrName>
                                        </p:attrNameLst>
                                      </p:cBhvr>
                                      <p:to>
                                        <p:strVal val="visible"/>
                                      </p:to>
                                    </p:set>
                                  </p:childTnLst>
                                </p:cTn>
                              </p:par>
                            </p:childTnLst>
                          </p:cTn>
                        </p:par>
                      </p:childTnLst>
                    </p:cTn>
                  </p:par>
                  <p:par>
                    <p:cTn fill="hold" id="351">
                      <p:stCondLst>
                        <p:cond delay="indefinite"/>
                      </p:stCondLst>
                      <p:childTnLst>
                        <p:par>
                          <p:cTn fill="hold" id="352">
                            <p:stCondLst>
                              <p:cond delay="0"/>
                            </p:stCondLst>
                            <p:childTnLst>
                              <p:par>
                                <p:cTn fill="hold" id="353" nodeType="clickEffect" presetClass="entr" presetID="1">
                                  <p:stCondLst>
                                    <p:cond delay="0"/>
                                  </p:stCondLst>
                                  <p:childTnLst>
                                    <p:set>
                                      <p:cBhvr>
                                        <p:cTn dur="1" fill="hold" id="354">
                                          <p:stCondLst>
                                            <p:cond delay="0"/>
                                          </p:stCondLst>
                                        </p:cTn>
                                        <p:tgtEl>
                                          <p:spTgt spid="224">
                                            <p:txEl>
                                              <p:pRg end="271" st="123"/>
                                            </p:txEl>
                                          </p:spTgt>
                                        </p:tgtEl>
                                        <p:attrNameLst>
                                          <p:attrName>style.visibility</p:attrName>
                                        </p:attrNameLst>
                                      </p:cBhvr>
                                      <p:to>
                                        <p:strVal val="visible"/>
                                      </p:to>
                                    </p:set>
                                  </p:childTnLst>
                                </p:cTn>
                              </p:par>
                            </p:childTnLst>
                          </p:cTn>
                        </p:par>
                      </p:childTnLst>
                    </p:cTn>
                  </p:par>
                  <p:par>
                    <p:cTn fill="hold" id="355">
                      <p:stCondLst>
                        <p:cond delay="indefinite"/>
                      </p:stCondLst>
                      <p:childTnLst>
                        <p:par>
                          <p:cTn fill="hold" id="356">
                            <p:stCondLst>
                              <p:cond delay="0"/>
                            </p:stCondLst>
                            <p:childTnLst>
                              <p:par>
                                <p:cTn fill="hold" id="357" nodeType="clickEffect" presetClass="entr" presetID="1">
                                  <p:stCondLst>
                                    <p:cond delay="0"/>
                                  </p:stCondLst>
                                  <p:childTnLst>
                                    <p:set>
                                      <p:cBhvr>
                                        <p:cTn dur="1" fill="hold" id="358">
                                          <p:stCondLst>
                                            <p:cond delay="0"/>
                                          </p:stCondLst>
                                        </p:cTn>
                                        <p:tgtEl>
                                          <p:spTgt spid="224">
                                            <p:txEl>
                                              <p:pRg end="426" st="271"/>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5" name="TextShape 1"/>
          <p:cNvSpPr txBox="1"/>
          <p:nvPr/>
        </p:nvSpPr>
        <p:spPr>
          <a:xfrm>
            <a:off x="457200" y="533520"/>
            <a:ext cx="8229240" cy="990360"/>
          </a:xfrm>
          <a:prstGeom prst="rect">
            <a:avLst/>
          </a:prstGeom>
        </p:spPr>
        <p:txBody>
          <a:bodyPr anchor="ctr"/>
          <a:p>
            <a:pPr>
              <a:lnSpc>
                <a:spcPct val="100000"/>
              </a:lnSpc>
            </a:pPr>
            <a:r>
              <a:rPr lang="fr-FR" sz="4000">
                <a:solidFill>
                  <a:srgbClr val="3e3d2d"/>
                </a:solidFill>
                <a:latin typeface="Arial"/>
              </a:rPr>
              <a:t>Supports et consigne</a:t>
            </a:r>
            <a:endParaRPr/>
          </a:p>
        </p:txBody>
      </p:sp>
      <p:sp>
        <p:nvSpPr>
          <p:cNvPr id="226" name="TextShape 2"/>
          <p:cNvSpPr txBox="1"/>
          <p:nvPr/>
        </p:nvSpPr>
        <p:spPr>
          <a:xfrm>
            <a:off x="457200" y="1600200"/>
            <a:ext cx="8229240" cy="4876560"/>
          </a:xfrm>
          <a:prstGeom prst="rect">
            <a:avLst/>
          </a:prstGeom>
        </p:spPr>
        <p:txBody>
          <a:bodyPr/>
          <a:p>
            <a:pPr>
              <a:lnSpc>
                <a:spcPct val="100000"/>
              </a:lnSpc>
              <a:buSzPct val="25000"/>
              <a:buFont charset="2" typeface="Wingdings"/>
              <a:buChar char=""/>
            </a:pPr>
            <a:r>
              <a:rPr lang="fr-FR" sz="2400">
                <a:solidFill>
                  <a:srgbClr val="000000"/>
                </a:solidFill>
                <a:latin typeface="Arial"/>
              </a:rPr>
              <a:t>  </a:t>
            </a:r>
            <a:r>
              <a:rPr lang="fr-FR" sz="2400" u="sng">
                <a:solidFill>
                  <a:srgbClr val="000000"/>
                </a:solidFill>
                <a:latin typeface="Arial"/>
              </a:rPr>
              <a:t>Supports</a:t>
            </a:r>
            <a:r>
              <a:rPr lang="fr-FR" sz="2400">
                <a:solidFill>
                  <a:srgbClr val="000000"/>
                </a:solidFill>
                <a:latin typeface="Arial"/>
              </a:rPr>
              <a:t>:</a:t>
            </a:r>
            <a:endParaRPr/>
          </a:p>
          <a:p>
            <a:pPr>
              <a:lnSpc>
                <a:spcPct val="100000"/>
              </a:lnSpc>
            </a:pPr>
            <a:r>
              <a:rPr lang="fr-FR" sz="2400">
                <a:solidFill>
                  <a:srgbClr val="000000"/>
                </a:solidFill>
                <a:latin typeface="Arial"/>
              </a:rPr>
              <a:t>	</a:t>
            </a:r>
            <a:r>
              <a:rPr lang="fr-FR" sz="2400">
                <a:solidFill>
                  <a:srgbClr val="000000"/>
                </a:solidFill>
                <a:latin typeface="Arial"/>
              </a:rPr>
              <a:t>-  un document outil: carte « Assumer la croissance de la métropole saturée » (congestion du métro, projets de densification, projets de RER), </a:t>
            </a:r>
            <a:r>
              <a:rPr i="1" lang="fr-FR" sz="2400">
                <a:solidFill>
                  <a:srgbClr val="000000"/>
                </a:solidFill>
                <a:latin typeface="Arial"/>
              </a:rPr>
              <a:t>Atlas de Londres</a:t>
            </a:r>
            <a:r>
              <a:rPr lang="fr-FR" sz="2400">
                <a:solidFill>
                  <a:srgbClr val="000000"/>
                </a:solidFill>
                <a:latin typeface="Arial"/>
              </a:rPr>
              <a:t>, Autrement, 2012.</a:t>
            </a:r>
            <a:endParaRPr/>
          </a:p>
          <a:p>
            <a:pPr>
              <a:lnSpc>
                <a:spcPct val="100000"/>
              </a:lnSpc>
            </a:pPr>
            <a:r>
              <a:rPr lang="fr-FR" sz="2400">
                <a:solidFill>
                  <a:srgbClr val="000000"/>
                </a:solidFill>
                <a:latin typeface="Arial"/>
              </a:rPr>
              <a:t>	</a:t>
            </a:r>
            <a:r>
              <a:rPr lang="fr-FR" sz="2400">
                <a:solidFill>
                  <a:srgbClr val="000000"/>
                </a:solidFill>
                <a:latin typeface="Arial"/>
              </a:rPr>
              <a:t>- documents illustratifs: photographie du périphérique M25 saturé et du péage urbain. </a:t>
            </a:r>
            <a:endParaRPr/>
          </a:p>
          <a:p>
            <a:pPr>
              <a:lnSpc>
                <a:spcPct val="100000"/>
              </a:lnSpc>
            </a:pPr>
            <a:endParaRPr/>
          </a:p>
          <a:p>
            <a:pPr>
              <a:lnSpc>
                <a:spcPct val="100000"/>
              </a:lnSpc>
              <a:buSzPct val="25000"/>
              <a:buFont charset="2" typeface="Wingdings"/>
              <a:buChar char=""/>
            </a:pPr>
            <a:r>
              <a:rPr lang="fr-FR" sz="2400">
                <a:solidFill>
                  <a:srgbClr val="000000"/>
                </a:solidFill>
                <a:latin typeface="Arial"/>
              </a:rPr>
              <a:t> </a:t>
            </a:r>
            <a:r>
              <a:rPr lang="fr-FR" sz="2400" u="sng">
                <a:solidFill>
                  <a:srgbClr val="000000"/>
                </a:solidFill>
                <a:latin typeface="Arial"/>
              </a:rPr>
              <a:t>Consigne</a:t>
            </a:r>
            <a:r>
              <a:rPr b="1" lang="fr-FR" sz="2400">
                <a:solidFill>
                  <a:srgbClr val="000000"/>
                </a:solidFill>
                <a:latin typeface="Arial"/>
              </a:rPr>
              <a:t>: montrez comment les politiques d’aménagement à Londres cherchent à réduire les problèmes liés aux mobilités.</a:t>
            </a:r>
            <a:endParaRPr/>
          </a:p>
          <a:p>
            <a:pPr>
              <a:lnSpc>
                <a:spcPct val="100000"/>
              </a:lnSpc>
            </a:pPr>
            <a:endParaRPr/>
          </a:p>
          <a:p>
            <a:pPr>
              <a:lnSpc>
                <a:spcPct val="100000"/>
              </a:lnSpc>
              <a:buSzPct val="25000"/>
              <a:buFont charset="2" typeface="Wingdings"/>
              <a:buChar char=""/>
            </a:pPr>
            <a:r>
              <a:rPr lang="fr-FR" sz="2400">
                <a:solidFill>
                  <a:srgbClr val="00b0f0"/>
                </a:solidFill>
                <a:latin typeface="Arial"/>
              </a:rPr>
              <a:t>Le professeur explique la légende de la carte et apporte des informations supplémentaires en s’appuyant sur des documents illustratifs. </a:t>
            </a:r>
            <a:r>
              <a:rPr lang="fr-FR" sz="2400">
                <a:solidFill>
                  <a:srgbClr val="00b050"/>
                </a:solidFill>
                <a:latin typeface="Arial"/>
              </a:rPr>
              <a:t>Les élèves rédigent la réponse à la consigne. Ils travaillent l’</a:t>
            </a:r>
            <a:r>
              <a:rPr b="1" lang="fr-FR" sz="2400">
                <a:solidFill>
                  <a:srgbClr val="00b050"/>
                </a:solidFill>
                <a:latin typeface="Arial"/>
              </a:rPr>
              <a:t>articulation des informations du document et des connaissances</a:t>
            </a:r>
            <a:r>
              <a:rPr lang="fr-FR" sz="2400">
                <a:solidFill>
                  <a:srgbClr val="00b050"/>
                </a:solidFill>
                <a:latin typeface="Arial"/>
              </a:rPr>
              <a:t>. Les réponses mutualisées servent de trace écrite de la leçon.</a:t>
            </a:r>
            <a:endParaRPr/>
          </a:p>
          <a:p>
            <a:pPr>
              <a:lnSpc>
                <a:spcPct val="100000"/>
              </a:lnSpc>
            </a:pPr>
            <a:endParaRPr/>
          </a:p>
          <a:p>
            <a:pPr>
              <a:lnSpc>
                <a:spcPct val="100000"/>
              </a:lnSpc>
            </a:pPr>
            <a:endParaRPr/>
          </a:p>
        </p:txBody>
      </p:sp>
    </p:spTree>
  </p:cSld>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7" name="TextShape 1"/>
          <p:cNvSpPr txBox="1"/>
          <p:nvPr/>
        </p:nvSpPr>
        <p:spPr>
          <a:xfrm>
            <a:off x="457200" y="533520"/>
            <a:ext cx="8229240" cy="990360"/>
          </a:xfrm>
          <a:prstGeom prst="rect">
            <a:avLst/>
          </a:prstGeom>
        </p:spPr>
        <p:txBody>
          <a:bodyPr anchor="ctr"/>
          <a:p>
            <a:pPr>
              <a:lnSpc>
                <a:spcPct val="100000"/>
              </a:lnSpc>
            </a:pPr>
            <a:r>
              <a:rPr lang="fr-FR" sz="2400">
                <a:solidFill>
                  <a:srgbClr val="3e3d2d"/>
                </a:solidFill>
                <a:latin typeface="Arial"/>
              </a:rPr>
              <a:t>Documents illustratifs.</a:t>
            </a:r>
            <a:endParaRPr/>
          </a:p>
        </p:txBody>
      </p:sp>
      <p:sp>
        <p:nvSpPr>
          <p:cNvPr id="228" name="TextShape 2"/>
          <p:cNvSpPr txBox="1"/>
          <p:nvPr/>
        </p:nvSpPr>
        <p:spPr>
          <a:xfrm>
            <a:off x="457200" y="1673280"/>
            <a:ext cx="4038120" cy="4717800"/>
          </a:xfrm>
          <a:prstGeom prst="rect">
            <a:avLst/>
          </a:prstGeom>
        </p:spPr>
        <p:txBody>
          <a:bodyPr/>
          <a:p>
            <a:endParaRPr/>
          </a:p>
        </p:txBody>
      </p:sp>
      <p:sp>
        <p:nvSpPr>
          <p:cNvPr id="229" name="TextShape 3"/>
          <p:cNvSpPr txBox="1"/>
          <p:nvPr/>
        </p:nvSpPr>
        <p:spPr>
          <a:xfrm>
            <a:off x="4648320" y="1673280"/>
            <a:ext cx="4038120" cy="4717800"/>
          </a:xfrm>
          <a:prstGeom prst="rect">
            <a:avLst/>
          </a:prstGeom>
        </p:spPr>
        <p:txBody>
          <a:bodyPr anchor="ctr"/>
          <a:p>
            <a:endParaRPr/>
          </a:p>
        </p:txBody>
      </p:sp>
      <p:pic>
        <p:nvPicPr>
          <p:cNvPr descr="" id="230" name="Picture 2"/>
          <p:cNvPicPr/>
          <p:nvPr/>
        </p:nvPicPr>
        <p:blipFill>
          <a:blip r:embed="rId1"/>
          <a:stretch>
            <a:fillRect/>
          </a:stretch>
        </p:blipFill>
        <p:spPr>
          <a:xfrm>
            <a:off x="323640" y="1628640"/>
            <a:ext cx="4032360" cy="4110840"/>
          </a:xfrm>
          <a:prstGeom prst="rect">
            <a:avLst/>
          </a:prstGeom>
        </p:spPr>
      </p:pic>
      <p:sp>
        <p:nvSpPr>
          <p:cNvPr id="231" name="CustomShape 4"/>
          <p:cNvSpPr/>
          <p:nvPr/>
        </p:nvSpPr>
        <p:spPr>
          <a:xfrm>
            <a:off x="323640" y="5949360"/>
            <a:ext cx="4176000" cy="913320"/>
          </a:xfrm>
          <a:prstGeom prst="rect">
            <a:avLst/>
          </a:prstGeom>
        </p:spPr>
        <p:txBody>
          <a:bodyPr bIns="45000" lIns="90000" rIns="90000" tIns="45000"/>
          <a:p>
            <a:pPr>
              <a:lnSpc>
                <a:spcPct val="100000"/>
              </a:lnSpc>
            </a:pPr>
            <a:r>
              <a:rPr lang="fr-FR">
                <a:solidFill>
                  <a:srgbClr val="000000"/>
                </a:solidFill>
                <a:latin typeface="Arial"/>
              </a:rPr>
              <a:t>Congestion à l’extérieur du grand Londres, le périphérique M25. </a:t>
            </a:r>
            <a:r>
              <a:rPr lang="fr-FR" u="sng">
                <a:solidFill>
                  <a:srgbClr val="000000"/>
                </a:solidFill>
                <a:latin typeface="Arial"/>
              </a:rPr>
              <a:t>Source</a:t>
            </a:r>
            <a:r>
              <a:rPr lang="fr-FR">
                <a:solidFill>
                  <a:srgbClr val="000000"/>
                </a:solidFill>
                <a:latin typeface="Arial"/>
              </a:rPr>
              <a:t>: Géoconfluences. </a:t>
            </a:r>
            <a:endParaRPr/>
          </a:p>
        </p:txBody>
      </p:sp>
      <p:pic>
        <p:nvPicPr>
          <p:cNvPr descr="" id="232" name="Picture 3"/>
          <p:cNvPicPr/>
          <p:nvPr/>
        </p:nvPicPr>
        <p:blipFill>
          <a:blip r:embed="rId2"/>
          <a:stretch>
            <a:fillRect/>
          </a:stretch>
        </p:blipFill>
        <p:spPr>
          <a:xfrm>
            <a:off x="4530600" y="1657080"/>
            <a:ext cx="4378320" cy="3283560"/>
          </a:xfrm>
          <a:prstGeom prst="rect">
            <a:avLst/>
          </a:prstGeom>
        </p:spPr>
      </p:pic>
      <p:sp>
        <p:nvSpPr>
          <p:cNvPr id="233" name="CustomShape 5"/>
          <p:cNvSpPr/>
          <p:nvPr/>
        </p:nvSpPr>
        <p:spPr>
          <a:xfrm>
            <a:off x="4860000" y="5301360"/>
            <a:ext cx="3888000" cy="913320"/>
          </a:xfrm>
          <a:prstGeom prst="rect">
            <a:avLst/>
          </a:prstGeom>
        </p:spPr>
        <p:txBody>
          <a:bodyPr bIns="45000" lIns="90000" rIns="90000" tIns="45000"/>
          <a:p>
            <a:pPr>
              <a:lnSpc>
                <a:spcPct val="100000"/>
              </a:lnSpc>
            </a:pPr>
            <a:r>
              <a:rPr lang="fr-FR">
                <a:solidFill>
                  <a:srgbClr val="000000"/>
                </a:solidFill>
                <a:latin typeface="Arial"/>
              </a:rPr>
              <a:t>Le péage urbain: signalétique à l’entrée de la zone à péage. </a:t>
            </a:r>
            <a:r>
              <a:rPr lang="fr-FR" u="sng">
                <a:solidFill>
                  <a:srgbClr val="000000"/>
                </a:solidFill>
                <a:latin typeface="Arial"/>
              </a:rPr>
              <a:t>Source</a:t>
            </a:r>
            <a:r>
              <a:rPr lang="fr-FR">
                <a:solidFill>
                  <a:srgbClr val="000000"/>
                </a:solidFill>
                <a:latin typeface="Arial"/>
              </a:rPr>
              <a:t>: Géoconfluences. </a:t>
            </a:r>
            <a:endParaRPr/>
          </a:p>
        </p:txBody>
      </p:sp>
      <p:sp>
        <p:nvSpPr>
          <p:cNvPr id="234" name="CustomShape 6"/>
          <p:cNvSpPr/>
          <p:nvPr/>
        </p:nvSpPr>
        <p:spPr>
          <a:xfrm>
            <a:off x="5724000" y="6525360"/>
            <a:ext cx="1656000" cy="364680"/>
          </a:xfrm>
          <a:prstGeom prst="rect">
            <a:avLst/>
          </a:prstGeom>
        </p:spPr>
        <p:txBody>
          <a:bodyPr bIns="45000" lIns="90000" rIns="90000" tIns="45000"/>
          <a:p>
            <a:pPr>
              <a:lnSpc>
                <a:spcPct val="100000"/>
              </a:lnSpc>
            </a:pPr>
            <a:r>
              <a:rPr lang="fr-FR">
                <a:solidFill>
                  <a:srgbClr val="000000"/>
                </a:solidFill>
                <a:latin typeface="Arial"/>
              </a:rPr>
              <a:t>Retour.</a:t>
            </a:r>
            <a:endParaRPr/>
          </a:p>
        </p:txBody>
      </p:sp>
    </p:spTree>
  </p:cSld>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5" name="TextShape 1"/>
          <p:cNvSpPr txBox="1"/>
          <p:nvPr/>
        </p:nvSpPr>
        <p:spPr>
          <a:xfrm>
            <a:off x="457200" y="533520"/>
            <a:ext cx="8229240" cy="990360"/>
          </a:xfrm>
          <a:prstGeom prst="rect">
            <a:avLst/>
          </a:prstGeom>
        </p:spPr>
        <p:txBody>
          <a:bodyPr anchor="ctr"/>
          <a:p>
            <a:pPr>
              <a:lnSpc>
                <a:spcPct val="100000"/>
              </a:lnSpc>
            </a:pPr>
            <a:r>
              <a:rPr lang="fr-FR" sz="4000">
                <a:solidFill>
                  <a:srgbClr val="3e3d2d"/>
                </a:solidFill>
                <a:latin typeface="Arial"/>
              </a:rPr>
              <a:t>Eléments de réponse à la consigne</a:t>
            </a:r>
            <a:r>
              <a:rPr lang="fr-FR" sz="4000">
                <a:solidFill>
                  <a:srgbClr val="3e3d2d"/>
                </a:solidFill>
                <a:latin typeface="Arial"/>
              </a:rPr>
              <a:t>
</a:t>
            </a:r>
            <a:r>
              <a:rPr lang="fr-FR" sz="4000">
                <a:solidFill>
                  <a:srgbClr val="3e3d2d"/>
                </a:solidFill>
                <a:latin typeface="Arial"/>
              </a:rPr>
              <a:t>attendus</a:t>
            </a:r>
            <a:endParaRPr/>
          </a:p>
        </p:txBody>
      </p:sp>
      <p:sp>
        <p:nvSpPr>
          <p:cNvPr id="236" name="TextShape 2"/>
          <p:cNvSpPr txBox="1"/>
          <p:nvPr/>
        </p:nvSpPr>
        <p:spPr>
          <a:xfrm>
            <a:off x="457200" y="1600200"/>
            <a:ext cx="8229240" cy="4876560"/>
          </a:xfrm>
          <a:prstGeom prst="rect">
            <a:avLst/>
          </a:prstGeom>
        </p:spPr>
        <p:txBody>
          <a:bodyPr/>
          <a:p>
            <a:pPr>
              <a:lnSpc>
                <a:spcPct val="100000"/>
              </a:lnSpc>
            </a:pPr>
            <a:r>
              <a:rPr lang="fr-FR" sz="2400">
                <a:solidFill>
                  <a:srgbClr val="000000"/>
                </a:solidFill>
                <a:latin typeface="Arial"/>
              </a:rPr>
              <a:t> </a:t>
            </a:r>
            <a:endParaRPr/>
          </a:p>
          <a:p>
            <a:pPr>
              <a:lnSpc>
                <a:spcPct val="100000"/>
              </a:lnSpc>
              <a:buSzPct val="25000"/>
              <a:buFont typeface="Arial"/>
              <a:buChar char="•"/>
            </a:pPr>
            <a:r>
              <a:rPr lang="fr-FR" sz="2400" u="sng">
                <a:solidFill>
                  <a:srgbClr val="000000"/>
                </a:solidFill>
                <a:latin typeface="Arial"/>
              </a:rPr>
              <a:t>Les problèmes liés aux mobilités à Londres</a:t>
            </a:r>
            <a:r>
              <a:rPr lang="fr-FR" sz="2400">
                <a:solidFill>
                  <a:srgbClr val="000000"/>
                </a:solidFill>
                <a:latin typeface="Arial"/>
              </a:rPr>
              <a:t>. La carte représente la congestion du métro. Mais, ce n’est pas le seul problème lié aux mobilités. Ces dernières, en forte croissance, provoquent une saturation du réseau routier et sont à l’origine de pollutions atmosphériques et sonores.</a:t>
            </a:r>
            <a:endParaRPr/>
          </a:p>
          <a:p>
            <a:pPr>
              <a:lnSpc>
                <a:spcPct val="100000"/>
              </a:lnSpc>
              <a:buSzPct val="25000"/>
              <a:buFont typeface="Arial"/>
              <a:buChar char="•"/>
            </a:pPr>
            <a:r>
              <a:rPr lang="fr-FR" sz="2400" u="sng">
                <a:solidFill>
                  <a:srgbClr val="000000"/>
                </a:solidFill>
                <a:latin typeface="Arial"/>
              </a:rPr>
              <a:t>Une politique urbaine volontariste</a:t>
            </a:r>
            <a:r>
              <a:rPr lang="fr-FR" sz="2400">
                <a:solidFill>
                  <a:srgbClr val="000000"/>
                </a:solidFill>
                <a:latin typeface="Arial"/>
              </a:rPr>
              <a:t>. Elle repose sur une densification des zones urbanisées (carte) pour réduire les mobilités, sur  une volonté de réduire l’usage de l’automobile par le développement des réseaux de transports en commun (carte), mais aussi sur des contraintes imposées aux automobilistes (péage urbain). </a:t>
            </a:r>
            <a:endParaRPr/>
          </a:p>
          <a:p>
            <a:pPr>
              <a:lnSpc>
                <a:spcPct val="100000"/>
              </a:lnSpc>
              <a:buSzPct val="25000"/>
              <a:buFont typeface="Arial"/>
              <a:buChar char="•"/>
            </a:pPr>
            <a:r>
              <a:rPr lang="fr-FR" sz="2400" u="sng">
                <a:solidFill>
                  <a:srgbClr val="000000"/>
                </a:solidFill>
                <a:latin typeface="Arial"/>
              </a:rPr>
              <a:t>Des résultats à nuancer</a:t>
            </a:r>
            <a:r>
              <a:rPr lang="fr-FR" sz="2400">
                <a:solidFill>
                  <a:srgbClr val="000000"/>
                </a:solidFill>
                <a:latin typeface="Arial"/>
              </a:rPr>
              <a:t>. La part des transports en commun dans les déplacements a progressé et on observe une réduction légère de la circulation automobile dans le centre. Mais, le péage urbain pénalise les catégories populaires. Par ailleurs, à l’échelle du Grand Londres, les problèmes liés au mobilités demeurent :110 000 véhicules rentrent dans Londres quotidiennement alors que 2,5 millions rentrent dans le Grand Londres.</a:t>
            </a:r>
            <a:endParaRPr/>
          </a:p>
          <a:p>
            <a:pPr>
              <a:lnSpc>
                <a:spcPct val="100000"/>
              </a:lnSpc>
            </a:pPr>
            <a:r>
              <a:rPr lang="fr-FR" sz="2400">
                <a:solidFill>
                  <a:srgbClr val="000000"/>
                </a:solidFill>
                <a:latin typeface="Arial"/>
              </a:rPr>
              <a:t> </a:t>
            </a:r>
            <a:endParaRPr/>
          </a:p>
        </p:txBody>
      </p:sp>
    </p:spTree>
  </p:cSld>
  <p:timing>
    <p:tnLst>
      <p:par>
        <p:cTn dur="indefinite" id="359" nodeType="tmRoot" restart="never">
          <p:childTnLst>
            <p:seq>
              <p:cTn dur="indefinite" id="360" nodeType="mainSeq">
                <p:childTnLst>
                  <p:par>
                    <p:cTn fill="hold" id="361">
                      <p:stCondLst>
                        <p:cond delay="indefinite"/>
                      </p:stCondLst>
                      <p:childTnLst>
                        <p:par>
                          <p:cTn fill="hold" id="362">
                            <p:stCondLst>
                              <p:cond delay="0"/>
                            </p:stCondLst>
                            <p:childTnLst>
                              <p:par>
                                <p:cTn fill="hold" id="363" nodeType="clickEffect" presetClass="entr" presetID="1">
                                  <p:stCondLst>
                                    <p:cond delay="0"/>
                                  </p:stCondLst>
                                  <p:childTnLst>
                                    <p:set>
                                      <p:cBhvr>
                                        <p:cTn dur="1" fill="hold" id="364">
                                          <p:stCondLst>
                                            <p:cond delay="0"/>
                                          </p:stCondLst>
                                        </p:cTn>
                                        <p:tgtEl>
                                          <p:spTgt spid="236">
                                            <p:txEl>
                                              <p:pRg end="286" st="2"/>
                                            </p:txEl>
                                          </p:spTgt>
                                        </p:tgtEl>
                                        <p:attrNameLst>
                                          <p:attrName>style.visibility</p:attrName>
                                        </p:attrNameLst>
                                      </p:cBhvr>
                                      <p:to>
                                        <p:strVal val="visible"/>
                                      </p:to>
                                    </p:set>
                                  </p:childTnLst>
                                </p:cTn>
                              </p:par>
                            </p:childTnLst>
                          </p:cTn>
                        </p:par>
                      </p:childTnLst>
                    </p:cTn>
                  </p:par>
                  <p:par>
                    <p:cTn fill="hold" id="365">
                      <p:stCondLst>
                        <p:cond delay="indefinite"/>
                      </p:stCondLst>
                      <p:childTnLst>
                        <p:par>
                          <p:cTn fill="hold" id="366">
                            <p:stCondLst>
                              <p:cond delay="0"/>
                            </p:stCondLst>
                            <p:childTnLst>
                              <p:par>
                                <p:cTn fill="hold" id="367" nodeType="clickEffect" presetClass="entr" presetID="1">
                                  <p:stCondLst>
                                    <p:cond delay="0"/>
                                  </p:stCondLst>
                                  <p:childTnLst>
                                    <p:set>
                                      <p:cBhvr>
                                        <p:cTn dur="1" fill="hold" id="368">
                                          <p:stCondLst>
                                            <p:cond delay="0"/>
                                          </p:stCondLst>
                                        </p:cTn>
                                        <p:tgtEl>
                                          <p:spTgt spid="236">
                                            <p:txEl>
                                              <p:pRg end="607" st="286"/>
                                            </p:txEl>
                                          </p:spTgt>
                                        </p:tgtEl>
                                        <p:attrNameLst>
                                          <p:attrName>style.visibility</p:attrName>
                                        </p:attrNameLst>
                                      </p:cBhvr>
                                      <p:to>
                                        <p:strVal val="visible"/>
                                      </p:to>
                                    </p:set>
                                  </p:childTnLst>
                                </p:cTn>
                              </p:par>
                            </p:childTnLst>
                          </p:cTn>
                        </p:par>
                      </p:childTnLst>
                    </p:cTn>
                  </p:par>
                  <p:par>
                    <p:cTn fill="hold" id="369">
                      <p:stCondLst>
                        <p:cond delay="indefinite"/>
                      </p:stCondLst>
                      <p:childTnLst>
                        <p:par>
                          <p:cTn fill="hold" id="370">
                            <p:stCondLst>
                              <p:cond delay="0"/>
                            </p:stCondLst>
                            <p:childTnLst>
                              <p:par>
                                <p:cTn fill="hold" id="371" nodeType="clickEffect" presetClass="entr" presetID="1">
                                  <p:stCondLst>
                                    <p:cond delay="0"/>
                                  </p:stCondLst>
                                  <p:childTnLst>
                                    <p:set>
                                      <p:cBhvr>
                                        <p:cTn dur="1" fill="hold" id="372">
                                          <p:stCondLst>
                                            <p:cond delay="0"/>
                                          </p:stCondLst>
                                        </p:cTn>
                                        <p:tgtEl>
                                          <p:spTgt spid="236">
                                            <p:txEl>
                                              <p:pRg end="1035" st="607"/>
                                            </p:txEl>
                                          </p:spTgt>
                                        </p:tgtEl>
                                        <p:attrNameLst>
                                          <p:attrName>style.visibility</p:attrName>
                                        </p:attrNameLst>
                                      </p:cBhvr>
                                      <p:to>
                                        <p:strVal val="visible"/>
                                      </p:to>
                                    </p:set>
                                  </p:childTnLst>
                                </p:cTn>
                              </p:par>
                              <p:par>
                                <p:cTn fill="hold" id="373" nodeType="withEffect" presetClass="entr" presetID="1">
                                  <p:stCondLst>
                                    <p:cond delay="0"/>
                                  </p:stCondLst>
                                  <p:childTnLst>
                                    <p:set>
                                      <p:cBhvr>
                                        <p:cTn dur="1" fill="hold" id="374">
                                          <p:stCondLst>
                                            <p:cond delay="0"/>
                                          </p:stCondLst>
                                        </p:cTn>
                                        <p:tgtEl>
                                          <p:spTgt spid="236">
                                            <p:txEl>
                                              <p:pRg end="1037" st="1035"/>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7" name="TextShape 1"/>
          <p:cNvSpPr txBox="1"/>
          <p:nvPr/>
        </p:nvSpPr>
        <p:spPr>
          <a:xfrm>
            <a:off x="457200" y="533520"/>
            <a:ext cx="8229240" cy="990360"/>
          </a:xfrm>
          <a:prstGeom prst="rect">
            <a:avLst/>
          </a:prstGeom>
        </p:spPr>
        <p:txBody>
          <a:bodyPr anchor="ctr"/>
          <a:p>
            <a:pPr>
              <a:lnSpc>
                <a:spcPct val="100000"/>
              </a:lnSpc>
            </a:pPr>
            <a:r>
              <a:rPr lang="fr-FR" sz="3200" u="sng">
                <a:solidFill>
                  <a:srgbClr val="3e3d2d"/>
                </a:solidFill>
                <a:latin typeface="Arial"/>
              </a:rPr>
              <a:t>Leçon 5</a:t>
            </a:r>
            <a:r>
              <a:rPr lang="fr-FR" sz="3200">
                <a:solidFill>
                  <a:srgbClr val="3e3d2d"/>
                </a:solidFill>
                <a:latin typeface="Arial"/>
              </a:rPr>
              <a:t>- Transports et mobilités à Mexico, métropole « au bord de l’asphyxie » (</a:t>
            </a:r>
            <a:r>
              <a:rPr i="1" lang="fr-FR" sz="3200">
                <a:solidFill>
                  <a:srgbClr val="3e3d2d"/>
                </a:solidFill>
                <a:latin typeface="Arial"/>
              </a:rPr>
              <a:t>Atlas de Mexico)</a:t>
            </a:r>
            <a:endParaRPr/>
          </a:p>
        </p:txBody>
      </p:sp>
      <p:sp>
        <p:nvSpPr>
          <p:cNvPr id="238" name="TextShape 2"/>
          <p:cNvSpPr txBox="1"/>
          <p:nvPr/>
        </p:nvSpPr>
        <p:spPr>
          <a:xfrm>
            <a:off x="457200" y="1600200"/>
            <a:ext cx="8229240" cy="4876560"/>
          </a:xfrm>
          <a:prstGeom prst="rect">
            <a:avLst/>
          </a:prstGeom>
        </p:spPr>
        <p:txBody>
          <a:bodyPr/>
          <a:p>
            <a:pPr>
              <a:lnSpc>
                <a:spcPct val="100000"/>
              </a:lnSpc>
            </a:pPr>
            <a:endParaRPr/>
          </a:p>
          <a:p>
            <a:pPr>
              <a:lnSpc>
                <a:spcPct val="100000"/>
              </a:lnSpc>
              <a:buSzPct val="25000"/>
              <a:buFont typeface="Arial"/>
              <a:buChar char="•"/>
            </a:pPr>
            <a:r>
              <a:rPr lang="fr-FR" sz="2400" u="sng">
                <a:solidFill>
                  <a:srgbClr val="000000"/>
                </a:solidFill>
                <a:latin typeface="Arial"/>
              </a:rPr>
              <a:t>Problématique</a:t>
            </a:r>
            <a:r>
              <a:rPr lang="fr-FR" sz="2400">
                <a:solidFill>
                  <a:srgbClr val="000000"/>
                </a:solidFill>
                <a:latin typeface="Arial"/>
              </a:rPr>
              <a:t>: pourquoi peut-on dire de Mexico que c’est une ville « au bord de l’asphyxie »? </a:t>
            </a:r>
            <a:endParaRPr/>
          </a:p>
          <a:p>
            <a:pPr>
              <a:lnSpc>
                <a:spcPct val="100000"/>
              </a:lnSpc>
            </a:pPr>
            <a:endParaRPr/>
          </a:p>
          <a:p>
            <a:pPr>
              <a:lnSpc>
                <a:spcPct val="100000"/>
              </a:lnSpc>
              <a:buSzPct val="25000"/>
              <a:buFont typeface="Arial"/>
              <a:buChar char="•"/>
            </a:pPr>
            <a:r>
              <a:rPr lang="fr-FR" sz="2400" u="sng">
                <a:solidFill>
                  <a:srgbClr val="000000"/>
                </a:solidFill>
                <a:latin typeface="Arial"/>
              </a:rPr>
              <a:t>Plan</a:t>
            </a:r>
            <a:r>
              <a:rPr lang="fr-FR" sz="2400">
                <a:solidFill>
                  <a:srgbClr val="000000"/>
                </a:solidFill>
                <a:latin typeface="Arial"/>
              </a:rPr>
              <a:t>: </a:t>
            </a:r>
            <a:endParaRPr/>
          </a:p>
          <a:p>
            <a:pPr>
              <a:lnSpc>
                <a:spcPct val="100000"/>
              </a:lnSpc>
            </a:pPr>
            <a:r>
              <a:rPr lang="fr-FR" sz="2400">
                <a:solidFill>
                  <a:srgbClr val="000000"/>
                </a:solidFill>
                <a:latin typeface="Arial"/>
              </a:rPr>
              <a:t>	</a:t>
            </a:r>
            <a:r>
              <a:rPr lang="fr-FR" sz="2400">
                <a:solidFill>
                  <a:srgbClr val="000000"/>
                </a:solidFill>
                <a:latin typeface="Arial"/>
              </a:rPr>
              <a:t>1-La mobilité, un défi quotidien.</a:t>
            </a:r>
            <a:endParaRPr/>
          </a:p>
          <a:p>
            <a:pPr>
              <a:lnSpc>
                <a:spcPct val="100000"/>
              </a:lnSpc>
            </a:pPr>
            <a:r>
              <a:rPr lang="fr-FR" sz="2400">
                <a:solidFill>
                  <a:srgbClr val="000000"/>
                </a:solidFill>
                <a:latin typeface="Arial"/>
              </a:rPr>
              <a:t>	</a:t>
            </a:r>
            <a:r>
              <a:rPr lang="fr-FR" sz="2400">
                <a:solidFill>
                  <a:srgbClr val="000000"/>
                </a:solidFill>
                <a:latin typeface="Arial"/>
              </a:rPr>
              <a:t>2- Le choix de l’automobile creuse les inégalités.  </a:t>
            </a:r>
            <a:endParaRPr/>
          </a:p>
          <a:p>
            <a:pPr>
              <a:lnSpc>
                <a:spcPct val="100000"/>
              </a:lnSpc>
            </a:pPr>
            <a:r>
              <a:rPr lang="fr-FR" sz="2400">
                <a:solidFill>
                  <a:srgbClr val="000000"/>
                </a:solidFill>
                <a:latin typeface="Arial"/>
              </a:rPr>
              <a:t>	</a:t>
            </a:r>
            <a:r>
              <a:rPr lang="fr-FR" sz="2400">
                <a:solidFill>
                  <a:srgbClr val="000000"/>
                </a:solidFill>
                <a:latin typeface="Arial"/>
              </a:rPr>
              <a:t>3-Mieux gérer les transports à Mexico, un enjeu à plusieurs échelles. </a:t>
            </a:r>
            <a:endParaRPr/>
          </a:p>
        </p:txBody>
      </p:sp>
    </p:spTree>
  </p:cSld>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9" name="TextShape 1"/>
          <p:cNvSpPr txBox="1"/>
          <p:nvPr/>
        </p:nvSpPr>
        <p:spPr>
          <a:xfrm>
            <a:off x="457200" y="533520"/>
            <a:ext cx="8229240" cy="990360"/>
          </a:xfrm>
          <a:prstGeom prst="rect">
            <a:avLst/>
          </a:prstGeom>
        </p:spPr>
        <p:txBody>
          <a:bodyPr anchor="ctr"/>
          <a:p>
            <a:pPr>
              <a:lnSpc>
                <a:spcPct val="100000"/>
              </a:lnSpc>
            </a:pPr>
            <a:r>
              <a:rPr lang="fr-FR" sz="4000" u="sng">
                <a:solidFill>
                  <a:srgbClr val="3e3d2d"/>
                </a:solidFill>
                <a:latin typeface="Arial"/>
              </a:rPr>
              <a:t>Leçon 6</a:t>
            </a:r>
            <a:r>
              <a:rPr lang="fr-FR" sz="4000">
                <a:solidFill>
                  <a:srgbClr val="3e3d2d"/>
                </a:solidFill>
                <a:latin typeface="Arial"/>
              </a:rPr>
              <a:t> - MP- Transports et mobilités à l’échelle mondiale. </a:t>
            </a:r>
            <a:endParaRPr/>
          </a:p>
        </p:txBody>
      </p:sp>
      <p:sp>
        <p:nvSpPr>
          <p:cNvPr id="240" name="TextShape 2"/>
          <p:cNvSpPr txBox="1"/>
          <p:nvPr/>
        </p:nvSpPr>
        <p:spPr>
          <a:xfrm>
            <a:off x="457200" y="1600200"/>
            <a:ext cx="8229240" cy="4876560"/>
          </a:xfrm>
          <a:prstGeom prst="rect">
            <a:avLst/>
          </a:prstGeom>
        </p:spPr>
        <p:txBody>
          <a:bodyPr/>
          <a:p>
            <a:pPr>
              <a:lnSpc>
                <a:spcPct val="100000"/>
              </a:lnSpc>
              <a:buSzPct val="25000"/>
              <a:buFont typeface="Arial"/>
              <a:buChar char="•"/>
            </a:pPr>
            <a:r>
              <a:rPr lang="fr-FR" sz="2400" u="sng">
                <a:solidFill>
                  <a:srgbClr val="000000"/>
                </a:solidFill>
                <a:latin typeface="Arial"/>
              </a:rPr>
              <a:t>Problématique</a:t>
            </a:r>
            <a:r>
              <a:rPr lang="fr-FR" sz="2400">
                <a:solidFill>
                  <a:srgbClr val="000000"/>
                </a:solidFill>
                <a:latin typeface="Arial"/>
              </a:rPr>
              <a:t>: quelles sont, au Nord et au Sud, les réponses en matières d’aménagement dans les transports pour répondre aux défis posés par l’augmentation des mobilités? </a:t>
            </a:r>
            <a:endParaRPr/>
          </a:p>
          <a:p>
            <a:pPr>
              <a:lnSpc>
                <a:spcPct val="100000"/>
              </a:lnSpc>
              <a:buSzPct val="25000"/>
              <a:buFont typeface="Arial"/>
              <a:buChar char="•"/>
            </a:pPr>
            <a:r>
              <a:rPr lang="fr-FR" sz="2400" u="sng">
                <a:solidFill>
                  <a:srgbClr val="000000"/>
                </a:solidFill>
                <a:latin typeface="Arial"/>
              </a:rPr>
              <a:t>Plan</a:t>
            </a:r>
            <a:r>
              <a:rPr lang="fr-FR" sz="2400">
                <a:solidFill>
                  <a:srgbClr val="000000"/>
                </a:solidFill>
                <a:latin typeface="Arial"/>
              </a:rPr>
              <a:t>: </a:t>
            </a:r>
            <a:endParaRPr/>
          </a:p>
          <a:p>
            <a:pPr>
              <a:lnSpc>
                <a:spcPct val="100000"/>
              </a:lnSpc>
            </a:pPr>
            <a:r>
              <a:rPr lang="fr-FR" sz="2400">
                <a:solidFill>
                  <a:srgbClr val="000000"/>
                </a:solidFill>
                <a:latin typeface="Arial"/>
              </a:rPr>
              <a:t>	</a:t>
            </a:r>
            <a:r>
              <a:rPr lang="fr-FR" sz="2400">
                <a:solidFill>
                  <a:srgbClr val="000000"/>
                </a:solidFill>
                <a:latin typeface="Arial"/>
              </a:rPr>
              <a:t>1- Des mobilités en augmentation dans toutes les villes. </a:t>
            </a:r>
            <a:endParaRPr/>
          </a:p>
          <a:p>
            <a:pPr>
              <a:lnSpc>
                <a:spcPct val="100000"/>
              </a:lnSpc>
            </a:pPr>
            <a:r>
              <a:rPr lang="fr-FR" sz="2400">
                <a:solidFill>
                  <a:srgbClr val="000000"/>
                </a:solidFill>
                <a:latin typeface="Arial"/>
              </a:rPr>
              <a:t>	</a:t>
            </a:r>
            <a:r>
              <a:rPr lang="fr-FR" sz="2400">
                <a:solidFill>
                  <a:srgbClr val="000000"/>
                </a:solidFill>
                <a:latin typeface="Arial"/>
              </a:rPr>
              <a:t>2- Les aménagements dans les transports: des enjeux économiques, environnementaux et sociaux. </a:t>
            </a:r>
            <a:endParaRPr/>
          </a:p>
          <a:p>
            <a:pPr>
              <a:lnSpc>
                <a:spcPct val="100000"/>
              </a:lnSpc>
            </a:pPr>
            <a:r>
              <a:rPr lang="fr-FR" sz="2400">
                <a:solidFill>
                  <a:srgbClr val="000000"/>
                </a:solidFill>
                <a:latin typeface="Arial"/>
              </a:rPr>
              <a:t>	</a:t>
            </a:r>
            <a:r>
              <a:rPr lang="fr-FR" sz="2400">
                <a:solidFill>
                  <a:srgbClr val="000000"/>
                </a:solidFill>
                <a:latin typeface="Arial"/>
              </a:rPr>
              <a:t>3- Des politiques et des projets différents au Nord et au Sud?  </a:t>
            </a:r>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7" name="TextShape 1"/>
          <p:cNvSpPr txBox="1"/>
          <p:nvPr/>
        </p:nvSpPr>
        <p:spPr>
          <a:xfrm>
            <a:off x="457200" y="533520"/>
            <a:ext cx="8229240" cy="990360"/>
          </a:xfrm>
          <a:prstGeom prst="rect">
            <a:avLst/>
          </a:prstGeom>
        </p:spPr>
        <p:txBody>
          <a:bodyPr anchor="ctr"/>
          <a:p>
            <a:pPr>
              <a:lnSpc>
                <a:spcPct val="100000"/>
              </a:lnSpc>
            </a:pPr>
            <a:r>
              <a:rPr lang="fr-FR" sz="4000">
                <a:solidFill>
                  <a:srgbClr val="3e3d2d"/>
                </a:solidFill>
                <a:latin typeface="Arial"/>
              </a:rPr>
              <a:t>Rappel des orientations programmatiques</a:t>
            </a:r>
            <a:endParaRPr/>
          </a:p>
        </p:txBody>
      </p:sp>
      <p:sp>
        <p:nvSpPr>
          <p:cNvPr id="168" name="TextShape 2"/>
          <p:cNvSpPr txBox="1"/>
          <p:nvPr/>
        </p:nvSpPr>
        <p:spPr>
          <a:xfrm>
            <a:off x="457200" y="1600200"/>
            <a:ext cx="8229240" cy="4876560"/>
          </a:xfrm>
          <a:prstGeom prst="rect">
            <a:avLst/>
          </a:prstGeom>
        </p:spPr>
        <p:txBody>
          <a:bodyPr/>
          <a:p>
            <a:pPr>
              <a:lnSpc>
                <a:spcPct val="100000"/>
              </a:lnSpc>
            </a:pPr>
            <a:r>
              <a:rPr b="1" lang="fr-FR" sz="2400" u="sng">
                <a:solidFill>
                  <a:srgbClr val="000000"/>
                </a:solidFill>
                <a:latin typeface="Arial"/>
              </a:rPr>
              <a:t>Thème 3 – Aménager la ville </a:t>
            </a:r>
            <a:r>
              <a:rPr i="1" lang="fr-FR" sz="2400" u="sng">
                <a:solidFill>
                  <a:srgbClr val="000000"/>
                </a:solidFill>
                <a:latin typeface="Arial"/>
              </a:rPr>
              <a:t>9-10 h</a:t>
            </a:r>
            <a:endParaRPr/>
          </a:p>
          <a:p>
            <a:pPr>
              <a:lnSpc>
                <a:spcPct val="100000"/>
              </a:lnSpc>
            </a:pPr>
            <a:r>
              <a:rPr lang="fr-FR" sz="2400">
                <a:solidFill>
                  <a:srgbClr val="000000"/>
                </a:solidFill>
                <a:latin typeface="Arial"/>
              </a:rPr>
              <a:t>Question obligatoire </a:t>
            </a:r>
            <a:r>
              <a:rPr b="1" lang="fr-FR" sz="2400">
                <a:solidFill>
                  <a:srgbClr val="000000"/>
                </a:solidFill>
                <a:latin typeface="Arial"/>
              </a:rPr>
              <a:t>- Villes et développement durable </a:t>
            </a:r>
            <a:endParaRPr/>
          </a:p>
          <a:p>
            <a:pPr>
              <a:lnSpc>
                <a:spcPct val="100000"/>
              </a:lnSpc>
            </a:pPr>
            <a:r>
              <a:rPr lang="fr-FR" sz="2400">
                <a:solidFill>
                  <a:srgbClr val="000000"/>
                </a:solidFill>
                <a:latin typeface="Arial"/>
              </a:rPr>
              <a:t>Mise en œuvre - </a:t>
            </a:r>
            <a:r>
              <a:rPr lang="fr-FR" sz="2000">
                <a:solidFill>
                  <a:srgbClr val="000000"/>
                </a:solidFill>
                <a:latin typeface="Arial"/>
              </a:rPr>
              <a:t>L’étude de cette question est abordée à partir de deux études de cas mises en perspective, l’une choisie dans les pays développés, l’autre prise dans les pays émergents ou en développement. </a:t>
            </a:r>
            <a:endParaRPr/>
          </a:p>
          <a:p>
            <a:pPr>
              <a:lnSpc>
                <a:spcPct val="100000"/>
              </a:lnSpc>
            </a:pPr>
            <a:r>
              <a:rPr lang="fr-FR" sz="2000">
                <a:solidFill>
                  <a:srgbClr val="000000"/>
                </a:solidFill>
                <a:latin typeface="Arial"/>
              </a:rPr>
              <a:t>Elle s’appuie sur les problématiques indiquées</a:t>
            </a:r>
            <a:r>
              <a:rPr i="1" lang="fr-FR" sz="2000">
                <a:solidFill>
                  <a:srgbClr val="000000"/>
                </a:solidFill>
                <a:latin typeface="Arial"/>
              </a:rPr>
              <a:t>. </a:t>
            </a:r>
            <a:r>
              <a:rPr lang="fr-FR" sz="2400">
                <a:solidFill>
                  <a:srgbClr val="000000"/>
                </a:solidFill>
                <a:latin typeface="Arial"/>
              </a:rPr>
              <a:t>	</a:t>
            </a:r>
            <a:endParaRPr/>
          </a:p>
          <a:p>
            <a:pPr>
              <a:lnSpc>
                <a:spcPct val="100000"/>
              </a:lnSpc>
            </a:pPr>
            <a:r>
              <a:rPr i="1" lang="fr-FR" sz="2400">
                <a:solidFill>
                  <a:srgbClr val="000000"/>
                </a:solidFill>
                <a:latin typeface="Arial"/>
              </a:rPr>
              <a:t>- </a:t>
            </a:r>
            <a:r>
              <a:rPr i="1" lang="fr-FR" sz="2000">
                <a:solidFill>
                  <a:srgbClr val="000000"/>
                </a:solidFill>
                <a:latin typeface="Arial"/>
              </a:rPr>
              <a:t>Croissance urbaine, étalement urbain, inégalités socio-spatiales. </a:t>
            </a:r>
            <a:endParaRPr/>
          </a:p>
          <a:p>
            <a:pPr>
              <a:lnSpc>
                <a:spcPct val="100000"/>
              </a:lnSpc>
            </a:pPr>
            <a:r>
              <a:rPr i="1" lang="fr-FR" sz="2000">
                <a:solidFill>
                  <a:srgbClr val="000000"/>
                </a:solidFill>
                <a:latin typeface="Arial"/>
              </a:rPr>
              <a:t>- Transports et mobilités. </a:t>
            </a:r>
            <a:endParaRPr/>
          </a:p>
          <a:p>
            <a:pPr>
              <a:lnSpc>
                <a:spcPct val="100000"/>
              </a:lnSpc>
            </a:pPr>
            <a:r>
              <a:rPr i="1" lang="fr-FR" sz="2000">
                <a:solidFill>
                  <a:srgbClr val="000000"/>
                </a:solidFill>
                <a:latin typeface="Arial"/>
              </a:rPr>
              <a:t>- Aménager des villes « durables » ? </a:t>
            </a:r>
            <a:r>
              <a:rPr i="1" lang="fr-FR" sz="2400">
                <a:solidFill>
                  <a:srgbClr val="000000"/>
                </a:solidFill>
                <a:latin typeface="Arial"/>
              </a:rPr>
              <a:t>	</a:t>
            </a:r>
            <a:endParaRPr/>
          </a:p>
          <a:p>
            <a:pPr>
              <a:lnSpc>
                <a:spcPct val="100000"/>
              </a:lnSpc>
            </a:pPr>
            <a:endParaRPr/>
          </a:p>
        </p:txBody>
      </p:sp>
    </p:spTree>
  </p:cSld>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1" name="TextShape 1"/>
          <p:cNvSpPr txBox="1"/>
          <p:nvPr/>
        </p:nvSpPr>
        <p:spPr>
          <a:xfrm>
            <a:off x="457200" y="533520"/>
            <a:ext cx="8229240" cy="990360"/>
          </a:xfrm>
          <a:prstGeom prst="rect">
            <a:avLst/>
          </a:prstGeom>
        </p:spPr>
        <p:txBody>
          <a:bodyPr anchor="ctr"/>
          <a:p>
            <a:pPr>
              <a:lnSpc>
                <a:spcPct val="100000"/>
              </a:lnSpc>
            </a:pPr>
            <a:r>
              <a:rPr lang="fr-FR" sz="4000" u="sng">
                <a:solidFill>
                  <a:srgbClr val="3e3d2d"/>
                </a:solidFill>
                <a:latin typeface="Arial"/>
              </a:rPr>
              <a:t>Leçon 7</a:t>
            </a:r>
            <a:r>
              <a:rPr lang="fr-FR" sz="4000">
                <a:solidFill>
                  <a:srgbClr val="3e3d2d"/>
                </a:solidFill>
                <a:latin typeface="Arial"/>
              </a:rPr>
              <a:t>- EC1- 3- Londres, championne du développement durable?  </a:t>
            </a:r>
            <a:endParaRPr/>
          </a:p>
        </p:txBody>
      </p:sp>
      <p:sp>
        <p:nvSpPr>
          <p:cNvPr id="242" name="TextShape 2"/>
          <p:cNvSpPr txBox="1"/>
          <p:nvPr/>
        </p:nvSpPr>
        <p:spPr>
          <a:xfrm>
            <a:off x="457200" y="1600200"/>
            <a:ext cx="8229240" cy="4876560"/>
          </a:xfrm>
          <a:prstGeom prst="rect">
            <a:avLst/>
          </a:prstGeom>
        </p:spPr>
        <p:txBody>
          <a:bodyPr/>
          <a:p>
            <a:pPr>
              <a:lnSpc>
                <a:spcPct val="100000"/>
              </a:lnSpc>
              <a:buSzPct val="25000"/>
              <a:buFont typeface="Arial"/>
              <a:buChar char="•"/>
            </a:pPr>
            <a:r>
              <a:rPr lang="fr-FR" sz="2400" u="sng">
                <a:solidFill>
                  <a:srgbClr val="000000"/>
                </a:solidFill>
                <a:latin typeface="Arial"/>
              </a:rPr>
              <a:t>Problématique</a:t>
            </a:r>
            <a:r>
              <a:rPr lang="fr-FR" sz="2400">
                <a:solidFill>
                  <a:srgbClr val="000000"/>
                </a:solidFill>
                <a:latin typeface="Arial"/>
              </a:rPr>
              <a:t> – Londres, championne du développement durable? </a:t>
            </a:r>
            <a:endParaRPr/>
          </a:p>
          <a:p>
            <a:pPr>
              <a:lnSpc>
                <a:spcPct val="100000"/>
              </a:lnSpc>
              <a:buSzPct val="25000"/>
              <a:buFont typeface="Arial"/>
              <a:buChar char="•"/>
            </a:pPr>
            <a:r>
              <a:rPr lang="fr-FR" sz="2400" u="sng">
                <a:solidFill>
                  <a:srgbClr val="000000"/>
                </a:solidFill>
                <a:latin typeface="Arial"/>
              </a:rPr>
              <a:t>Démarche</a:t>
            </a:r>
            <a:r>
              <a:rPr lang="fr-FR" sz="2400">
                <a:solidFill>
                  <a:srgbClr val="000000"/>
                </a:solidFill>
                <a:latin typeface="Arial"/>
              </a:rPr>
              <a:t>: </a:t>
            </a:r>
            <a:endParaRPr/>
          </a:p>
          <a:p>
            <a:pPr>
              <a:lnSpc>
                <a:spcPct val="100000"/>
              </a:lnSpc>
              <a:buSzPct val="25000"/>
              <a:buFont typeface="Arial"/>
              <a:buChar char="-"/>
            </a:pPr>
            <a:r>
              <a:rPr lang="fr-FR" sz="2400">
                <a:solidFill>
                  <a:srgbClr val="00b0f0"/>
                </a:solidFill>
                <a:latin typeface="Arial"/>
              </a:rPr>
              <a:t>Le professeur distribue un cours sur les aménagements ayant  pour objectif le développement durable à Londres et sur les limites des politiques de développement durable. </a:t>
            </a:r>
            <a:endParaRPr/>
          </a:p>
          <a:p>
            <a:pPr>
              <a:lnSpc>
                <a:spcPct val="100000"/>
              </a:lnSpc>
              <a:buSzPct val="25000"/>
              <a:buFont typeface="Arial"/>
              <a:buChar char="-"/>
            </a:pPr>
            <a:r>
              <a:rPr lang="fr-FR" sz="2400">
                <a:solidFill>
                  <a:srgbClr val="00b050"/>
                </a:solidFill>
                <a:latin typeface="Arial"/>
              </a:rPr>
              <a:t>Le texte est lu à la maison par les élèves,</a:t>
            </a:r>
            <a:r>
              <a:rPr lang="fr-FR" sz="2400">
                <a:solidFill>
                  <a:srgbClr val="000000"/>
                </a:solidFill>
                <a:latin typeface="Arial"/>
              </a:rPr>
              <a:t> </a:t>
            </a:r>
            <a:r>
              <a:rPr lang="fr-FR" sz="2400">
                <a:solidFill>
                  <a:srgbClr val="00b0f0"/>
                </a:solidFill>
                <a:latin typeface="Arial"/>
              </a:rPr>
              <a:t>certains points sont expliqués en classe en début de séance. Le professeur illustre avec quelques photographies. </a:t>
            </a:r>
            <a:endParaRPr/>
          </a:p>
          <a:p>
            <a:pPr>
              <a:lnSpc>
                <a:spcPct val="100000"/>
              </a:lnSpc>
              <a:buSzPct val="25000"/>
              <a:buFont typeface="Arial"/>
              <a:buChar char="-"/>
            </a:pPr>
            <a:r>
              <a:rPr lang="fr-FR" sz="2400">
                <a:solidFill>
                  <a:srgbClr val="92d050"/>
                </a:solidFill>
                <a:latin typeface="Arial"/>
              </a:rPr>
              <a:t> </a:t>
            </a:r>
            <a:r>
              <a:rPr lang="fr-FR" sz="2400">
                <a:solidFill>
                  <a:srgbClr val="00b050"/>
                </a:solidFill>
                <a:latin typeface="Arial"/>
              </a:rPr>
              <a:t>Les élèves travaillent sur un document avec consigne en utilisant les connaissances du cours. </a:t>
            </a:r>
            <a:endParaRPr/>
          </a:p>
          <a:p>
            <a:pPr>
              <a:lnSpc>
                <a:spcPct val="100000"/>
              </a:lnSpc>
              <a:buSzPct val="25000"/>
              <a:buFont typeface="Arial"/>
              <a:buChar char="-"/>
            </a:pPr>
            <a:r>
              <a:rPr lang="fr-FR" sz="2400" u="sng">
                <a:solidFill>
                  <a:srgbClr val="000000"/>
                </a:solidFill>
                <a:latin typeface="Arial"/>
              </a:rPr>
              <a:t>Capacité du tableau</a:t>
            </a:r>
            <a:r>
              <a:rPr lang="fr-FR" sz="2400">
                <a:solidFill>
                  <a:srgbClr val="7030a0"/>
                </a:solidFill>
                <a:latin typeface="Arial"/>
              </a:rPr>
              <a:t>: critiquer des documents de types différents (textes, images, cartes, graphes, etc.) </a:t>
            </a:r>
            <a:endParaRPr/>
          </a:p>
        </p:txBody>
      </p:sp>
    </p:spTree>
  </p:cSld>
  <p:timing>
    <p:tnLst>
      <p:par>
        <p:cTn dur="indefinite" id="375" nodeType="tmRoot" restart="never">
          <p:childTnLst>
            <p:seq>
              <p:cTn dur="indefinite" id="376" nodeType="mainSeq">
                <p:childTnLst>
                  <p:par>
                    <p:cTn fill="hold" id="377">
                      <p:stCondLst>
                        <p:cond delay="indefinite"/>
                      </p:stCondLst>
                      <p:childTnLst>
                        <p:par>
                          <p:cTn fill="hold" id="378">
                            <p:stCondLst>
                              <p:cond delay="0"/>
                            </p:stCondLst>
                            <p:childTnLst>
                              <p:par>
                                <p:cTn fill="hold" id="379" nodeType="clickEffect" presetClass="entr" presetID="1">
                                  <p:stCondLst>
                                    <p:cond delay="0"/>
                                  </p:stCondLst>
                                  <p:childTnLst>
                                    <p:set>
                                      <p:cBhvr>
                                        <p:cTn dur="1" fill="hold" id="380">
                                          <p:stCondLst>
                                            <p:cond delay="0"/>
                                          </p:stCondLst>
                                        </p:cTn>
                                        <p:tgtEl>
                                          <p:spTgt spid="242">
                                            <p:txEl>
                                              <p:pRg end="63" st="0"/>
                                            </p:txEl>
                                          </p:spTgt>
                                        </p:tgtEl>
                                        <p:attrNameLst>
                                          <p:attrName>style.visibility</p:attrName>
                                        </p:attrNameLst>
                                      </p:cBhvr>
                                      <p:to>
                                        <p:strVal val="visible"/>
                                      </p:to>
                                    </p:set>
                                  </p:childTnLst>
                                </p:cTn>
                              </p:par>
                            </p:childTnLst>
                          </p:cTn>
                        </p:par>
                      </p:childTnLst>
                    </p:cTn>
                  </p:par>
                  <p:par>
                    <p:cTn fill="hold" id="381">
                      <p:stCondLst>
                        <p:cond delay="indefinite"/>
                      </p:stCondLst>
                      <p:childTnLst>
                        <p:par>
                          <p:cTn fill="hold" id="382">
                            <p:stCondLst>
                              <p:cond delay="0"/>
                            </p:stCondLst>
                            <p:childTnLst>
                              <p:par>
                                <p:cTn fill="hold" id="383" nodeType="clickEffect" presetClass="entr" presetID="1">
                                  <p:stCondLst>
                                    <p:cond delay="0"/>
                                  </p:stCondLst>
                                  <p:childTnLst>
                                    <p:set>
                                      <p:cBhvr>
                                        <p:cTn dur="1" fill="hold" id="384">
                                          <p:stCondLst>
                                            <p:cond delay="0"/>
                                          </p:stCondLst>
                                        </p:cTn>
                                        <p:tgtEl>
                                          <p:spTgt spid="242">
                                            <p:txEl>
                                              <p:pRg end="74" st="63"/>
                                            </p:txEl>
                                          </p:spTgt>
                                        </p:tgtEl>
                                        <p:attrNameLst>
                                          <p:attrName>style.visibility</p:attrName>
                                        </p:attrNameLst>
                                      </p:cBhvr>
                                      <p:to>
                                        <p:strVal val="visible"/>
                                      </p:to>
                                    </p:set>
                                  </p:childTnLst>
                                </p:cTn>
                              </p:par>
                              <p:par>
                                <p:cTn fill="hold" id="385" nodeType="withEffect" presetClass="entr" presetID="1">
                                  <p:stCondLst>
                                    <p:cond delay="0"/>
                                  </p:stCondLst>
                                  <p:childTnLst>
                                    <p:set>
                                      <p:cBhvr>
                                        <p:cTn dur="1" fill="hold" id="386">
                                          <p:stCondLst>
                                            <p:cond delay="0"/>
                                          </p:stCondLst>
                                        </p:cTn>
                                        <p:tgtEl>
                                          <p:spTgt spid="242">
                                            <p:txEl>
                                              <p:pRg end="245" st="74"/>
                                            </p:txEl>
                                          </p:spTgt>
                                        </p:tgtEl>
                                        <p:attrNameLst>
                                          <p:attrName>style.visibility</p:attrName>
                                        </p:attrNameLst>
                                      </p:cBhvr>
                                      <p:to>
                                        <p:strVal val="visible"/>
                                      </p:to>
                                    </p:set>
                                  </p:childTnLst>
                                </p:cTn>
                              </p:par>
                              <p:par>
                                <p:cTn fill="hold" id="387" nodeType="withEffect" presetClass="entr" presetID="1">
                                  <p:stCondLst>
                                    <p:cond delay="0"/>
                                  </p:stCondLst>
                                  <p:childTnLst>
                                    <p:set>
                                      <p:cBhvr>
                                        <p:cTn dur="1" fill="hold" id="388">
                                          <p:stCondLst>
                                            <p:cond delay="0"/>
                                          </p:stCondLst>
                                        </p:cTn>
                                        <p:tgtEl>
                                          <p:spTgt spid="242">
                                            <p:txEl>
                                              <p:pRg end="403" st="245"/>
                                            </p:txEl>
                                          </p:spTgt>
                                        </p:tgtEl>
                                        <p:attrNameLst>
                                          <p:attrName>style.visibility</p:attrName>
                                        </p:attrNameLst>
                                      </p:cBhvr>
                                      <p:to>
                                        <p:strVal val="visible"/>
                                      </p:to>
                                    </p:set>
                                  </p:childTnLst>
                                </p:cTn>
                              </p:par>
                              <p:par>
                                <p:cTn fill="hold" id="389" nodeType="withEffect" presetClass="entr" presetID="1">
                                  <p:stCondLst>
                                    <p:cond delay="0"/>
                                  </p:stCondLst>
                                  <p:childTnLst>
                                    <p:set>
                                      <p:cBhvr>
                                        <p:cTn dur="1" fill="hold" id="390">
                                          <p:stCondLst>
                                            <p:cond delay="0"/>
                                          </p:stCondLst>
                                        </p:cTn>
                                        <p:tgtEl>
                                          <p:spTgt spid="242">
                                            <p:txEl>
                                              <p:pRg end="499" st="403"/>
                                            </p:txEl>
                                          </p:spTgt>
                                        </p:tgtEl>
                                        <p:attrNameLst>
                                          <p:attrName>style.visibility</p:attrName>
                                        </p:attrNameLst>
                                      </p:cBhvr>
                                      <p:to>
                                        <p:strVal val="visible"/>
                                      </p:to>
                                    </p:set>
                                  </p:childTnLst>
                                </p:cTn>
                              </p:par>
                            </p:childTnLst>
                          </p:cTn>
                        </p:par>
                      </p:childTnLst>
                    </p:cTn>
                  </p:par>
                  <p:par>
                    <p:cTn fill="hold" id="391">
                      <p:stCondLst>
                        <p:cond delay="indefinite"/>
                      </p:stCondLst>
                      <p:childTnLst>
                        <p:par>
                          <p:cTn fill="hold" id="392">
                            <p:stCondLst>
                              <p:cond delay="0"/>
                            </p:stCondLst>
                            <p:childTnLst>
                              <p:par>
                                <p:cTn fill="hold" id="393" nodeType="clickEffect" presetClass="entr" presetID="1">
                                  <p:stCondLst>
                                    <p:cond delay="0"/>
                                  </p:stCondLst>
                                  <p:childTnLst>
                                    <p:set>
                                      <p:cBhvr>
                                        <p:cTn dur="1" fill="hold" id="394">
                                          <p:stCondLst>
                                            <p:cond delay="0"/>
                                          </p:stCondLst>
                                        </p:cTn>
                                        <p:tgtEl>
                                          <p:spTgt spid="242">
                                            <p:txEl>
                                              <p:pRg end="605" st="499"/>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3" name="CustomShape 1"/>
          <p:cNvSpPr/>
          <p:nvPr/>
        </p:nvSpPr>
        <p:spPr>
          <a:xfrm>
            <a:off x="27360" y="548640"/>
            <a:ext cx="9143640" cy="6479640"/>
          </a:xfrm>
          <a:prstGeom prst="rect">
            <a:avLst/>
          </a:prstGeom>
        </p:spPr>
        <p:txBody>
          <a:bodyPr bIns="45000" lIns="90000" rIns="90000" tIns="45000"/>
          <a:p>
            <a:pPr>
              <a:lnSpc>
                <a:spcPct val="100000"/>
              </a:lnSpc>
            </a:pPr>
            <a:r>
              <a:rPr b="1" lang="fr-FR" sz="1600" u="sng">
                <a:solidFill>
                  <a:srgbClr val="000000"/>
                </a:solidFill>
                <a:latin typeface="Arial"/>
              </a:rPr>
              <a:t>Trame du cours donné par le professeur.  </a:t>
            </a:r>
            <a:endParaRPr/>
          </a:p>
          <a:p>
            <a:pPr>
              <a:lnSpc>
                <a:spcPct val="100000"/>
              </a:lnSpc>
            </a:pPr>
            <a:endParaRPr/>
          </a:p>
          <a:p>
            <a:pPr>
              <a:lnSpc>
                <a:spcPct val="100000"/>
              </a:lnSpc>
            </a:pPr>
            <a:r>
              <a:rPr lang="fr-FR" sz="1600">
                <a:solidFill>
                  <a:srgbClr val="000000"/>
                </a:solidFill>
                <a:latin typeface="Arial"/>
              </a:rPr>
              <a:t>Londres, une des premières métropoles à imaginer des politiques de développement durable, se veut pionnière dans le domaine. Quel est le contenu de ces politiques? Quelles sont leurs limites?</a:t>
            </a:r>
            <a:endParaRPr/>
          </a:p>
          <a:p>
            <a:pPr>
              <a:lnSpc>
                <a:spcPct val="100000"/>
              </a:lnSpc>
            </a:pPr>
            <a:endParaRPr/>
          </a:p>
          <a:p>
            <a:pPr>
              <a:lnSpc>
                <a:spcPct val="100000"/>
              </a:lnSpc>
            </a:pPr>
            <a:r>
              <a:rPr lang="fr-FR" sz="1600" u="sng">
                <a:solidFill>
                  <a:srgbClr val="000000"/>
                </a:solidFill>
                <a:latin typeface="Arial"/>
              </a:rPr>
              <a:t>I/Les actions en faveurs du développement durable. </a:t>
            </a:r>
            <a:endParaRPr/>
          </a:p>
          <a:p>
            <a:pPr>
              <a:lnSpc>
                <a:spcPct val="100000"/>
              </a:lnSpc>
            </a:pPr>
            <a:r>
              <a:rPr lang="fr-FR" sz="1600">
                <a:solidFill>
                  <a:srgbClr val="000000"/>
                </a:solidFill>
                <a:latin typeface="Arial"/>
              </a:rPr>
              <a:t>- </a:t>
            </a:r>
            <a:r>
              <a:rPr lang="fr-FR" sz="1600" u="sng">
                <a:solidFill>
                  <a:srgbClr val="000000"/>
                </a:solidFill>
                <a:latin typeface="Arial"/>
              </a:rPr>
              <a:t>Les éco-quartiers</a:t>
            </a:r>
            <a:r>
              <a:rPr lang="fr-FR" sz="1600">
                <a:solidFill>
                  <a:srgbClr val="000000"/>
                </a:solidFill>
                <a:latin typeface="Arial"/>
              </a:rPr>
              <a:t>. </a:t>
            </a:r>
            <a:endParaRPr/>
          </a:p>
          <a:p>
            <a:pPr>
              <a:lnSpc>
                <a:spcPct val="100000"/>
              </a:lnSpc>
            </a:pPr>
            <a:r>
              <a:rPr lang="fr-FR" sz="1600">
                <a:solidFill>
                  <a:srgbClr val="000000"/>
                </a:solidFill>
                <a:latin typeface="Arial"/>
              </a:rPr>
              <a:t>Ex : </a:t>
            </a:r>
            <a:r>
              <a:rPr b="1" lang="fr-FR" sz="1600">
                <a:solidFill>
                  <a:srgbClr val="000000"/>
                </a:solidFill>
                <a:latin typeface="Arial"/>
              </a:rPr>
              <a:t>Bedzed</a:t>
            </a:r>
            <a:r>
              <a:rPr lang="fr-FR" sz="1600">
                <a:solidFill>
                  <a:srgbClr val="000000"/>
                </a:solidFill>
                <a:latin typeface="Arial"/>
              </a:rPr>
              <a:t>, quartier de 100 logements à Sutton, au Sud de Londres, réalisé en 2002 . </a:t>
            </a:r>
            <a:r>
              <a:rPr lang="fr-FR" sz="1600" u="sng">
                <a:solidFill>
                  <a:srgbClr val="000000"/>
                </a:solidFill>
                <a:latin typeface="Arial"/>
              </a:rPr>
              <a:t>Acteurs</a:t>
            </a:r>
            <a:r>
              <a:rPr lang="fr-FR" sz="1600">
                <a:solidFill>
                  <a:srgbClr val="000000"/>
                </a:solidFill>
                <a:latin typeface="Arial"/>
              </a:rPr>
              <a:t>:  un cabinet d’architectes, une ONG environnementale (Bioregional), les élus de l’arrondissement de Sutton. </a:t>
            </a:r>
            <a:r>
              <a:rPr lang="fr-FR" sz="1600" u="sng">
                <a:solidFill>
                  <a:srgbClr val="000000"/>
                </a:solidFill>
                <a:latin typeface="Arial"/>
              </a:rPr>
              <a:t>Objectifs ambitieux</a:t>
            </a:r>
            <a:r>
              <a:rPr lang="fr-FR" sz="1600">
                <a:solidFill>
                  <a:srgbClr val="000000"/>
                </a:solidFill>
                <a:latin typeface="Arial"/>
              </a:rPr>
              <a:t> : réduire de 50% l’énergie consacrée aux transports, de 90% celle destinée au chauffage et de30% la consommation d’eau, fournir 50% de logements abordables. </a:t>
            </a:r>
            <a:r>
              <a:rPr lang="fr-FR" sz="1600">
                <a:solidFill>
                  <a:srgbClr val="fec67a"/>
                </a:solidFill>
                <a:latin typeface="Arial"/>
              </a:rPr>
              <a:t>Photo du quartier.</a:t>
            </a:r>
            <a:endParaRPr/>
          </a:p>
          <a:p>
            <a:pPr>
              <a:lnSpc>
                <a:spcPct val="100000"/>
              </a:lnSpc>
            </a:pPr>
            <a:endParaRPr/>
          </a:p>
          <a:p>
            <a:pPr>
              <a:lnSpc>
                <a:spcPct val="100000"/>
              </a:lnSpc>
            </a:pPr>
            <a:r>
              <a:rPr lang="fr-FR" sz="1600">
                <a:solidFill>
                  <a:srgbClr val="000000"/>
                </a:solidFill>
                <a:latin typeface="Arial"/>
              </a:rPr>
              <a:t>- </a:t>
            </a:r>
            <a:r>
              <a:rPr lang="fr-FR" sz="1600" u="sng">
                <a:solidFill>
                  <a:srgbClr val="000000"/>
                </a:solidFill>
                <a:latin typeface="Arial"/>
              </a:rPr>
              <a:t>Organiser  des Jeux olympiques durables</a:t>
            </a:r>
            <a:r>
              <a:rPr lang="fr-FR" sz="1600">
                <a:solidFill>
                  <a:srgbClr val="000000"/>
                </a:solidFill>
                <a:latin typeface="Arial"/>
              </a:rPr>
              <a:t>.</a:t>
            </a:r>
            <a:endParaRPr/>
          </a:p>
          <a:p>
            <a:pPr>
              <a:lnSpc>
                <a:spcPct val="100000"/>
              </a:lnSpc>
            </a:pPr>
            <a:r>
              <a:rPr lang="fr-FR" sz="1600">
                <a:solidFill>
                  <a:srgbClr val="000000"/>
                </a:solidFill>
                <a:latin typeface="Arial"/>
              </a:rPr>
              <a:t> </a:t>
            </a:r>
            <a:r>
              <a:rPr lang="fr-FR" sz="1600" u="sng">
                <a:solidFill>
                  <a:srgbClr val="000000"/>
                </a:solidFill>
                <a:latin typeface="Arial"/>
              </a:rPr>
              <a:t>Acteurs</a:t>
            </a:r>
            <a:r>
              <a:rPr lang="fr-FR" sz="1600">
                <a:solidFill>
                  <a:srgbClr val="000000"/>
                </a:solidFill>
                <a:latin typeface="Arial"/>
              </a:rPr>
              <a:t>: Etat et Grand Londres . </a:t>
            </a:r>
            <a:r>
              <a:rPr lang="fr-FR" sz="1600" u="sng">
                <a:solidFill>
                  <a:srgbClr val="000000"/>
                </a:solidFill>
                <a:latin typeface="Arial"/>
              </a:rPr>
              <a:t>Réalisations</a:t>
            </a:r>
            <a:r>
              <a:rPr lang="fr-FR" sz="1600">
                <a:solidFill>
                  <a:srgbClr val="000000"/>
                </a:solidFill>
                <a:latin typeface="Arial"/>
              </a:rPr>
              <a:t>: infrastructures temporaires ou adaptables; opération de renouvellement urbain de l’Est de Londres à Stratford. </a:t>
            </a:r>
            <a:endParaRPr/>
          </a:p>
          <a:p>
            <a:pPr>
              <a:lnSpc>
                <a:spcPct val="100000"/>
              </a:lnSpc>
            </a:pPr>
            <a:endParaRPr/>
          </a:p>
          <a:p>
            <a:pPr>
              <a:lnSpc>
                <a:spcPct val="100000"/>
              </a:lnSpc>
            </a:pPr>
            <a:r>
              <a:rPr lang="fr-FR" sz="1600" u="sng">
                <a:solidFill>
                  <a:srgbClr val="000000"/>
                </a:solidFill>
                <a:latin typeface="Arial"/>
              </a:rPr>
              <a:t>- La politique des villes nouvelles</a:t>
            </a:r>
            <a:endParaRPr/>
          </a:p>
          <a:p>
            <a:pPr>
              <a:lnSpc>
                <a:spcPct val="100000"/>
              </a:lnSpc>
            </a:pPr>
            <a:r>
              <a:rPr lang="fr-FR" sz="1600">
                <a:solidFill>
                  <a:srgbClr val="000000"/>
                </a:solidFill>
                <a:latin typeface="Arial"/>
              </a:rPr>
              <a:t>Depuis 2008, politique nationale de villes nouvelles dans le grand Sud-Est. L’objectif de l’Etat est de développement des </a:t>
            </a:r>
            <a:r>
              <a:rPr i="1" lang="fr-FR" sz="1600">
                <a:solidFill>
                  <a:srgbClr val="000000"/>
                </a:solidFill>
                <a:latin typeface="Arial"/>
              </a:rPr>
              <a:t>eco-towns</a:t>
            </a:r>
            <a:r>
              <a:rPr lang="fr-FR" sz="1600">
                <a:solidFill>
                  <a:srgbClr val="000000"/>
                </a:solidFill>
                <a:latin typeface="Arial"/>
              </a:rPr>
              <a:t> qui se veulent écologiques. Les édifices  y répondent à des normes strictes de performance énergétique. Des espaces agricoles de proximité  sont prévus, sous forme de jardins collectifs. Ces villes sont localisées à environ 60km de Londres (pour éviter qu’elles ne deviennent des dortoirs) et situées près des pôles d’emplois, où la croissance démographique est la plus forte (Nord). </a:t>
            </a:r>
            <a:endParaRPr/>
          </a:p>
          <a:p>
            <a:pPr>
              <a:lnSpc>
                <a:spcPct val="100000"/>
              </a:lnSpc>
            </a:pPr>
            <a:r>
              <a:rPr lang="fr-FR">
                <a:solidFill>
                  <a:srgbClr val="000000"/>
                </a:solidFill>
                <a:latin typeface="Arial"/>
              </a:rPr>
              <a:t> </a:t>
            </a:r>
            <a:endParaRPr/>
          </a:p>
          <a:p>
            <a:pPr>
              <a:lnSpc>
                <a:spcPct val="100000"/>
              </a:lnSpc>
            </a:pPr>
            <a:r>
              <a:rPr i="1" lang="fr-FR">
                <a:solidFill>
                  <a:srgbClr val="000000"/>
                </a:solidFill>
                <a:latin typeface="Arial"/>
              </a:rPr>
              <a:t> </a:t>
            </a:r>
            <a:endParaRPr/>
          </a:p>
        </p:txBody>
      </p:sp>
    </p:spTree>
  </p:cSld>
  <p:timing>
    <p:tnLst>
      <p:par>
        <p:cTn dur="indefinite" id="395" nodeType="tmRoot" restart="never">
          <p:childTnLst>
            <p:seq>
              <p:cTn dur="indefinite" id="396" nodeType="mainSeq">
                <p:childTnLst>
                  <p:par>
                    <p:cTn fill="hold" id="397">
                      <p:stCondLst>
                        <p:cond delay="indefinite"/>
                      </p:stCondLst>
                      <p:childTnLst>
                        <p:par>
                          <p:cTn fill="hold" id="398">
                            <p:stCondLst>
                              <p:cond delay="0"/>
                            </p:stCondLst>
                            <p:childTnLst>
                              <p:par>
                                <p:cTn fill="hold" id="399" nodeType="clickEffect" presetClass="entr" presetID="1">
                                  <p:stCondLst>
                                    <p:cond delay="0"/>
                                  </p:stCondLst>
                                  <p:childTnLst>
                                    <p:set>
                                      <p:cBhvr>
                                        <p:cTn dur="1" fill="hold" id="400">
                                          <p:stCondLst>
                                            <p:cond delay="0"/>
                                          </p:stCondLst>
                                        </p:cTn>
                                        <p:tgtEl>
                                          <p:spTgt spid="243">
                                            <p:txEl>
                                              <p:pRg end="235" st="43"/>
                                            </p:txEl>
                                          </p:spTgt>
                                        </p:tgtEl>
                                        <p:attrNameLst>
                                          <p:attrName>style.visibility</p:attrName>
                                        </p:attrNameLst>
                                      </p:cBhvr>
                                      <p:to>
                                        <p:strVal val="visible"/>
                                      </p:to>
                                    </p:set>
                                  </p:childTnLst>
                                </p:cTn>
                              </p:par>
                            </p:childTnLst>
                          </p:cTn>
                        </p:par>
                      </p:childTnLst>
                    </p:cTn>
                  </p:par>
                  <p:par>
                    <p:cTn fill="hold" id="401">
                      <p:stCondLst>
                        <p:cond delay="indefinite"/>
                      </p:stCondLst>
                      <p:childTnLst>
                        <p:par>
                          <p:cTn fill="hold" id="402">
                            <p:stCondLst>
                              <p:cond delay="0"/>
                            </p:stCondLst>
                            <p:childTnLst>
                              <p:par>
                                <p:cTn fill="hold" id="403" nodeType="clickEffect" presetClass="entr" presetID="1">
                                  <p:stCondLst>
                                    <p:cond delay="0"/>
                                  </p:stCondLst>
                                  <p:childTnLst>
                                    <p:set>
                                      <p:cBhvr>
                                        <p:cTn dur="1" fill="hold" id="404">
                                          <p:stCondLst>
                                            <p:cond delay="0"/>
                                          </p:stCondLst>
                                        </p:cTn>
                                        <p:tgtEl>
                                          <p:spTgt spid="243">
                                            <p:txEl>
                                              <p:pRg end="288" st="236"/>
                                            </p:txEl>
                                          </p:spTgt>
                                        </p:tgtEl>
                                        <p:attrNameLst>
                                          <p:attrName>style.visibility</p:attrName>
                                        </p:attrNameLst>
                                      </p:cBhvr>
                                      <p:to>
                                        <p:strVal val="visible"/>
                                      </p:to>
                                    </p:set>
                                  </p:childTnLst>
                                </p:cTn>
                              </p:par>
                            </p:childTnLst>
                          </p:cTn>
                        </p:par>
                      </p:childTnLst>
                    </p:cTn>
                  </p:par>
                  <p:par>
                    <p:cTn fill="hold" id="405">
                      <p:stCondLst>
                        <p:cond delay="indefinite"/>
                      </p:stCondLst>
                      <p:childTnLst>
                        <p:par>
                          <p:cTn fill="hold" id="406">
                            <p:stCondLst>
                              <p:cond delay="0"/>
                            </p:stCondLst>
                            <p:childTnLst>
                              <p:par>
                                <p:cTn fill="hold" id="407" nodeType="clickEffect" presetClass="entr" presetID="1">
                                  <p:stCondLst>
                                    <p:cond delay="0"/>
                                  </p:stCondLst>
                                  <p:childTnLst>
                                    <p:set>
                                      <p:cBhvr>
                                        <p:cTn dur="1" fill="hold" id="408">
                                          <p:stCondLst>
                                            <p:cond delay="0"/>
                                          </p:stCondLst>
                                        </p:cTn>
                                        <p:tgtEl>
                                          <p:spTgt spid="243">
                                            <p:txEl>
                                              <p:pRg end="310" st="288"/>
                                            </p:txEl>
                                          </p:spTgt>
                                        </p:tgtEl>
                                        <p:attrNameLst>
                                          <p:attrName>style.visibility</p:attrName>
                                        </p:attrNameLst>
                                      </p:cBhvr>
                                      <p:to>
                                        <p:strVal val="visible"/>
                                      </p:to>
                                    </p:set>
                                  </p:childTnLst>
                                </p:cTn>
                              </p:par>
                              <p:par>
                                <p:cTn fill="hold" id="409" nodeType="withEffect" presetClass="entr" presetID="1">
                                  <p:stCondLst>
                                    <p:cond delay="0"/>
                                  </p:stCondLst>
                                  <p:childTnLst>
                                    <p:set>
                                      <p:cBhvr>
                                        <p:cTn dur="1" fill="hold" id="410">
                                          <p:stCondLst>
                                            <p:cond delay="0"/>
                                          </p:stCondLst>
                                        </p:cTn>
                                        <p:tgtEl>
                                          <p:spTgt spid="243">
                                            <p:txEl>
                                              <p:pRg end="708" st="310"/>
                                            </p:txEl>
                                          </p:spTgt>
                                        </p:tgtEl>
                                        <p:attrNameLst>
                                          <p:attrName>style.visibility</p:attrName>
                                        </p:attrNameLst>
                                      </p:cBhvr>
                                      <p:to>
                                        <p:strVal val="visible"/>
                                      </p:to>
                                    </p:set>
                                  </p:childTnLst>
                                </p:cTn>
                              </p:par>
                              <p:par>
                                <p:cTn fill="hold" id="411" nodeType="withEffect" presetClass="entr" presetID="1">
                                  <p:stCondLst>
                                    <p:cond delay="0"/>
                                  </p:stCondLst>
                                  <p:childTnLst>
                                    <p:set>
                                      <p:cBhvr>
                                        <p:cTn dur="1" fill="hold" id="412">
                                          <p:stCondLst>
                                            <p:cond delay="0"/>
                                          </p:stCondLst>
                                        </p:cTn>
                                        <p:tgtEl>
                                          <p:spTgt spid="243">
                                            <p:txEl>
                                              <p:pRg end="752" st="709"/>
                                            </p:txEl>
                                          </p:spTgt>
                                        </p:tgtEl>
                                        <p:attrNameLst>
                                          <p:attrName>style.visibility</p:attrName>
                                        </p:attrNameLst>
                                      </p:cBhvr>
                                      <p:to>
                                        <p:strVal val="visible"/>
                                      </p:to>
                                    </p:set>
                                  </p:childTnLst>
                                </p:cTn>
                              </p:par>
                              <p:par>
                                <p:cTn fill="hold" id="413" nodeType="withEffect" presetClass="entr" presetID="1">
                                  <p:stCondLst>
                                    <p:cond delay="0"/>
                                  </p:stCondLst>
                                  <p:childTnLst>
                                    <p:set>
                                      <p:cBhvr>
                                        <p:cTn dur="1" fill="hold" id="414">
                                          <p:stCondLst>
                                            <p:cond delay="0"/>
                                          </p:stCondLst>
                                        </p:cTn>
                                        <p:tgtEl>
                                          <p:spTgt spid="243">
                                            <p:txEl>
                                              <p:pRg end="912" st="752"/>
                                            </p:txEl>
                                          </p:spTgt>
                                        </p:tgtEl>
                                        <p:attrNameLst>
                                          <p:attrName>style.visibility</p:attrName>
                                        </p:attrNameLst>
                                      </p:cBhvr>
                                      <p:to>
                                        <p:strVal val="visible"/>
                                      </p:to>
                                    </p:set>
                                  </p:childTnLst>
                                </p:cTn>
                              </p:par>
                            </p:childTnLst>
                          </p:cTn>
                        </p:par>
                      </p:childTnLst>
                    </p:cTn>
                  </p:par>
                  <p:par>
                    <p:cTn fill="hold" id="415">
                      <p:stCondLst>
                        <p:cond delay="indefinite"/>
                      </p:stCondLst>
                      <p:childTnLst>
                        <p:par>
                          <p:cTn fill="hold" id="416">
                            <p:stCondLst>
                              <p:cond delay="0"/>
                            </p:stCondLst>
                            <p:childTnLst>
                              <p:par>
                                <p:cTn fill="hold" id="417" nodeType="clickEffect" presetClass="entr" presetID="1">
                                  <p:stCondLst>
                                    <p:cond delay="0"/>
                                  </p:stCondLst>
                                  <p:childTnLst>
                                    <p:set>
                                      <p:cBhvr>
                                        <p:cTn dur="1" fill="hold" id="418">
                                          <p:stCondLst>
                                            <p:cond delay="0"/>
                                          </p:stCondLst>
                                        </p:cTn>
                                        <p:tgtEl>
                                          <p:spTgt spid="243">
                                            <p:txEl>
                                              <p:pRg end="949" st="913"/>
                                            </p:txEl>
                                          </p:spTgt>
                                        </p:tgtEl>
                                        <p:attrNameLst>
                                          <p:attrName>style.visibility</p:attrName>
                                        </p:attrNameLst>
                                      </p:cBhvr>
                                      <p:to>
                                        <p:strVal val="visible"/>
                                      </p:to>
                                    </p:set>
                                  </p:childTnLst>
                                </p:cTn>
                              </p:par>
                              <p:par>
                                <p:cTn fill="hold" id="419" nodeType="withEffect" presetClass="entr" presetID="1">
                                  <p:stCondLst>
                                    <p:cond delay="0"/>
                                  </p:stCondLst>
                                  <p:childTnLst>
                                    <p:set>
                                      <p:cBhvr>
                                        <p:cTn dur="1" fill="hold" id="420">
                                          <p:stCondLst>
                                            <p:cond delay="0"/>
                                          </p:stCondLst>
                                        </p:cTn>
                                        <p:tgtEl>
                                          <p:spTgt spid="243">
                                            <p:txEl>
                                              <p:pRg end="1466" st="949"/>
                                            </p:txEl>
                                          </p:spTgt>
                                        </p:tgtEl>
                                        <p:attrNameLst>
                                          <p:attrName>style.visibility</p:attrName>
                                        </p:attrNameLst>
                                      </p:cBhvr>
                                      <p:to>
                                        <p:strVal val="visible"/>
                                      </p:to>
                                    </p:set>
                                  </p:childTnLst>
                                </p:cTn>
                              </p:par>
                              <p:par>
                                <p:cTn fill="hold" id="421" nodeType="withEffect" presetClass="entr" presetID="1">
                                  <p:stCondLst>
                                    <p:cond delay="0"/>
                                  </p:stCondLst>
                                  <p:childTnLst>
                                    <p:set>
                                      <p:cBhvr>
                                        <p:cTn dur="1" fill="hold" id="422">
                                          <p:stCondLst>
                                            <p:cond delay="0"/>
                                          </p:stCondLst>
                                        </p:cTn>
                                        <p:tgtEl>
                                          <p:spTgt spid="243">
                                            <p:txEl>
                                              <p:pRg end="1468" st="1466"/>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4" name="CustomShape 1"/>
          <p:cNvSpPr/>
          <p:nvPr/>
        </p:nvSpPr>
        <p:spPr>
          <a:xfrm>
            <a:off x="0" y="369360"/>
            <a:ext cx="9143640" cy="5274000"/>
          </a:xfrm>
          <a:prstGeom prst="rect">
            <a:avLst/>
          </a:prstGeom>
        </p:spPr>
        <p:txBody>
          <a:bodyPr bIns="45000" lIns="90000" rIns="90000" tIns="45000"/>
          <a:p>
            <a:pPr>
              <a:lnSpc>
                <a:spcPct val="100000"/>
              </a:lnSpc>
            </a:pPr>
            <a:r>
              <a:rPr lang="fr-FR" sz="2000" u="sng">
                <a:solidFill>
                  <a:srgbClr val="000000"/>
                </a:solidFill>
                <a:latin typeface="Arial"/>
              </a:rPr>
              <a:t>II/ Les limites des politiques de  développement durable. </a:t>
            </a:r>
            <a:endParaRPr/>
          </a:p>
          <a:p>
            <a:pPr>
              <a:lnSpc>
                <a:spcPct val="100000"/>
              </a:lnSpc>
              <a:buFont typeface="StarSymbol"/>
              <a:buChar char="-"/>
            </a:pPr>
            <a:r>
              <a:rPr lang="fr-FR" sz="2000" u="sng">
                <a:solidFill>
                  <a:srgbClr val="000000"/>
                </a:solidFill>
                <a:latin typeface="Arial"/>
              </a:rPr>
              <a:t>Les limites de la durabilité à Bedzed.</a:t>
            </a:r>
            <a:r>
              <a:rPr lang="fr-FR" sz="2000">
                <a:solidFill>
                  <a:srgbClr val="000000"/>
                </a:solidFill>
                <a:latin typeface="Arial"/>
              </a:rPr>
              <a:t> Le quartier est presque exclusivement résidentiel. L’objectif de mixité sociale n’est pas complètement atteint: les habitants des logements sociaux sont mal intégrés dans l’ilôt et il y a peu de liens entre les habitants de Bedzed et la ville d’accueil, Sutton. On constate un échec de l’autonomie énergétique et de la limitation de l’utilisation de la voiture. La quartier, de très petite taille, est difficilement transposable à l’échelle d’une ville. </a:t>
            </a:r>
            <a:endParaRPr/>
          </a:p>
          <a:p>
            <a:pPr>
              <a:lnSpc>
                <a:spcPct val="100000"/>
              </a:lnSpc>
              <a:buFont typeface="StarSymbol"/>
              <a:buChar char="-"/>
            </a:pPr>
            <a:r>
              <a:rPr lang="fr-FR" sz="2000" u="sng">
                <a:solidFill>
                  <a:srgbClr val="000000"/>
                </a:solidFill>
                <a:latin typeface="Arial"/>
              </a:rPr>
              <a:t>« L’après JO, avec ou sans Stratford? » (</a:t>
            </a:r>
            <a:r>
              <a:rPr i="1" lang="fr-FR" sz="2000" u="sng">
                <a:solidFill>
                  <a:srgbClr val="000000"/>
                </a:solidFill>
                <a:latin typeface="Arial"/>
              </a:rPr>
              <a:t>Atlas de Londres</a:t>
            </a:r>
            <a:r>
              <a:rPr lang="fr-FR" sz="2000" u="sng">
                <a:solidFill>
                  <a:srgbClr val="000000"/>
                </a:solidFill>
                <a:latin typeface="Arial"/>
              </a:rPr>
              <a:t>)</a:t>
            </a:r>
            <a:r>
              <a:rPr lang="fr-FR" sz="2000">
                <a:solidFill>
                  <a:srgbClr val="000000"/>
                </a:solidFill>
                <a:latin typeface="Arial"/>
              </a:rPr>
              <a:t>. L’immense centre commercial qui a ouvert ses portes à côté du site olympique fait directement concurrence au centre-ville commerçant de Stratford. Le noyau résidentiel sur le site comprend moins de 25 % de logements sociaux. Le nouveau Stratford semble avoir été imposé aux populations et autorités locales non consultées. </a:t>
            </a:r>
            <a:endParaRPr/>
          </a:p>
          <a:p>
            <a:pPr>
              <a:lnSpc>
                <a:spcPct val="100000"/>
              </a:lnSpc>
            </a:pPr>
            <a:r>
              <a:rPr lang="fr-FR" sz="2000">
                <a:solidFill>
                  <a:srgbClr val="000000"/>
                </a:solidFill>
                <a:latin typeface="Arial"/>
              </a:rPr>
              <a:t>    </a:t>
            </a:r>
            <a:r>
              <a:rPr lang="fr-FR" sz="2000">
                <a:solidFill>
                  <a:srgbClr val="000000"/>
                </a:solidFill>
                <a:latin typeface="Arial"/>
              </a:rPr>
              <a:t>La durabilité des JO doit aussi être considérée comme un argument marketing dans le contexte de concurrence entre les métropoles.</a:t>
            </a:r>
            <a:endParaRPr/>
          </a:p>
          <a:p>
            <a:pPr>
              <a:lnSpc>
                <a:spcPct val="100000"/>
              </a:lnSpc>
            </a:pPr>
            <a:endParaRPr/>
          </a:p>
        </p:txBody>
      </p:sp>
    </p:spTree>
  </p:cSld>
  <p:timing>
    <p:tnLst>
      <p:par>
        <p:cTn dur="indefinite" id="423" nodeType="tmRoot" restart="never">
          <p:childTnLst>
            <p:seq>
              <p:cTn dur="indefinite" id="424" nodeType="mainSeq">
                <p:childTnLst>
                  <p:par>
                    <p:cTn fill="hold" id="425">
                      <p:stCondLst>
                        <p:cond delay="indefinite"/>
                      </p:stCondLst>
                      <p:childTnLst>
                        <p:par>
                          <p:cTn fill="hold" id="426">
                            <p:stCondLst>
                              <p:cond delay="0"/>
                            </p:stCondLst>
                            <p:childTnLst>
                              <p:par>
                                <p:cTn fill="hold" id="427" nodeType="clickEffect" presetClass="entr" presetID="1">
                                  <p:stCondLst>
                                    <p:cond delay="0"/>
                                  </p:stCondLst>
                                  <p:childTnLst>
                                    <p:set>
                                      <p:cBhvr>
                                        <p:cTn dur="1" fill="hold" id="428">
                                          <p:stCondLst>
                                            <p:cond delay="0"/>
                                          </p:stCondLst>
                                        </p:cTn>
                                        <p:tgtEl>
                                          <p:spTgt spid="244">
                                            <p:txEl>
                                              <p:pRg end="59" st="0"/>
                                            </p:txEl>
                                          </p:spTgt>
                                        </p:tgtEl>
                                        <p:attrNameLst>
                                          <p:attrName>style.visibility</p:attrName>
                                        </p:attrNameLst>
                                      </p:cBhvr>
                                      <p:to>
                                        <p:strVal val="visible"/>
                                      </p:to>
                                    </p:set>
                                  </p:childTnLst>
                                </p:cTn>
                              </p:par>
                            </p:childTnLst>
                          </p:cTn>
                        </p:par>
                      </p:childTnLst>
                    </p:cTn>
                  </p:par>
                  <p:par>
                    <p:cTn fill="hold" id="429">
                      <p:stCondLst>
                        <p:cond delay="indefinite"/>
                      </p:stCondLst>
                      <p:childTnLst>
                        <p:par>
                          <p:cTn fill="hold" id="430">
                            <p:stCondLst>
                              <p:cond delay="0"/>
                            </p:stCondLst>
                            <p:childTnLst>
                              <p:par>
                                <p:cTn fill="hold" id="431" nodeType="clickEffect" presetClass="entr" presetID="1">
                                  <p:stCondLst>
                                    <p:cond delay="0"/>
                                  </p:stCondLst>
                                  <p:childTnLst>
                                    <p:set>
                                      <p:cBhvr>
                                        <p:cTn dur="1" fill="hold" id="432">
                                          <p:stCondLst>
                                            <p:cond delay="0"/>
                                          </p:stCondLst>
                                        </p:cTn>
                                        <p:tgtEl>
                                          <p:spTgt spid="244">
                                            <p:txEl>
                                              <p:pRg end="553" st="59"/>
                                            </p:txEl>
                                          </p:spTgt>
                                        </p:tgtEl>
                                        <p:attrNameLst>
                                          <p:attrName>style.visibility</p:attrName>
                                        </p:attrNameLst>
                                      </p:cBhvr>
                                      <p:to>
                                        <p:strVal val="visible"/>
                                      </p:to>
                                    </p:set>
                                  </p:childTnLst>
                                </p:cTn>
                              </p:par>
                            </p:childTnLst>
                          </p:cTn>
                        </p:par>
                      </p:childTnLst>
                    </p:cTn>
                  </p:par>
                  <p:par>
                    <p:cTn fill="hold" id="433">
                      <p:stCondLst>
                        <p:cond delay="indefinite"/>
                      </p:stCondLst>
                      <p:childTnLst>
                        <p:par>
                          <p:cTn fill="hold" id="434">
                            <p:stCondLst>
                              <p:cond delay="0"/>
                            </p:stCondLst>
                            <p:childTnLst>
                              <p:par>
                                <p:cTn fill="hold" id="435" nodeType="clickEffect" presetClass="entr" presetID="1">
                                  <p:stCondLst>
                                    <p:cond delay="0"/>
                                  </p:stCondLst>
                                  <p:childTnLst>
                                    <p:set>
                                      <p:cBhvr>
                                        <p:cTn dur="1" fill="hold" id="436">
                                          <p:stCondLst>
                                            <p:cond delay="0"/>
                                          </p:stCondLst>
                                        </p:cTn>
                                        <p:tgtEl>
                                          <p:spTgt spid="244">
                                            <p:txEl>
                                              <p:pRg end="937" st="553"/>
                                            </p:txEl>
                                          </p:spTgt>
                                        </p:tgtEl>
                                        <p:attrNameLst>
                                          <p:attrName>style.visibility</p:attrName>
                                        </p:attrNameLst>
                                      </p:cBhvr>
                                      <p:to>
                                        <p:strVal val="visible"/>
                                      </p:to>
                                    </p:set>
                                  </p:childTnLst>
                                </p:cTn>
                              </p:par>
                            </p:childTnLst>
                          </p:cTn>
                        </p:par>
                      </p:childTnLst>
                    </p:cTn>
                  </p:par>
                  <p:par>
                    <p:cTn fill="hold" id="437">
                      <p:stCondLst>
                        <p:cond delay="indefinite"/>
                      </p:stCondLst>
                      <p:childTnLst>
                        <p:par>
                          <p:cTn fill="hold" id="438">
                            <p:stCondLst>
                              <p:cond delay="0"/>
                            </p:stCondLst>
                            <p:childTnLst>
                              <p:par>
                                <p:cTn fill="hold" id="439" nodeType="clickEffect" presetClass="entr" presetID="1">
                                  <p:stCondLst>
                                    <p:cond delay="0"/>
                                  </p:stCondLst>
                                  <p:childTnLst>
                                    <p:set>
                                      <p:cBhvr>
                                        <p:cTn dur="1" fill="hold" id="440">
                                          <p:stCondLst>
                                            <p:cond delay="0"/>
                                          </p:stCondLst>
                                        </p:cTn>
                                        <p:tgtEl>
                                          <p:spTgt spid="244">
                                            <p:txEl>
                                              <p:pRg end="1071" st="937"/>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5" name="TextShape 1"/>
          <p:cNvSpPr txBox="1"/>
          <p:nvPr/>
        </p:nvSpPr>
        <p:spPr>
          <a:xfrm>
            <a:off x="457200" y="908640"/>
            <a:ext cx="8229240" cy="5567760"/>
          </a:xfrm>
          <a:prstGeom prst="rect">
            <a:avLst/>
          </a:prstGeom>
        </p:spPr>
        <p:txBody>
          <a:bodyPr/>
          <a:p>
            <a:pPr algn="just">
              <a:lnSpc>
                <a:spcPct val="100000"/>
              </a:lnSpc>
              <a:buSzPct val="25000"/>
              <a:buFont typeface="Arial"/>
              <a:buChar char="-"/>
            </a:pPr>
            <a:r>
              <a:rPr lang="fr-FR" sz="2200" u="sng">
                <a:solidFill>
                  <a:srgbClr val="000000"/>
                </a:solidFill>
                <a:latin typeface="Arial"/>
              </a:rPr>
              <a:t>Le pilier social du développement durable est, des trois, le moins pris en compte par les autorités britanniques </a:t>
            </a:r>
            <a:r>
              <a:rPr lang="fr-FR" sz="2200">
                <a:solidFill>
                  <a:srgbClr val="000000"/>
                </a:solidFill>
                <a:latin typeface="Arial"/>
              </a:rPr>
              <a:t>qui cherchent d’abord à  favoriser la croissance économique, puis à minimiser les nuisances environnementales, avant d’atténuer les inégalités sociales. </a:t>
            </a:r>
            <a:endParaRPr/>
          </a:p>
          <a:p>
            <a:pPr algn="just" lvl="1">
              <a:lnSpc>
                <a:spcPct val="100000"/>
              </a:lnSpc>
              <a:buSzPct val="25000"/>
              <a:buFont typeface="StarSymbol"/>
              <a:buChar char=""/>
            </a:pPr>
            <a:r>
              <a:rPr lang="fr-FR" sz="2200">
                <a:solidFill>
                  <a:srgbClr val="000000"/>
                </a:solidFill>
                <a:latin typeface="Arial"/>
              </a:rPr>
              <a:t> </a:t>
            </a:r>
            <a:r>
              <a:rPr lang="fr-FR" sz="2200">
                <a:solidFill>
                  <a:srgbClr val="000000"/>
                </a:solidFill>
                <a:latin typeface="Arial"/>
              </a:rPr>
              <a:t>L’Etat a cherché à favoriser la croissance du Grand Sud-Est au lieu de tenter de rééquilibrer le territoire national en faveur du Nord en crise. </a:t>
            </a:r>
            <a:endParaRPr/>
          </a:p>
          <a:p>
            <a:pPr algn="just" lvl="1">
              <a:lnSpc>
                <a:spcPct val="100000"/>
              </a:lnSpc>
              <a:buSzPct val="25000"/>
              <a:buFont typeface="StarSymbol"/>
              <a:buChar char=""/>
            </a:pPr>
            <a:r>
              <a:rPr lang="fr-FR" sz="2200">
                <a:solidFill>
                  <a:srgbClr val="000000"/>
                </a:solidFill>
                <a:latin typeface="Arial"/>
              </a:rPr>
              <a:t>Dans le Grand Sud-Est, les déséquilibres ont crû ces dernières décennies. Les travailleurs-clés (</a:t>
            </a:r>
            <a:r>
              <a:rPr i="1" lang="fr-FR" sz="2200">
                <a:solidFill>
                  <a:srgbClr val="000000"/>
                </a:solidFill>
                <a:latin typeface="Arial"/>
              </a:rPr>
              <a:t>key-workers</a:t>
            </a:r>
            <a:r>
              <a:rPr lang="fr-FR" sz="2200">
                <a:solidFill>
                  <a:srgbClr val="000000"/>
                </a:solidFill>
                <a:latin typeface="Arial"/>
              </a:rPr>
              <a:t>) manquent dans l’Ouest et le Nord de la métropole (difficultés à se loger). A l’Est, le chômage est toujours important. A l’échelle de la métropole, les catégories populaires éloignées du centre subissent des déplacements longs et coûteux, d’autant qu’elles sont pénalisées par le principe pollueur-payeur (péage urbain et hausse significative du prix du train aux heures de pointe pour lutter contre la congestion).</a:t>
            </a:r>
            <a:endParaRPr/>
          </a:p>
          <a:p>
            <a:endParaRPr/>
          </a:p>
          <a:p>
            <a:pPr>
              <a:lnSpc>
                <a:spcPct val="100000"/>
              </a:lnSpc>
              <a:buSzPct val="25000"/>
              <a:buFont typeface="Arial"/>
              <a:buChar char="•"/>
            </a:pPr>
            <a:r>
              <a:rPr lang="fr-FR" sz="2400" u="sng">
                <a:solidFill>
                  <a:srgbClr val="000000"/>
                </a:solidFill>
                <a:latin typeface="Arial"/>
              </a:rPr>
              <a:t>Sources</a:t>
            </a:r>
            <a:r>
              <a:rPr lang="fr-FR" sz="2400">
                <a:solidFill>
                  <a:srgbClr val="000000"/>
                </a:solidFill>
                <a:latin typeface="Arial"/>
              </a:rPr>
              <a:t>: </a:t>
            </a:r>
            <a:r>
              <a:rPr i="1" lang="fr-FR" sz="2400">
                <a:solidFill>
                  <a:srgbClr val="000000"/>
                </a:solidFill>
                <a:latin typeface="Arial"/>
              </a:rPr>
              <a:t>Atlas de Londres, </a:t>
            </a:r>
            <a:r>
              <a:rPr lang="fr-FR" sz="2400">
                <a:solidFill>
                  <a:srgbClr val="000000"/>
                </a:solidFill>
                <a:latin typeface="Arial"/>
              </a:rPr>
              <a:t>Autrement, 2012</a:t>
            </a:r>
            <a:r>
              <a:rPr i="1" lang="fr-FR" sz="2400">
                <a:solidFill>
                  <a:srgbClr val="000000"/>
                </a:solidFill>
                <a:latin typeface="Arial"/>
              </a:rPr>
              <a:t>; Atlas des villes durables, </a:t>
            </a:r>
            <a:r>
              <a:rPr lang="fr-FR" sz="2400">
                <a:solidFill>
                  <a:srgbClr val="000000"/>
                </a:solidFill>
                <a:latin typeface="Arial"/>
              </a:rPr>
              <a:t>Autrement, 2011</a:t>
            </a:r>
            <a:r>
              <a:rPr i="1" lang="fr-FR" sz="2400">
                <a:solidFill>
                  <a:srgbClr val="000000"/>
                </a:solidFill>
                <a:latin typeface="Arial"/>
              </a:rPr>
              <a:t>;  Développements durables, tous les enjeux en 12 leçons, </a:t>
            </a:r>
            <a:r>
              <a:rPr lang="fr-FR" sz="2400">
                <a:solidFill>
                  <a:srgbClr val="000000"/>
                </a:solidFill>
                <a:latin typeface="Arial"/>
              </a:rPr>
              <a:t>Autrement, 2010.  </a:t>
            </a:r>
            <a:endParaRPr/>
          </a:p>
          <a:p>
            <a:pPr>
              <a:lnSpc>
                <a:spcPct val="100000"/>
              </a:lnSpc>
            </a:pPr>
            <a:endParaRPr/>
          </a:p>
        </p:txBody>
      </p:sp>
    </p:spTree>
  </p:cSld>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6" name="TextShape 1"/>
          <p:cNvSpPr txBox="1"/>
          <p:nvPr/>
        </p:nvSpPr>
        <p:spPr>
          <a:xfrm>
            <a:off x="457200" y="533520"/>
            <a:ext cx="8229240" cy="990360"/>
          </a:xfrm>
          <a:prstGeom prst="rect">
            <a:avLst/>
          </a:prstGeom>
        </p:spPr>
        <p:txBody>
          <a:bodyPr anchor="ctr"/>
          <a:p>
            <a:pPr>
              <a:lnSpc>
                <a:spcPct val="100000"/>
              </a:lnSpc>
            </a:pPr>
            <a:r>
              <a:rPr lang="fr-FR" sz="4000" u="sng">
                <a:solidFill>
                  <a:srgbClr val="3e3d2d"/>
                </a:solidFill>
                <a:latin typeface="Arial"/>
              </a:rPr>
              <a:t>Document</a:t>
            </a:r>
            <a:r>
              <a:rPr lang="fr-FR" sz="4000">
                <a:solidFill>
                  <a:srgbClr val="3e3d2d"/>
                </a:solidFill>
                <a:latin typeface="Arial"/>
              </a:rPr>
              <a:t>: vidéo, Bedzed, en quête de durabilité. </a:t>
            </a:r>
            <a:endParaRPr/>
          </a:p>
        </p:txBody>
      </p:sp>
      <p:sp>
        <p:nvSpPr>
          <p:cNvPr id="247" name="TextShape 2"/>
          <p:cNvSpPr txBox="1"/>
          <p:nvPr/>
        </p:nvSpPr>
        <p:spPr>
          <a:xfrm>
            <a:off x="4648320" y="1673280"/>
            <a:ext cx="4038120" cy="4717800"/>
          </a:xfrm>
          <a:prstGeom prst="rect">
            <a:avLst/>
          </a:prstGeom>
        </p:spPr>
        <p:txBody>
          <a:bodyPr anchor="ctr"/>
          <a:p>
            <a:pPr>
              <a:lnSpc>
                <a:spcPct val="100000"/>
              </a:lnSpc>
              <a:buSzPct val="25000"/>
              <a:buFont typeface="Arial"/>
              <a:buChar char="•"/>
            </a:pPr>
            <a:r>
              <a:rPr b="1" lang="fr-FR" sz="2800">
                <a:solidFill>
                  <a:srgbClr val="ffffff"/>
                </a:solidFill>
                <a:latin typeface="Arial"/>
              </a:rPr>
              <a:t>Bedzed, un quartier en quête de durabilité. </a:t>
            </a:r>
            <a:endParaRPr/>
          </a:p>
          <a:p>
            <a:pPr>
              <a:lnSpc>
                <a:spcPct val="100000"/>
              </a:lnSpc>
              <a:buSzPct val="25000"/>
              <a:buFont typeface="Arial"/>
              <a:buChar char="•"/>
            </a:pPr>
            <a:r>
              <a:rPr b="1" lang="fr-FR" sz="2800">
                <a:solidFill>
                  <a:srgbClr val="ffffff"/>
                </a:solidFill>
                <a:latin typeface="Arial"/>
              </a:rPr>
              <a:t>Source : le site.TV</a:t>
            </a:r>
            <a:endParaRPr/>
          </a:p>
          <a:p>
            <a:pPr>
              <a:lnSpc>
                <a:spcPct val="100000"/>
              </a:lnSpc>
              <a:buSzPct val="25000"/>
              <a:buFont typeface="Arial"/>
              <a:buChar char="•"/>
            </a:pPr>
            <a:r>
              <a:rPr b="1" lang="fr-FR" sz="2800">
                <a:solidFill>
                  <a:srgbClr val="ffffff"/>
                </a:solidFill>
                <a:latin typeface="Arial"/>
              </a:rPr>
              <a:t>Vidéo de 7mn. </a:t>
            </a:r>
            <a:endParaRPr/>
          </a:p>
          <a:p>
            <a:pPr>
              <a:lnSpc>
                <a:spcPct val="100000"/>
              </a:lnSpc>
              <a:buSzPct val="25000"/>
              <a:buFont typeface="Arial"/>
              <a:buChar char="•"/>
            </a:pPr>
            <a:r>
              <a:rPr b="1" lang="fr-FR" sz="2800">
                <a:solidFill>
                  <a:srgbClr val="ffffff"/>
                </a:solidFill>
                <a:latin typeface="Arial"/>
              </a:rPr>
              <a:t>Producteur: IGAPURA, 2004</a:t>
            </a:r>
            <a:endParaRPr/>
          </a:p>
          <a:p>
            <a:r>
              <a:rPr lang="fr-FR" sz="2400">
                <a:solidFill>
                  <a:srgbClr val="000000"/>
                </a:solidFill>
                <a:latin typeface="Arial"/>
              </a:rPr>
              <a:t>« 01 min 45 s : Mises en œuvre pratiques. </a:t>
            </a:r>
            <a:endParaRPr/>
          </a:p>
          <a:p>
            <a:r>
              <a:rPr lang="fr-FR" sz="2400">
                <a:solidFill>
                  <a:srgbClr val="000000"/>
                </a:solidFill>
                <a:latin typeface="Arial"/>
              </a:rPr>
              <a:t>03 min 23 s : Économies d’énergie et respect de l’environnement. </a:t>
            </a:r>
            <a:endParaRPr/>
          </a:p>
          <a:p>
            <a:r>
              <a:rPr lang="fr-FR" sz="2400">
                <a:solidFill>
                  <a:srgbClr val="000000"/>
                </a:solidFill>
                <a:latin typeface="Arial"/>
              </a:rPr>
              <a:t>04 min 56 s : Flux durables dans le quartier. </a:t>
            </a:r>
            <a:endParaRPr/>
          </a:p>
          <a:p>
            <a:r>
              <a:rPr lang="fr-FR" sz="2400">
                <a:solidFill>
                  <a:srgbClr val="000000"/>
                </a:solidFill>
                <a:latin typeface="Arial"/>
              </a:rPr>
              <a:t>05 min 48 s : Bilan économique positif. </a:t>
            </a:r>
            <a:endParaRPr/>
          </a:p>
          <a:p>
            <a:r>
              <a:rPr lang="fr-FR" sz="2400">
                <a:solidFill>
                  <a:srgbClr val="000000"/>
                </a:solidFill>
                <a:latin typeface="Arial"/>
              </a:rPr>
              <a:t>06 min 21 s : Empreinte écologique faible, qui indique le succès de Bedzed. </a:t>
            </a:r>
            <a:endParaRPr/>
          </a:p>
          <a:p>
            <a:r>
              <a:rPr lang="fr-FR" sz="2400">
                <a:solidFill>
                  <a:srgbClr val="000000"/>
                </a:solidFill>
                <a:latin typeface="Arial"/>
              </a:rPr>
              <a:t>07 min 06 s : Fin de l’extrait. » </a:t>
            </a:r>
            <a:endParaRPr/>
          </a:p>
          <a:p>
            <a:pPr>
              <a:lnSpc>
                <a:spcPct val="100000"/>
              </a:lnSpc>
            </a:pPr>
            <a:r>
              <a:rPr lang="fr-FR" sz="2800">
                <a:solidFill>
                  <a:srgbClr val="ffffff"/>
                </a:solidFill>
                <a:latin typeface="Arial"/>
              </a:rPr>
              <a:t>Fiche pédagogique le site.tv</a:t>
            </a:r>
            <a:endParaRPr/>
          </a:p>
          <a:p>
            <a:pPr>
              <a:lnSpc>
                <a:spcPct val="100000"/>
              </a:lnSpc>
            </a:pPr>
            <a:endParaRPr/>
          </a:p>
        </p:txBody>
      </p:sp>
      <p:pic>
        <p:nvPicPr>
          <p:cNvPr descr="" id="248" name="Picture 2"/>
          <p:cNvPicPr/>
          <p:nvPr/>
        </p:nvPicPr>
        <p:blipFill>
          <a:blip r:embed="rId1"/>
          <a:stretch>
            <a:fillRect/>
          </a:stretch>
        </p:blipFill>
        <p:spPr>
          <a:xfrm>
            <a:off x="179640" y="1556640"/>
            <a:ext cx="4038120" cy="2208960"/>
          </a:xfrm>
          <a:prstGeom prst="rect">
            <a:avLst/>
          </a:prstGeom>
        </p:spPr>
      </p:pic>
      <p:pic>
        <p:nvPicPr>
          <p:cNvPr descr="" id="249" name="Picture 3"/>
          <p:cNvPicPr/>
          <p:nvPr/>
        </p:nvPicPr>
        <p:blipFill>
          <a:blip r:embed="rId2"/>
          <a:stretch>
            <a:fillRect/>
          </a:stretch>
        </p:blipFill>
        <p:spPr>
          <a:xfrm>
            <a:off x="395640" y="4149000"/>
            <a:ext cx="3716640" cy="2477520"/>
          </a:xfrm>
          <a:prstGeom prst="rect">
            <a:avLst/>
          </a:prstGeom>
        </p:spPr>
      </p:pic>
    </p:spTree>
  </p:cSld>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0" name="TextShape 1"/>
          <p:cNvSpPr txBox="1"/>
          <p:nvPr/>
        </p:nvSpPr>
        <p:spPr>
          <a:xfrm>
            <a:off x="457200" y="533520"/>
            <a:ext cx="8229240" cy="990360"/>
          </a:xfrm>
          <a:prstGeom prst="rect">
            <a:avLst/>
          </a:prstGeom>
        </p:spPr>
        <p:txBody>
          <a:bodyPr anchor="ctr"/>
          <a:p>
            <a:endParaRPr/>
          </a:p>
        </p:txBody>
      </p:sp>
      <p:sp>
        <p:nvSpPr>
          <p:cNvPr id="251" name="TextShape 2"/>
          <p:cNvSpPr txBox="1"/>
          <p:nvPr/>
        </p:nvSpPr>
        <p:spPr>
          <a:xfrm>
            <a:off x="457200" y="1600200"/>
            <a:ext cx="8229240" cy="4876560"/>
          </a:xfrm>
          <a:prstGeom prst="rect">
            <a:avLst/>
          </a:prstGeom>
        </p:spPr>
        <p:txBody>
          <a:bodyPr/>
          <a:p>
            <a:pPr algn="just">
              <a:lnSpc>
                <a:spcPct val="100000"/>
              </a:lnSpc>
              <a:buSzPct val="25000"/>
              <a:buFont typeface="Arial"/>
              <a:buChar char="•"/>
            </a:pPr>
            <a:r>
              <a:rPr b="1" lang="fr-FR" sz="2400" u="sng">
                <a:solidFill>
                  <a:srgbClr val="000000"/>
                </a:solidFill>
                <a:latin typeface="Arial"/>
              </a:rPr>
              <a:t>Consigne</a:t>
            </a:r>
            <a:r>
              <a:rPr b="1" lang="fr-FR" sz="2400">
                <a:solidFill>
                  <a:srgbClr val="000000"/>
                </a:solidFill>
                <a:latin typeface="Arial"/>
              </a:rPr>
              <a:t>: Montrez que ce document rend compte des politiques en faveur du développement durable mises en œuvre à Londres. Quel regard critique peut-on porter sur le document</a:t>
            </a:r>
            <a:r>
              <a:rPr lang="fr-FR" sz="2400">
                <a:solidFill>
                  <a:srgbClr val="000000"/>
                </a:solidFill>
                <a:latin typeface="Arial"/>
              </a:rPr>
              <a:t>? </a:t>
            </a:r>
            <a:endParaRPr/>
          </a:p>
          <a:p>
            <a:pPr algn="just">
              <a:lnSpc>
                <a:spcPct val="100000"/>
              </a:lnSpc>
              <a:buSzPct val="25000"/>
              <a:buFont typeface="Arial"/>
              <a:buChar char="•"/>
            </a:pPr>
            <a:r>
              <a:rPr lang="fr-FR" sz="2400" u="sng">
                <a:solidFill>
                  <a:srgbClr val="000000"/>
                </a:solidFill>
                <a:latin typeface="Arial"/>
              </a:rPr>
              <a:t>Eléments de réponse attendus</a:t>
            </a:r>
            <a:r>
              <a:rPr lang="fr-FR" sz="2400">
                <a:solidFill>
                  <a:srgbClr val="000000"/>
                </a:solidFill>
                <a:latin typeface="Arial"/>
              </a:rPr>
              <a:t>: </a:t>
            </a:r>
            <a:endParaRPr/>
          </a:p>
          <a:p>
            <a:pPr algn="just">
              <a:lnSpc>
                <a:spcPct val="100000"/>
              </a:lnSpc>
              <a:buSzPct val="25000"/>
              <a:buFont typeface="Arial"/>
              <a:buChar char="-"/>
            </a:pPr>
            <a:r>
              <a:rPr lang="fr-FR" sz="2400">
                <a:solidFill>
                  <a:srgbClr val="000000"/>
                </a:solidFill>
                <a:latin typeface="Arial"/>
              </a:rPr>
              <a:t>Objectifs de durabilité à Bedzed: sociaux (mixité sociale), économiques (économies d’énergie, collecte des eaux de pluies), environnementaux (quartier bien desservi par les transports en commun, réduction de la pollution, …). Un quartier emblématique des actions de Londres en faveur du développement durable (éco-villes, jeux olympiques durables). </a:t>
            </a:r>
            <a:endParaRPr/>
          </a:p>
          <a:p>
            <a:pPr algn="just">
              <a:lnSpc>
                <a:spcPct val="100000"/>
              </a:lnSpc>
              <a:buSzPct val="25000"/>
              <a:buFont typeface="Arial"/>
              <a:buChar char="-"/>
            </a:pPr>
            <a:r>
              <a:rPr lang="fr-FR" sz="2400">
                <a:solidFill>
                  <a:srgbClr val="000000"/>
                </a:solidFill>
                <a:latin typeface="Arial"/>
              </a:rPr>
              <a:t>Les limites de la durabilité à Bedzed. S’appuyer sur le  cours distribué. Repérer aussi l’ancienneté du documentaire.</a:t>
            </a:r>
            <a:endParaRPr/>
          </a:p>
          <a:p>
            <a:pPr>
              <a:lnSpc>
                <a:spcPct val="100000"/>
              </a:lnSpc>
            </a:pPr>
            <a:endParaRPr/>
          </a:p>
          <a:p>
            <a:pPr>
              <a:lnSpc>
                <a:spcPct val="100000"/>
              </a:lnSpc>
            </a:pPr>
            <a:endParaRPr/>
          </a:p>
        </p:txBody>
      </p:sp>
    </p:spTree>
  </p:cSld>
  <p:timing>
    <p:tnLst>
      <p:par>
        <p:cTn dur="indefinite" id="441" nodeType="tmRoot" restart="never">
          <p:childTnLst>
            <p:seq>
              <p:cTn dur="indefinite" id="442" nodeType="mainSeq">
                <p:childTnLst>
                  <p:par>
                    <p:cTn fill="hold" id="443">
                      <p:stCondLst>
                        <p:cond delay="indefinite"/>
                      </p:stCondLst>
                      <p:childTnLst>
                        <p:par>
                          <p:cTn fill="hold" id="444">
                            <p:stCondLst>
                              <p:cond delay="0"/>
                            </p:stCondLst>
                            <p:childTnLst>
                              <p:par>
                                <p:cTn fill="hold" id="445" nodeType="clickEffect" presetClass="entr" presetID="1">
                                  <p:stCondLst>
                                    <p:cond delay="0"/>
                                  </p:stCondLst>
                                  <p:childTnLst>
                                    <p:set>
                                      <p:cBhvr>
                                        <p:cTn dur="1" fill="hold" id="446">
                                          <p:stCondLst>
                                            <p:cond delay="0"/>
                                          </p:stCondLst>
                                        </p:cTn>
                                        <p:tgtEl>
                                          <p:spTgt spid="251">
                                            <p:txEl>
                                              <p:pRg end="176" st="0"/>
                                            </p:txEl>
                                          </p:spTgt>
                                        </p:tgtEl>
                                        <p:attrNameLst>
                                          <p:attrName>style.visibility</p:attrName>
                                        </p:attrNameLst>
                                      </p:cBhvr>
                                      <p:to>
                                        <p:strVal val="visible"/>
                                      </p:to>
                                    </p:set>
                                  </p:childTnLst>
                                </p:cTn>
                              </p:par>
                            </p:childTnLst>
                          </p:cTn>
                        </p:par>
                      </p:childTnLst>
                    </p:cTn>
                  </p:par>
                  <p:par>
                    <p:cTn fill="hold" id="447">
                      <p:stCondLst>
                        <p:cond delay="indefinite"/>
                      </p:stCondLst>
                      <p:childTnLst>
                        <p:par>
                          <p:cTn fill="hold" id="448">
                            <p:stCondLst>
                              <p:cond delay="0"/>
                            </p:stCondLst>
                            <p:childTnLst>
                              <p:par>
                                <p:cTn fill="hold" id="449" nodeType="clickEffect" presetClass="entr" presetID="1">
                                  <p:stCondLst>
                                    <p:cond delay="0"/>
                                  </p:stCondLst>
                                  <p:childTnLst>
                                    <p:set>
                                      <p:cBhvr>
                                        <p:cTn dur="1" fill="hold" id="450">
                                          <p:stCondLst>
                                            <p:cond delay="0"/>
                                          </p:stCondLst>
                                        </p:cTn>
                                        <p:tgtEl>
                                          <p:spTgt spid="251">
                                            <p:txEl>
                                              <p:pRg end="207" st="176"/>
                                            </p:txEl>
                                          </p:spTgt>
                                        </p:tgtEl>
                                        <p:attrNameLst>
                                          <p:attrName>style.visibility</p:attrName>
                                        </p:attrNameLst>
                                      </p:cBhvr>
                                      <p:to>
                                        <p:strVal val="visible"/>
                                      </p:to>
                                    </p:set>
                                  </p:childTnLst>
                                </p:cTn>
                              </p:par>
                              <p:par>
                                <p:cTn fill="hold" id="451" nodeType="withEffect" presetClass="entr" presetID="1">
                                  <p:stCondLst>
                                    <p:cond delay="0"/>
                                  </p:stCondLst>
                                  <p:childTnLst>
                                    <p:set>
                                      <p:cBhvr>
                                        <p:cTn dur="1" fill="hold" id="452">
                                          <p:stCondLst>
                                            <p:cond delay="0"/>
                                          </p:stCondLst>
                                        </p:cTn>
                                        <p:tgtEl>
                                          <p:spTgt spid="251">
                                            <p:txEl>
                                              <p:pRg end="557" st="207"/>
                                            </p:txEl>
                                          </p:spTgt>
                                        </p:tgtEl>
                                        <p:attrNameLst>
                                          <p:attrName>style.visibility</p:attrName>
                                        </p:attrNameLst>
                                      </p:cBhvr>
                                      <p:to>
                                        <p:strVal val="visible"/>
                                      </p:to>
                                    </p:set>
                                  </p:childTnLst>
                                </p:cTn>
                              </p:par>
                            </p:childTnLst>
                          </p:cTn>
                        </p:par>
                      </p:childTnLst>
                    </p:cTn>
                  </p:par>
                  <p:par>
                    <p:cTn fill="hold" id="453">
                      <p:stCondLst>
                        <p:cond delay="indefinite"/>
                      </p:stCondLst>
                      <p:childTnLst>
                        <p:par>
                          <p:cTn fill="hold" id="454">
                            <p:stCondLst>
                              <p:cond delay="0"/>
                            </p:stCondLst>
                            <p:childTnLst>
                              <p:par>
                                <p:cTn fill="hold" id="455" nodeType="clickEffect" presetClass="entr" presetID="1">
                                  <p:stCondLst>
                                    <p:cond delay="0"/>
                                  </p:stCondLst>
                                  <p:childTnLst>
                                    <p:set>
                                      <p:cBhvr>
                                        <p:cTn dur="1" fill="hold" id="456">
                                          <p:stCondLst>
                                            <p:cond delay="0"/>
                                          </p:stCondLst>
                                        </p:cTn>
                                        <p:tgtEl>
                                          <p:spTgt spid="251">
                                            <p:txEl>
                                              <p:pRg end="675" st="557"/>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2" name="TextShape 1"/>
          <p:cNvSpPr txBox="1"/>
          <p:nvPr/>
        </p:nvSpPr>
        <p:spPr>
          <a:xfrm>
            <a:off x="457200" y="533520"/>
            <a:ext cx="8229240" cy="990360"/>
          </a:xfrm>
          <a:prstGeom prst="rect">
            <a:avLst/>
          </a:prstGeom>
        </p:spPr>
        <p:txBody>
          <a:bodyPr anchor="ctr"/>
          <a:p>
            <a:pPr>
              <a:lnSpc>
                <a:spcPct val="100000"/>
              </a:lnSpc>
            </a:pPr>
            <a:r>
              <a:rPr lang="fr-FR" sz="4000" u="sng">
                <a:solidFill>
                  <a:srgbClr val="3e3d2d"/>
                </a:solidFill>
                <a:latin typeface="Arial"/>
              </a:rPr>
              <a:t>Leçon 8</a:t>
            </a:r>
            <a:r>
              <a:rPr lang="fr-FR" sz="4000">
                <a:solidFill>
                  <a:srgbClr val="3e3d2d"/>
                </a:solidFill>
                <a:latin typeface="Arial"/>
              </a:rPr>
              <a:t>- EC2- 3- Aménager durablement Mexico.</a:t>
            </a:r>
            <a:endParaRPr/>
          </a:p>
        </p:txBody>
      </p:sp>
      <p:sp>
        <p:nvSpPr>
          <p:cNvPr id="253" name="TextShape 2"/>
          <p:cNvSpPr txBox="1"/>
          <p:nvPr/>
        </p:nvSpPr>
        <p:spPr>
          <a:xfrm>
            <a:off x="457200" y="1600200"/>
            <a:ext cx="8229240" cy="4876560"/>
          </a:xfrm>
          <a:prstGeom prst="rect">
            <a:avLst/>
          </a:prstGeom>
        </p:spPr>
        <p:txBody>
          <a:bodyPr/>
          <a:p>
            <a:pPr>
              <a:lnSpc>
                <a:spcPct val="100000"/>
              </a:lnSpc>
              <a:buSzPct val="25000"/>
              <a:buFont typeface="Arial"/>
              <a:buChar char="•"/>
            </a:pPr>
            <a:r>
              <a:rPr lang="fr-FR" sz="2400" u="sng">
                <a:solidFill>
                  <a:srgbClr val="000000"/>
                </a:solidFill>
                <a:latin typeface="Arial"/>
              </a:rPr>
              <a:t>Problématique</a:t>
            </a:r>
            <a:r>
              <a:rPr lang="fr-FR" sz="2400">
                <a:solidFill>
                  <a:srgbClr val="000000"/>
                </a:solidFill>
                <a:latin typeface="Arial"/>
              </a:rPr>
              <a:t>:  Pourquoi est-il difficile d’aménager durablement Mexico?  </a:t>
            </a:r>
            <a:endParaRPr/>
          </a:p>
          <a:p>
            <a:pPr>
              <a:lnSpc>
                <a:spcPct val="100000"/>
              </a:lnSpc>
              <a:buSzPct val="25000"/>
              <a:buFont typeface="Arial"/>
              <a:buChar char="•"/>
            </a:pPr>
            <a:r>
              <a:rPr lang="fr-FR" sz="2400" u="sng">
                <a:solidFill>
                  <a:srgbClr val="000000"/>
                </a:solidFill>
                <a:latin typeface="Arial"/>
              </a:rPr>
              <a:t>Plan</a:t>
            </a:r>
            <a:r>
              <a:rPr lang="fr-FR" sz="2400">
                <a:solidFill>
                  <a:srgbClr val="000000"/>
                </a:solidFill>
                <a:latin typeface="Arial"/>
              </a:rPr>
              <a:t>: </a:t>
            </a:r>
            <a:endParaRPr/>
          </a:p>
          <a:p>
            <a:pPr>
              <a:lnSpc>
                <a:spcPct val="100000"/>
              </a:lnSpc>
            </a:pPr>
            <a:r>
              <a:rPr lang="fr-FR" sz="2400">
                <a:solidFill>
                  <a:srgbClr val="000000"/>
                </a:solidFill>
                <a:latin typeface="Arial"/>
              </a:rPr>
              <a:t>	</a:t>
            </a:r>
            <a:r>
              <a:rPr lang="fr-FR" sz="2400">
                <a:solidFill>
                  <a:srgbClr val="000000"/>
                </a:solidFill>
                <a:latin typeface="Arial"/>
              </a:rPr>
              <a:t>1- Le développement durable, une préoccupation des autorités (plan vert de 2009, volonté de limiter l’étalement urbain).</a:t>
            </a:r>
            <a:endParaRPr/>
          </a:p>
          <a:p>
            <a:pPr>
              <a:lnSpc>
                <a:spcPct val="100000"/>
              </a:lnSpc>
            </a:pPr>
            <a:r>
              <a:rPr lang="fr-FR" sz="2400">
                <a:solidFill>
                  <a:srgbClr val="000000"/>
                </a:solidFill>
                <a:latin typeface="Arial"/>
              </a:rPr>
              <a:t>	</a:t>
            </a:r>
            <a:r>
              <a:rPr lang="fr-FR" sz="2400">
                <a:solidFill>
                  <a:srgbClr val="000000"/>
                </a:solidFill>
                <a:latin typeface="Arial"/>
              </a:rPr>
              <a:t>2- Des projets contradictoires et difficiles à appliquer (lotissements illégaux en zones protégées).</a:t>
            </a:r>
            <a:endParaRPr/>
          </a:p>
          <a:p>
            <a:pPr>
              <a:lnSpc>
                <a:spcPct val="100000"/>
              </a:lnSpc>
            </a:pPr>
            <a:r>
              <a:rPr lang="fr-FR" sz="2400">
                <a:solidFill>
                  <a:srgbClr val="000000"/>
                </a:solidFill>
                <a:latin typeface="Arial"/>
              </a:rPr>
              <a:t>	</a:t>
            </a:r>
            <a:r>
              <a:rPr lang="fr-FR" sz="2400">
                <a:solidFill>
                  <a:srgbClr val="000000"/>
                </a:solidFill>
                <a:latin typeface="Arial"/>
              </a:rPr>
              <a:t>3-Question sociale non réglée. </a:t>
            </a:r>
            <a:endParaRPr/>
          </a:p>
          <a:p>
            <a:pPr>
              <a:lnSpc>
                <a:spcPct val="100000"/>
              </a:lnSpc>
            </a:pPr>
            <a:r>
              <a:rPr lang="fr-FR" sz="2400">
                <a:solidFill>
                  <a:srgbClr val="000000"/>
                </a:solidFill>
                <a:latin typeface="Arial"/>
              </a:rPr>
              <a:t>	</a:t>
            </a:r>
            <a:endParaRPr/>
          </a:p>
        </p:txBody>
      </p:sp>
    </p:spTree>
  </p:cSld>
</p:sld>
</file>

<file path=ppt/slides/slide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4" name="TextShape 1"/>
          <p:cNvSpPr txBox="1"/>
          <p:nvPr/>
        </p:nvSpPr>
        <p:spPr>
          <a:xfrm>
            <a:off x="457200" y="533520"/>
            <a:ext cx="8229240" cy="990360"/>
          </a:xfrm>
          <a:prstGeom prst="rect">
            <a:avLst/>
          </a:prstGeom>
        </p:spPr>
        <p:txBody>
          <a:bodyPr anchor="ctr"/>
          <a:p>
            <a:pPr>
              <a:lnSpc>
                <a:spcPct val="100000"/>
              </a:lnSpc>
            </a:pPr>
            <a:r>
              <a:rPr lang="fr-FR" sz="4000" u="sng">
                <a:solidFill>
                  <a:srgbClr val="3e3d2d"/>
                </a:solidFill>
                <a:latin typeface="Arial"/>
              </a:rPr>
              <a:t>Leçon 9</a:t>
            </a:r>
            <a:r>
              <a:rPr lang="fr-FR" sz="4000">
                <a:solidFill>
                  <a:srgbClr val="3e3d2d"/>
                </a:solidFill>
                <a:latin typeface="Arial"/>
              </a:rPr>
              <a:t>- MP 3- Aménager des villes durables dans le monde </a:t>
            </a:r>
            <a:endParaRPr/>
          </a:p>
        </p:txBody>
      </p:sp>
      <p:sp>
        <p:nvSpPr>
          <p:cNvPr id="255" name="TextShape 2"/>
          <p:cNvSpPr txBox="1"/>
          <p:nvPr/>
        </p:nvSpPr>
        <p:spPr>
          <a:xfrm>
            <a:off x="457200" y="1600200"/>
            <a:ext cx="8229240" cy="4876560"/>
          </a:xfrm>
          <a:prstGeom prst="rect">
            <a:avLst/>
          </a:prstGeom>
        </p:spPr>
        <p:txBody>
          <a:bodyPr/>
          <a:p>
            <a:pPr algn="just">
              <a:lnSpc>
                <a:spcPct val="100000"/>
              </a:lnSpc>
              <a:buSzPct val="25000"/>
              <a:buFont typeface="Arial"/>
              <a:buChar char="•"/>
            </a:pPr>
            <a:r>
              <a:rPr lang="fr-FR" sz="2400" u="sng">
                <a:solidFill>
                  <a:srgbClr val="000000"/>
                </a:solidFill>
                <a:latin typeface="Arial"/>
              </a:rPr>
              <a:t>Problématique</a:t>
            </a:r>
            <a:r>
              <a:rPr lang="fr-FR" sz="2400">
                <a:solidFill>
                  <a:srgbClr val="000000"/>
                </a:solidFill>
                <a:latin typeface="Arial"/>
              </a:rPr>
              <a:t>: pourquoi y a-t-il dans le monde </a:t>
            </a:r>
            <a:r>
              <a:rPr b="1" lang="fr-FR" sz="2400">
                <a:solidFill>
                  <a:srgbClr val="000000"/>
                </a:solidFill>
                <a:latin typeface="Arial"/>
              </a:rPr>
              <a:t>des</a:t>
            </a:r>
            <a:r>
              <a:rPr lang="fr-FR" sz="2400">
                <a:solidFill>
                  <a:srgbClr val="000000"/>
                </a:solidFill>
                <a:latin typeface="Arial"/>
              </a:rPr>
              <a:t> villes durables et non pas un modèle applicable partout? </a:t>
            </a:r>
            <a:endParaRPr/>
          </a:p>
          <a:p>
            <a:pPr algn="just">
              <a:lnSpc>
                <a:spcPct val="100000"/>
              </a:lnSpc>
              <a:buSzPct val="25000"/>
              <a:buFont typeface="Arial"/>
              <a:buChar char="•"/>
            </a:pPr>
            <a:r>
              <a:rPr lang="fr-FR" sz="2400" u="sng">
                <a:solidFill>
                  <a:srgbClr val="000000"/>
                </a:solidFill>
                <a:latin typeface="Arial"/>
              </a:rPr>
              <a:t>Démarche</a:t>
            </a:r>
            <a:r>
              <a:rPr lang="fr-FR" sz="2400">
                <a:solidFill>
                  <a:srgbClr val="000000"/>
                </a:solidFill>
                <a:latin typeface="Arial"/>
              </a:rPr>
              <a:t> : </a:t>
            </a:r>
            <a:endParaRPr/>
          </a:p>
          <a:p>
            <a:pPr algn="just">
              <a:lnSpc>
                <a:spcPct val="100000"/>
              </a:lnSpc>
            </a:pPr>
            <a:r>
              <a:rPr lang="fr-FR" sz="2400">
                <a:solidFill>
                  <a:srgbClr val="000000"/>
                </a:solidFill>
                <a:latin typeface="Arial"/>
              </a:rPr>
              <a:t>	</a:t>
            </a:r>
            <a:r>
              <a:rPr lang="fr-FR" sz="2400">
                <a:solidFill>
                  <a:srgbClr val="000000"/>
                </a:solidFill>
                <a:latin typeface="Arial"/>
              </a:rPr>
              <a:t>1- </a:t>
            </a:r>
            <a:r>
              <a:rPr lang="fr-FR" sz="2400">
                <a:solidFill>
                  <a:srgbClr val="00b0f0"/>
                </a:solidFill>
                <a:latin typeface="Arial"/>
              </a:rPr>
              <a:t>Le professeur expose la situation géographique</a:t>
            </a:r>
            <a:r>
              <a:rPr lang="fr-FR" sz="2400">
                <a:solidFill>
                  <a:srgbClr val="000000"/>
                </a:solidFill>
                <a:latin typeface="Arial"/>
              </a:rPr>
              <a:t>. </a:t>
            </a:r>
            <a:r>
              <a:rPr lang="fr-FR" sz="2400">
                <a:solidFill>
                  <a:srgbClr val="00b050"/>
                </a:solidFill>
                <a:latin typeface="Arial"/>
              </a:rPr>
              <a:t>Le cours est pris en notes par les élèves</a:t>
            </a:r>
            <a:r>
              <a:rPr lang="fr-FR" sz="2400">
                <a:solidFill>
                  <a:srgbClr val="000000"/>
                </a:solidFill>
                <a:latin typeface="Arial"/>
              </a:rPr>
              <a:t>.  </a:t>
            </a:r>
            <a:endParaRPr/>
          </a:p>
          <a:p>
            <a:pPr algn="just">
              <a:lnSpc>
                <a:spcPct val="100000"/>
              </a:lnSpc>
            </a:pPr>
            <a:r>
              <a:rPr lang="fr-FR" sz="2400">
                <a:solidFill>
                  <a:srgbClr val="000000"/>
                </a:solidFill>
                <a:latin typeface="Arial"/>
              </a:rPr>
              <a:t>	</a:t>
            </a:r>
            <a:r>
              <a:rPr lang="fr-FR" sz="2400">
                <a:solidFill>
                  <a:srgbClr val="000000"/>
                </a:solidFill>
                <a:latin typeface="Arial"/>
              </a:rPr>
              <a:t>2- </a:t>
            </a:r>
            <a:r>
              <a:rPr lang="fr-FR" sz="2400">
                <a:solidFill>
                  <a:srgbClr val="00b050"/>
                </a:solidFill>
                <a:latin typeface="Arial"/>
              </a:rPr>
              <a:t>Les élèves sélectionnent dans leur manuel un document qu’ils mettent en relation avec la situation géographique décrite. Ils expliquent en quoi le document rend compte de la situation décrite et quelles en sont les limites. </a:t>
            </a:r>
            <a:endParaRPr/>
          </a:p>
          <a:p>
            <a:pPr algn="just">
              <a:lnSpc>
                <a:spcPct val="100000"/>
              </a:lnSpc>
              <a:buSzPct val="25000"/>
              <a:buFont typeface="Arial"/>
              <a:buChar char="•"/>
            </a:pPr>
            <a:r>
              <a:rPr lang="fr-FR" sz="2400" u="sng">
                <a:solidFill>
                  <a:srgbClr val="000000"/>
                </a:solidFill>
                <a:latin typeface="Arial"/>
              </a:rPr>
              <a:t>Capacités:</a:t>
            </a:r>
            <a:r>
              <a:rPr lang="fr-FR" sz="2400">
                <a:solidFill>
                  <a:srgbClr val="000000"/>
                </a:solidFill>
                <a:latin typeface="Arial"/>
              </a:rPr>
              <a:t> </a:t>
            </a:r>
            <a:endParaRPr/>
          </a:p>
          <a:p>
            <a:pPr algn="just">
              <a:lnSpc>
                <a:spcPct val="100000"/>
              </a:lnSpc>
              <a:buSzPct val="25000"/>
              <a:buFont typeface="Arial"/>
              <a:buChar char="-"/>
            </a:pPr>
            <a:r>
              <a:rPr lang="fr-FR" sz="2400">
                <a:solidFill>
                  <a:srgbClr val="7030a0"/>
                </a:solidFill>
                <a:latin typeface="Arial"/>
              </a:rPr>
              <a:t>Cerner le sens général d’un document et le mettre en relation avec la situation géographique étudiée.</a:t>
            </a:r>
            <a:endParaRPr/>
          </a:p>
          <a:p>
            <a:pPr algn="just">
              <a:lnSpc>
                <a:spcPct val="100000"/>
              </a:lnSpc>
              <a:buSzPct val="25000"/>
              <a:buFont typeface="Arial"/>
              <a:buChar char="-"/>
            </a:pPr>
            <a:r>
              <a:rPr lang="fr-FR" sz="2400">
                <a:solidFill>
                  <a:srgbClr val="7030a0"/>
                </a:solidFill>
                <a:latin typeface="Arial"/>
              </a:rPr>
              <a:t>Critiquer des documents de types différents.</a:t>
            </a:r>
            <a:endParaRPr/>
          </a:p>
          <a:p>
            <a:pPr algn="just">
              <a:lnSpc>
                <a:spcPct val="100000"/>
              </a:lnSpc>
            </a:pPr>
            <a:r>
              <a:rPr lang="fr-FR" sz="2400">
                <a:solidFill>
                  <a:srgbClr val="7030a0"/>
                </a:solidFill>
                <a:latin typeface="Arial"/>
              </a:rPr>
              <a:t>-  Lire un document et en exprimer oralement les idées-clés, les parties ou composantes essentielles.</a:t>
            </a:r>
            <a:endParaRPr/>
          </a:p>
          <a:p>
            <a:pPr>
              <a:lnSpc>
                <a:spcPct val="100000"/>
              </a:lnSpc>
            </a:pPr>
            <a:endParaRPr/>
          </a:p>
        </p:txBody>
      </p:sp>
    </p:spTree>
  </p:cSld>
  <p:timing>
    <p:tnLst>
      <p:par>
        <p:cTn dur="indefinite" id="457" nodeType="tmRoot" restart="never">
          <p:childTnLst>
            <p:seq>
              <p:cTn dur="indefinite" id="458" nodeType="mainSeq">
                <p:childTnLst>
                  <p:par>
                    <p:cTn fill="hold" id="459">
                      <p:stCondLst>
                        <p:cond delay="indefinite"/>
                      </p:stCondLst>
                      <p:childTnLst>
                        <p:par>
                          <p:cTn fill="hold" id="460">
                            <p:stCondLst>
                              <p:cond delay="0"/>
                            </p:stCondLst>
                            <p:childTnLst>
                              <p:par>
                                <p:cTn fill="hold" id="461" nodeType="clickEffect" presetClass="entr" presetID="1">
                                  <p:stCondLst>
                                    <p:cond delay="0"/>
                                  </p:stCondLst>
                                  <p:childTnLst>
                                    <p:set>
                                      <p:cBhvr>
                                        <p:cTn dur="1" fill="hold" id="462">
                                          <p:stCondLst>
                                            <p:cond delay="0"/>
                                          </p:stCondLst>
                                        </p:cTn>
                                        <p:tgtEl>
                                          <p:spTgt spid="255">
                                            <p:txEl>
                                              <p:pRg end="109" st="0"/>
                                            </p:txEl>
                                          </p:spTgt>
                                        </p:tgtEl>
                                        <p:attrNameLst>
                                          <p:attrName>style.visibility</p:attrName>
                                        </p:attrNameLst>
                                      </p:cBhvr>
                                      <p:to>
                                        <p:strVal val="visible"/>
                                      </p:to>
                                    </p:set>
                                  </p:childTnLst>
                                </p:cTn>
                              </p:par>
                            </p:childTnLst>
                          </p:cTn>
                        </p:par>
                      </p:childTnLst>
                    </p:cTn>
                  </p:par>
                  <p:par>
                    <p:cTn fill="hold" id="463">
                      <p:stCondLst>
                        <p:cond delay="indefinite"/>
                      </p:stCondLst>
                      <p:childTnLst>
                        <p:par>
                          <p:cTn fill="hold" id="464">
                            <p:stCondLst>
                              <p:cond delay="0"/>
                            </p:stCondLst>
                            <p:childTnLst>
                              <p:par>
                                <p:cTn fill="hold" id="465" nodeType="clickEffect" presetClass="entr" presetID="1">
                                  <p:stCondLst>
                                    <p:cond delay="0"/>
                                  </p:stCondLst>
                                  <p:childTnLst>
                                    <p:set>
                                      <p:cBhvr>
                                        <p:cTn dur="1" fill="hold" id="466">
                                          <p:stCondLst>
                                            <p:cond delay="0"/>
                                          </p:stCondLst>
                                        </p:cTn>
                                        <p:tgtEl>
                                          <p:spTgt spid="255">
                                            <p:txEl>
                                              <p:pRg end="121" st="109"/>
                                            </p:txEl>
                                          </p:spTgt>
                                        </p:tgtEl>
                                        <p:attrNameLst>
                                          <p:attrName>style.visibility</p:attrName>
                                        </p:attrNameLst>
                                      </p:cBhvr>
                                      <p:to>
                                        <p:strVal val="visible"/>
                                      </p:to>
                                    </p:set>
                                  </p:childTnLst>
                                </p:cTn>
                              </p:par>
                              <p:par>
                                <p:cTn fill="hold" id="467" nodeType="withEffect" presetClass="entr" presetID="1">
                                  <p:stCondLst>
                                    <p:cond delay="0"/>
                                  </p:stCondLst>
                                  <p:childTnLst>
                                    <p:set>
                                      <p:cBhvr>
                                        <p:cTn dur="1" fill="hold" id="468">
                                          <p:stCondLst>
                                            <p:cond delay="0"/>
                                          </p:stCondLst>
                                        </p:cTn>
                                        <p:tgtEl>
                                          <p:spTgt spid="255">
                                            <p:txEl>
                                              <p:pRg end="218" st="121"/>
                                            </p:txEl>
                                          </p:spTgt>
                                        </p:tgtEl>
                                        <p:attrNameLst>
                                          <p:attrName>style.visibility</p:attrName>
                                        </p:attrNameLst>
                                      </p:cBhvr>
                                      <p:to>
                                        <p:strVal val="visible"/>
                                      </p:to>
                                    </p:set>
                                  </p:childTnLst>
                                </p:cTn>
                              </p:par>
                              <p:par>
                                <p:cTn fill="hold" id="469" nodeType="withEffect" presetClass="entr" presetID="1">
                                  <p:stCondLst>
                                    <p:cond delay="0"/>
                                  </p:stCondLst>
                                  <p:childTnLst>
                                    <p:set>
                                      <p:cBhvr>
                                        <p:cTn dur="1" fill="hold" id="470">
                                          <p:stCondLst>
                                            <p:cond delay="0"/>
                                          </p:stCondLst>
                                        </p:cTn>
                                        <p:tgtEl>
                                          <p:spTgt spid="255">
                                            <p:txEl>
                                              <p:pRg end="447" st="218"/>
                                            </p:txEl>
                                          </p:spTgt>
                                        </p:tgtEl>
                                        <p:attrNameLst>
                                          <p:attrName>style.visibility</p:attrName>
                                        </p:attrNameLst>
                                      </p:cBhvr>
                                      <p:to>
                                        <p:strVal val="visible"/>
                                      </p:to>
                                    </p:set>
                                  </p:childTnLst>
                                </p:cTn>
                              </p:par>
                            </p:childTnLst>
                          </p:cTn>
                        </p:par>
                      </p:childTnLst>
                    </p:cTn>
                  </p:par>
                  <p:par>
                    <p:cTn fill="hold" id="471">
                      <p:stCondLst>
                        <p:cond delay="indefinite"/>
                      </p:stCondLst>
                      <p:childTnLst>
                        <p:par>
                          <p:cTn fill="hold" id="472">
                            <p:stCondLst>
                              <p:cond delay="0"/>
                            </p:stCondLst>
                            <p:childTnLst>
                              <p:par>
                                <p:cTn fill="hold" id="473" nodeType="clickEffect" presetClass="entr" presetID="1">
                                  <p:stCondLst>
                                    <p:cond delay="0"/>
                                  </p:stCondLst>
                                  <p:childTnLst>
                                    <p:set>
                                      <p:cBhvr>
                                        <p:cTn dur="1" fill="hold" id="474">
                                          <p:stCondLst>
                                            <p:cond delay="0"/>
                                          </p:stCondLst>
                                        </p:cTn>
                                        <p:tgtEl>
                                          <p:spTgt spid="255">
                                            <p:txEl>
                                              <p:pRg end="459" st="447"/>
                                            </p:txEl>
                                          </p:spTgt>
                                        </p:tgtEl>
                                        <p:attrNameLst>
                                          <p:attrName>style.visibility</p:attrName>
                                        </p:attrNameLst>
                                      </p:cBhvr>
                                      <p:to>
                                        <p:strVal val="visible"/>
                                      </p:to>
                                    </p:set>
                                  </p:childTnLst>
                                </p:cTn>
                              </p:par>
                              <p:par>
                                <p:cTn fill="hold" id="475" nodeType="withEffect" presetClass="entr" presetID="1">
                                  <p:stCondLst>
                                    <p:cond delay="0"/>
                                  </p:stCondLst>
                                  <p:childTnLst>
                                    <p:set>
                                      <p:cBhvr>
                                        <p:cTn dur="1" fill="hold" id="476">
                                          <p:stCondLst>
                                            <p:cond delay="0"/>
                                          </p:stCondLst>
                                        </p:cTn>
                                        <p:tgtEl>
                                          <p:spTgt spid="255">
                                            <p:txEl>
                                              <p:pRg end="561" st="459"/>
                                            </p:txEl>
                                          </p:spTgt>
                                        </p:tgtEl>
                                        <p:attrNameLst>
                                          <p:attrName>style.visibility</p:attrName>
                                        </p:attrNameLst>
                                      </p:cBhvr>
                                      <p:to>
                                        <p:strVal val="visible"/>
                                      </p:to>
                                    </p:set>
                                  </p:childTnLst>
                                </p:cTn>
                              </p:par>
                              <p:par>
                                <p:cTn fill="hold" id="477" nodeType="withEffect" presetClass="entr" presetID="1">
                                  <p:stCondLst>
                                    <p:cond delay="0"/>
                                  </p:stCondLst>
                                  <p:childTnLst>
                                    <p:set>
                                      <p:cBhvr>
                                        <p:cTn dur="1" fill="hold" id="478">
                                          <p:stCondLst>
                                            <p:cond delay="0"/>
                                          </p:stCondLst>
                                        </p:cTn>
                                        <p:tgtEl>
                                          <p:spTgt spid="255">
                                            <p:txEl>
                                              <p:pRg end="606" st="561"/>
                                            </p:txEl>
                                          </p:spTgt>
                                        </p:tgtEl>
                                        <p:attrNameLst>
                                          <p:attrName>style.visibility</p:attrName>
                                        </p:attrNameLst>
                                      </p:cBhvr>
                                      <p:to>
                                        <p:strVal val="visible"/>
                                      </p:to>
                                    </p:set>
                                  </p:childTnLst>
                                </p:cTn>
                              </p:par>
                              <p:par>
                                <p:cTn fill="hold" id="479" nodeType="withEffect" presetClass="entr" presetID="1">
                                  <p:stCondLst>
                                    <p:cond delay="0"/>
                                  </p:stCondLst>
                                  <p:childTnLst>
                                    <p:set>
                                      <p:cBhvr>
                                        <p:cTn dur="1" fill="hold" id="480">
                                          <p:stCondLst>
                                            <p:cond delay="0"/>
                                          </p:stCondLst>
                                        </p:cTn>
                                        <p:tgtEl>
                                          <p:spTgt spid="255">
                                            <p:txEl>
                                              <p:pRg end="708" st="606"/>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6" name="TextShape 1"/>
          <p:cNvSpPr txBox="1"/>
          <p:nvPr/>
        </p:nvSpPr>
        <p:spPr>
          <a:xfrm>
            <a:off x="457200" y="533520"/>
            <a:ext cx="8229240" cy="990360"/>
          </a:xfrm>
          <a:prstGeom prst="rect">
            <a:avLst/>
          </a:prstGeom>
        </p:spPr>
        <p:txBody>
          <a:bodyPr anchor="ctr"/>
          <a:p>
            <a:pPr>
              <a:lnSpc>
                <a:spcPct val="100000"/>
              </a:lnSpc>
            </a:pPr>
            <a:r>
              <a:rPr lang="fr-FR" sz="4000">
                <a:solidFill>
                  <a:srgbClr val="3e3d2d"/>
                </a:solidFill>
                <a:latin typeface="Arial"/>
              </a:rPr>
              <a:t>Introduction </a:t>
            </a:r>
            <a:endParaRPr/>
          </a:p>
        </p:txBody>
      </p:sp>
      <p:sp>
        <p:nvSpPr>
          <p:cNvPr id="257" name="TextShape 2"/>
          <p:cNvSpPr txBox="1"/>
          <p:nvPr/>
        </p:nvSpPr>
        <p:spPr>
          <a:xfrm>
            <a:off x="457200" y="1600200"/>
            <a:ext cx="8229240" cy="4876560"/>
          </a:xfrm>
          <a:prstGeom prst="rect">
            <a:avLst/>
          </a:prstGeom>
        </p:spPr>
        <p:txBody>
          <a:bodyPr/>
          <a:p>
            <a:pPr>
              <a:lnSpc>
                <a:spcPct val="100000"/>
              </a:lnSpc>
              <a:buSzPct val="25000"/>
              <a:buFont typeface="Arial"/>
              <a:buChar char="•"/>
            </a:pPr>
            <a:r>
              <a:rPr lang="fr-FR" sz="2400" u="sng">
                <a:solidFill>
                  <a:srgbClr val="000000"/>
                </a:solidFill>
                <a:latin typeface="Arial"/>
              </a:rPr>
              <a:t>Une définition générale de la ville durable</a:t>
            </a:r>
            <a:r>
              <a:rPr lang="fr-FR" sz="2400">
                <a:solidFill>
                  <a:srgbClr val="000000"/>
                </a:solidFill>
                <a:latin typeface="Arial"/>
              </a:rPr>
              <a:t>: </a:t>
            </a:r>
            <a:endParaRPr/>
          </a:p>
          <a:p>
            <a:pPr>
              <a:lnSpc>
                <a:spcPct val="100000"/>
              </a:lnSpc>
            </a:pPr>
            <a:r>
              <a:rPr lang="fr-FR" sz="2400">
                <a:solidFill>
                  <a:srgbClr val="000000"/>
                </a:solidFill>
                <a:latin typeface="Arial"/>
              </a:rPr>
              <a:t>« La ville durable implique un développement économique respectant les critères du développement durable. Elle nécessite l’équité sociale et la qualité environnementale: préservation des ressources et du patrimoine. Elle renvoie donc à la mixité fonctionnelle et sociale, à la question de la densité et de l’étalement urbain. L’amélioration du cadre de vie ainsi que la prise en compte de la dimension culturelle, patrimoniale et du sens de l’urbanité en constituent les principaux volets ». </a:t>
            </a:r>
            <a:endParaRPr/>
          </a:p>
          <a:p>
            <a:pPr>
              <a:lnSpc>
                <a:spcPct val="100000"/>
              </a:lnSpc>
              <a:buSzPct val="25000"/>
              <a:buFont typeface="Arial"/>
              <a:buChar char="•"/>
            </a:pPr>
            <a:r>
              <a:rPr lang="fr-FR" sz="2400" u="sng">
                <a:solidFill>
                  <a:srgbClr val="000000"/>
                </a:solidFill>
                <a:latin typeface="Arial"/>
              </a:rPr>
              <a:t>A mettre en relation avec cette citation afin de dégager la problématique</a:t>
            </a:r>
            <a:r>
              <a:rPr lang="fr-FR" sz="2400">
                <a:solidFill>
                  <a:srgbClr val="000000"/>
                </a:solidFill>
                <a:latin typeface="Arial"/>
              </a:rPr>
              <a:t>: </a:t>
            </a:r>
            <a:r>
              <a:rPr b="1" lang="fr-FR" sz="2400">
                <a:solidFill>
                  <a:srgbClr val="000000"/>
                </a:solidFill>
                <a:latin typeface="Arial"/>
              </a:rPr>
              <a:t>« L’urbain de demain sera durable d’abord si nous acceptons ses variétés » . M. Lussault. </a:t>
            </a:r>
            <a:endParaRPr/>
          </a:p>
          <a:p>
            <a:pPr>
              <a:lnSpc>
                <a:spcPct val="100000"/>
              </a:lnSpc>
            </a:pPr>
            <a:r>
              <a:rPr lang="fr-FR" sz="2400" u="sng">
                <a:solidFill>
                  <a:srgbClr val="000000"/>
                </a:solidFill>
                <a:latin typeface="Arial"/>
              </a:rPr>
              <a:t>Source</a:t>
            </a:r>
            <a:r>
              <a:rPr lang="fr-FR" sz="2400">
                <a:solidFill>
                  <a:srgbClr val="000000"/>
                </a:solidFill>
                <a:latin typeface="Arial"/>
              </a:rPr>
              <a:t>: </a:t>
            </a:r>
            <a:r>
              <a:rPr i="1" lang="fr-FR" sz="2400">
                <a:solidFill>
                  <a:srgbClr val="000000"/>
                </a:solidFill>
                <a:latin typeface="Arial"/>
              </a:rPr>
              <a:t>Atlas des villes durables</a:t>
            </a:r>
            <a:r>
              <a:rPr lang="fr-FR" sz="2400">
                <a:solidFill>
                  <a:srgbClr val="000000"/>
                </a:solidFill>
                <a:latin typeface="Arial"/>
              </a:rPr>
              <a:t>, Autrement, 2011. </a:t>
            </a:r>
            <a:endParaRPr/>
          </a:p>
        </p:txBody>
      </p:sp>
    </p:spTree>
  </p:cSld>
</p:sld>
</file>

<file path=ppt/slides/slide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8" name="TextShape 1"/>
          <p:cNvSpPr txBox="1"/>
          <p:nvPr/>
        </p:nvSpPr>
        <p:spPr>
          <a:xfrm>
            <a:off x="457200" y="533520"/>
            <a:ext cx="8229240" cy="990360"/>
          </a:xfrm>
          <a:prstGeom prst="rect">
            <a:avLst/>
          </a:prstGeom>
        </p:spPr>
        <p:txBody>
          <a:bodyPr anchor="ctr"/>
          <a:p>
            <a:pPr>
              <a:lnSpc>
                <a:spcPct val="100000"/>
              </a:lnSpc>
            </a:pPr>
            <a:r>
              <a:rPr lang="fr-FR" sz="4000">
                <a:solidFill>
                  <a:srgbClr val="3e3d2d"/>
                </a:solidFill>
                <a:latin typeface="Arial"/>
              </a:rPr>
              <a:t>Plan de la leçon</a:t>
            </a:r>
            <a:endParaRPr/>
          </a:p>
        </p:txBody>
      </p:sp>
      <p:sp>
        <p:nvSpPr>
          <p:cNvPr id="259" name="TextShape 2"/>
          <p:cNvSpPr txBox="1"/>
          <p:nvPr/>
        </p:nvSpPr>
        <p:spPr>
          <a:xfrm>
            <a:off x="457200" y="1600200"/>
            <a:ext cx="8229240" cy="4876560"/>
          </a:xfrm>
          <a:prstGeom prst="rect">
            <a:avLst/>
          </a:prstGeom>
        </p:spPr>
        <p:txBody>
          <a:bodyPr/>
          <a:p>
            <a:pPr>
              <a:lnSpc>
                <a:spcPct val="100000"/>
              </a:lnSpc>
              <a:buSzPct val="25000"/>
              <a:buFont typeface="Arial"/>
              <a:buChar char="•"/>
            </a:pPr>
            <a:r>
              <a:rPr lang="fr-FR" sz="2400">
                <a:solidFill>
                  <a:srgbClr val="000000"/>
                </a:solidFill>
                <a:latin typeface="Arial"/>
              </a:rPr>
              <a:t>1- </a:t>
            </a:r>
            <a:r>
              <a:rPr lang="fr-FR" sz="2400" u="sng">
                <a:solidFill>
                  <a:srgbClr val="000000"/>
                </a:solidFill>
                <a:latin typeface="Arial"/>
              </a:rPr>
              <a:t>Des principes globaux aux réalisations locales, les échelles de la ville durable. </a:t>
            </a:r>
            <a:endParaRPr/>
          </a:p>
          <a:p>
            <a:pPr>
              <a:lnSpc>
                <a:spcPct val="100000"/>
              </a:lnSpc>
            </a:pPr>
            <a:r>
              <a:rPr lang="fr-FR" sz="2400">
                <a:solidFill>
                  <a:srgbClr val="000000"/>
                </a:solidFill>
                <a:latin typeface="Arial"/>
              </a:rPr>
              <a:t>	</a:t>
            </a:r>
            <a:r>
              <a:rPr lang="fr-FR" sz="2400">
                <a:solidFill>
                  <a:srgbClr val="000000"/>
                </a:solidFill>
                <a:latin typeface="Arial"/>
              </a:rPr>
              <a:t>- principes globaux: Agenda 21 de Rio, charte d’Aalborg. </a:t>
            </a:r>
            <a:endParaRPr/>
          </a:p>
          <a:p>
            <a:pPr>
              <a:lnSpc>
                <a:spcPct val="100000"/>
              </a:lnSpc>
            </a:pPr>
            <a:r>
              <a:rPr lang="fr-FR" sz="2400">
                <a:solidFill>
                  <a:srgbClr val="000000"/>
                </a:solidFill>
                <a:latin typeface="Arial"/>
              </a:rPr>
              <a:t>	</a:t>
            </a:r>
            <a:r>
              <a:rPr lang="fr-FR" sz="2400">
                <a:solidFill>
                  <a:srgbClr val="000000"/>
                </a:solidFill>
                <a:latin typeface="Arial"/>
              </a:rPr>
              <a:t>- réalisations locales: approches souvent sectorielles, agenda 21 locaux avec des approches plus complètes, écoquartiers. </a:t>
            </a:r>
            <a:endParaRPr/>
          </a:p>
          <a:p>
            <a:pPr>
              <a:lnSpc>
                <a:spcPct val="100000"/>
              </a:lnSpc>
              <a:buSzPct val="25000"/>
              <a:buFont typeface="Arial"/>
              <a:buChar char="•"/>
            </a:pPr>
            <a:r>
              <a:rPr lang="fr-FR" sz="2400">
                <a:solidFill>
                  <a:srgbClr val="000000"/>
                </a:solidFill>
                <a:latin typeface="Arial"/>
              </a:rPr>
              <a:t>2- </a:t>
            </a:r>
            <a:r>
              <a:rPr lang="fr-FR" sz="2400" u="sng">
                <a:solidFill>
                  <a:srgbClr val="000000"/>
                </a:solidFill>
                <a:latin typeface="Arial"/>
              </a:rPr>
              <a:t>La ville durable, une même réalité au Nord et au Sud? </a:t>
            </a:r>
            <a:endParaRPr/>
          </a:p>
          <a:p>
            <a:pPr>
              <a:lnSpc>
                <a:spcPct val="100000"/>
              </a:lnSpc>
            </a:pPr>
            <a:r>
              <a:rPr lang="fr-FR" sz="2400">
                <a:solidFill>
                  <a:srgbClr val="000000"/>
                </a:solidFill>
                <a:latin typeface="Arial"/>
              </a:rPr>
              <a:t>	</a:t>
            </a:r>
            <a:r>
              <a:rPr lang="fr-FR" sz="2400">
                <a:solidFill>
                  <a:srgbClr val="000000"/>
                </a:solidFill>
                <a:latin typeface="Arial"/>
              </a:rPr>
              <a:t>- au Nord: villes européennes, villes américaines. </a:t>
            </a:r>
            <a:endParaRPr/>
          </a:p>
          <a:p>
            <a:pPr>
              <a:lnSpc>
                <a:spcPct val="100000"/>
              </a:lnSpc>
            </a:pPr>
            <a:r>
              <a:rPr lang="fr-FR" sz="2400">
                <a:solidFill>
                  <a:srgbClr val="000000"/>
                </a:solidFill>
                <a:latin typeface="Arial"/>
              </a:rPr>
              <a:t>	</a:t>
            </a:r>
            <a:r>
              <a:rPr lang="fr-FR" sz="2400">
                <a:solidFill>
                  <a:srgbClr val="000000"/>
                </a:solidFill>
                <a:latin typeface="Arial"/>
              </a:rPr>
              <a:t>- Au Sud: manque d’équipements, inégalités, des efforts entrepris, des villes vitrines.  </a:t>
            </a:r>
            <a:endParaRPr/>
          </a:p>
          <a:p>
            <a:pPr>
              <a:lnSpc>
                <a:spcPct val="100000"/>
              </a:lnSpc>
            </a:pPr>
            <a:r>
              <a:rPr lang="fr-FR" sz="2400">
                <a:solidFill>
                  <a:srgbClr val="000000"/>
                </a:solidFill>
                <a:latin typeface="Arial"/>
              </a:rPr>
              <a:t>3- </a:t>
            </a:r>
            <a:r>
              <a:rPr lang="fr-FR" sz="2400" u="sng">
                <a:solidFill>
                  <a:srgbClr val="00b050"/>
                </a:solidFill>
                <a:latin typeface="Arial"/>
              </a:rPr>
              <a:t>Les élèves sélectionnent seuls ou par groupe de deux un document. Ils le présentent à la classe en justifiant leur choix et en en montrant les limites. </a:t>
            </a:r>
            <a:endParaRPr/>
          </a:p>
        </p:txBody>
      </p:sp>
    </p:spTree>
  </p:cSld>
  <p:timing>
    <p:tnLst>
      <p:par>
        <p:cTn dur="indefinite" id="481" nodeType="tmRoot" restart="never">
          <p:childTnLst>
            <p:seq>
              <p:cTn dur="indefinite" id="482" nodeType="mainSeq">
                <p:childTnLst>
                  <p:par>
                    <p:cTn fill="hold" id="483">
                      <p:stCondLst>
                        <p:cond delay="indefinite"/>
                      </p:stCondLst>
                      <p:childTnLst>
                        <p:par>
                          <p:cTn fill="hold" id="484">
                            <p:stCondLst>
                              <p:cond delay="0"/>
                            </p:stCondLst>
                            <p:childTnLst>
                              <p:par>
                                <p:cTn fill="hold" id="485" nodeType="clickEffect" presetClass="entr" presetID="1">
                                  <p:stCondLst>
                                    <p:cond delay="0"/>
                                  </p:stCondLst>
                                  <p:childTnLst>
                                    <p:set>
                                      <p:cBhvr>
                                        <p:cTn dur="1" fill="hold" id="486">
                                          <p:stCondLst>
                                            <p:cond delay="0"/>
                                          </p:stCondLst>
                                        </p:cTn>
                                        <p:tgtEl>
                                          <p:spTgt spid="259">
                                            <p:txEl>
                                              <p:pRg end="86" st="0"/>
                                            </p:txEl>
                                          </p:spTgt>
                                        </p:tgtEl>
                                        <p:attrNameLst>
                                          <p:attrName>style.visibility</p:attrName>
                                        </p:attrNameLst>
                                      </p:cBhvr>
                                      <p:to>
                                        <p:strVal val="visible"/>
                                      </p:to>
                                    </p:set>
                                  </p:childTnLst>
                                </p:cTn>
                              </p:par>
                              <p:par>
                                <p:cTn fill="hold" id="487" nodeType="withEffect" presetClass="entr" presetID="1">
                                  <p:stCondLst>
                                    <p:cond delay="0"/>
                                  </p:stCondLst>
                                  <p:childTnLst>
                                    <p:set>
                                      <p:cBhvr>
                                        <p:cTn dur="1" fill="hold" id="488">
                                          <p:stCondLst>
                                            <p:cond delay="0"/>
                                          </p:stCondLst>
                                        </p:cTn>
                                        <p:tgtEl>
                                          <p:spTgt spid="259">
                                            <p:txEl>
                                              <p:pRg end="145" st="86"/>
                                            </p:txEl>
                                          </p:spTgt>
                                        </p:tgtEl>
                                        <p:attrNameLst>
                                          <p:attrName>style.visibility</p:attrName>
                                        </p:attrNameLst>
                                      </p:cBhvr>
                                      <p:to>
                                        <p:strVal val="visible"/>
                                      </p:to>
                                    </p:set>
                                  </p:childTnLst>
                                </p:cTn>
                              </p:par>
                              <p:par>
                                <p:cTn fill="hold" id="489" nodeType="withEffect" presetClass="entr" presetID="1">
                                  <p:stCondLst>
                                    <p:cond delay="0"/>
                                  </p:stCondLst>
                                  <p:childTnLst>
                                    <p:set>
                                      <p:cBhvr>
                                        <p:cTn dur="1" fill="hold" id="490">
                                          <p:stCondLst>
                                            <p:cond delay="0"/>
                                          </p:stCondLst>
                                        </p:cTn>
                                        <p:tgtEl>
                                          <p:spTgt spid="259">
                                            <p:txEl>
                                              <p:pRg end="269" st="145"/>
                                            </p:txEl>
                                          </p:spTgt>
                                        </p:tgtEl>
                                        <p:attrNameLst>
                                          <p:attrName>style.visibility</p:attrName>
                                        </p:attrNameLst>
                                      </p:cBhvr>
                                      <p:to>
                                        <p:strVal val="visible"/>
                                      </p:to>
                                    </p:set>
                                  </p:childTnLst>
                                </p:cTn>
                              </p:par>
                            </p:childTnLst>
                          </p:cTn>
                        </p:par>
                      </p:childTnLst>
                    </p:cTn>
                  </p:par>
                  <p:par>
                    <p:cTn fill="hold" id="491">
                      <p:stCondLst>
                        <p:cond delay="indefinite"/>
                      </p:stCondLst>
                      <p:childTnLst>
                        <p:par>
                          <p:cTn fill="hold" id="492">
                            <p:stCondLst>
                              <p:cond delay="0"/>
                            </p:stCondLst>
                            <p:childTnLst>
                              <p:par>
                                <p:cTn fill="hold" id="493" nodeType="clickEffect" presetClass="entr" presetID="1">
                                  <p:stCondLst>
                                    <p:cond delay="0"/>
                                  </p:stCondLst>
                                  <p:childTnLst>
                                    <p:set>
                                      <p:cBhvr>
                                        <p:cTn dur="1" fill="hold" id="494">
                                          <p:stCondLst>
                                            <p:cond delay="0"/>
                                          </p:stCondLst>
                                        </p:cTn>
                                        <p:tgtEl>
                                          <p:spTgt spid="259">
                                            <p:txEl>
                                              <p:pRg end="327" st="269"/>
                                            </p:txEl>
                                          </p:spTgt>
                                        </p:tgtEl>
                                        <p:attrNameLst>
                                          <p:attrName>style.visibility</p:attrName>
                                        </p:attrNameLst>
                                      </p:cBhvr>
                                      <p:to>
                                        <p:strVal val="visible"/>
                                      </p:to>
                                    </p:set>
                                  </p:childTnLst>
                                </p:cTn>
                              </p:par>
                              <p:par>
                                <p:cTn fill="hold" id="495" nodeType="withEffect" presetClass="entr" presetID="1">
                                  <p:stCondLst>
                                    <p:cond delay="0"/>
                                  </p:stCondLst>
                                  <p:childTnLst>
                                    <p:set>
                                      <p:cBhvr>
                                        <p:cTn dur="1" fill="hold" id="496">
                                          <p:stCondLst>
                                            <p:cond delay="0"/>
                                          </p:stCondLst>
                                        </p:cTn>
                                        <p:tgtEl>
                                          <p:spTgt spid="259">
                                            <p:txEl>
                                              <p:pRg end="380" st="327"/>
                                            </p:txEl>
                                          </p:spTgt>
                                        </p:tgtEl>
                                        <p:attrNameLst>
                                          <p:attrName>style.visibility</p:attrName>
                                        </p:attrNameLst>
                                      </p:cBhvr>
                                      <p:to>
                                        <p:strVal val="visible"/>
                                      </p:to>
                                    </p:set>
                                  </p:childTnLst>
                                </p:cTn>
                              </p:par>
                              <p:par>
                                <p:cTn fill="hold" id="497" nodeType="withEffect" presetClass="entr" presetID="1">
                                  <p:stCondLst>
                                    <p:cond delay="0"/>
                                  </p:stCondLst>
                                  <p:childTnLst>
                                    <p:set>
                                      <p:cBhvr>
                                        <p:cTn dur="1" fill="hold" id="498">
                                          <p:stCondLst>
                                            <p:cond delay="0"/>
                                          </p:stCondLst>
                                        </p:cTn>
                                        <p:tgtEl>
                                          <p:spTgt spid="259">
                                            <p:txEl>
                                              <p:pRg end="471" st="380"/>
                                            </p:txEl>
                                          </p:spTgt>
                                        </p:tgtEl>
                                        <p:attrNameLst>
                                          <p:attrName>style.visibility</p:attrName>
                                        </p:attrNameLst>
                                      </p:cBhvr>
                                      <p:to>
                                        <p:strVal val="visible"/>
                                      </p:to>
                                    </p:set>
                                  </p:childTnLst>
                                </p:cTn>
                              </p:par>
                            </p:childTnLst>
                          </p:cTn>
                        </p:par>
                      </p:childTnLst>
                    </p:cTn>
                  </p:par>
                  <p:par>
                    <p:cTn fill="hold" id="499">
                      <p:stCondLst>
                        <p:cond delay="indefinite"/>
                      </p:stCondLst>
                      <p:childTnLst>
                        <p:par>
                          <p:cTn fill="hold" id="500">
                            <p:stCondLst>
                              <p:cond delay="0"/>
                            </p:stCondLst>
                            <p:childTnLst>
                              <p:par>
                                <p:cTn fill="hold" id="501" nodeType="clickEffect" presetClass="entr" presetID="1">
                                  <p:stCondLst>
                                    <p:cond delay="0"/>
                                  </p:stCondLst>
                                  <p:childTnLst>
                                    <p:set>
                                      <p:cBhvr>
                                        <p:cTn dur="1" fill="hold" id="502">
                                          <p:stCondLst>
                                            <p:cond delay="0"/>
                                          </p:stCondLst>
                                        </p:cTn>
                                        <p:tgtEl>
                                          <p:spTgt spid="259">
                                            <p:txEl>
                                              <p:pRg end="627" st="471"/>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9" name="TextShape 1"/>
          <p:cNvSpPr txBox="1"/>
          <p:nvPr/>
        </p:nvSpPr>
        <p:spPr>
          <a:xfrm>
            <a:off x="457200" y="533520"/>
            <a:ext cx="8229240" cy="990360"/>
          </a:xfrm>
          <a:prstGeom prst="rect">
            <a:avLst/>
          </a:prstGeom>
        </p:spPr>
        <p:txBody>
          <a:bodyPr anchor="ctr"/>
          <a:p>
            <a:pPr>
              <a:lnSpc>
                <a:spcPct val="100000"/>
              </a:lnSpc>
            </a:pPr>
            <a:r>
              <a:rPr lang="fr-FR" sz="4000">
                <a:solidFill>
                  <a:srgbClr val="3e3d2d"/>
                </a:solidFill>
                <a:latin typeface="Arial"/>
              </a:rPr>
              <a:t>Les problèmes posés par l’usage courant des documents dans les leçons de géographie</a:t>
            </a:r>
            <a:endParaRPr/>
          </a:p>
        </p:txBody>
      </p:sp>
      <p:sp>
        <p:nvSpPr>
          <p:cNvPr id="170" name="TextShape 2"/>
          <p:cNvSpPr txBox="1"/>
          <p:nvPr/>
        </p:nvSpPr>
        <p:spPr>
          <a:xfrm>
            <a:off x="457200" y="1600200"/>
            <a:ext cx="8229240" cy="4876560"/>
          </a:xfrm>
          <a:prstGeom prst="rect">
            <a:avLst/>
          </a:prstGeom>
        </p:spPr>
        <p:txBody>
          <a:bodyPr/>
          <a:p>
            <a:pPr>
              <a:lnSpc>
                <a:spcPct val="100000"/>
              </a:lnSpc>
            </a:pPr>
            <a:endParaRPr/>
          </a:p>
          <a:p>
            <a:pPr>
              <a:lnSpc>
                <a:spcPct val="100000"/>
              </a:lnSpc>
              <a:buSzPct val="25000"/>
              <a:buFont typeface="Arial"/>
              <a:buChar char="•"/>
            </a:pPr>
            <a:r>
              <a:rPr lang="fr-FR" sz="2400">
                <a:solidFill>
                  <a:srgbClr val="000000"/>
                </a:solidFill>
                <a:latin typeface="Arial"/>
              </a:rPr>
              <a:t>Les documents sélectionnés sont souvent trop </a:t>
            </a:r>
            <a:r>
              <a:rPr lang="fr-FR" sz="2400" u="sng">
                <a:solidFill>
                  <a:srgbClr val="000000"/>
                </a:solidFill>
                <a:latin typeface="Arial"/>
              </a:rPr>
              <a:t>nombreux</a:t>
            </a:r>
            <a:r>
              <a:rPr lang="fr-FR" sz="2400">
                <a:solidFill>
                  <a:srgbClr val="000000"/>
                </a:solidFill>
                <a:latin typeface="Arial"/>
              </a:rPr>
              <a:t> pour une séance d’une heure. Leur statut n’est pas identifié.</a:t>
            </a:r>
            <a:endParaRPr/>
          </a:p>
          <a:p>
            <a:pPr>
              <a:lnSpc>
                <a:spcPct val="100000"/>
              </a:lnSpc>
              <a:buSzPct val="25000"/>
              <a:buFont typeface="Arial"/>
              <a:buChar char="•"/>
            </a:pPr>
            <a:r>
              <a:rPr lang="fr-FR" sz="2400">
                <a:solidFill>
                  <a:srgbClr val="000000"/>
                </a:solidFill>
                <a:latin typeface="Arial"/>
              </a:rPr>
              <a:t>Ils sont souvent seulement le support de </a:t>
            </a:r>
            <a:r>
              <a:rPr lang="fr-FR" sz="2400" u="sng">
                <a:solidFill>
                  <a:srgbClr val="000000"/>
                </a:solidFill>
                <a:latin typeface="Arial"/>
              </a:rPr>
              <a:t>prélèvements d’informations</a:t>
            </a:r>
            <a:r>
              <a:rPr lang="fr-FR" sz="2400">
                <a:solidFill>
                  <a:srgbClr val="000000"/>
                </a:solidFill>
                <a:latin typeface="Arial"/>
              </a:rPr>
              <a:t>. </a:t>
            </a:r>
            <a:endParaRPr/>
          </a:p>
          <a:p>
            <a:pPr>
              <a:lnSpc>
                <a:spcPct val="100000"/>
              </a:lnSpc>
              <a:buSzPct val="25000"/>
              <a:buFont typeface="Arial"/>
              <a:buChar char="•"/>
            </a:pPr>
            <a:r>
              <a:rPr lang="fr-FR" sz="2400">
                <a:solidFill>
                  <a:srgbClr val="000000"/>
                </a:solidFill>
                <a:latin typeface="Arial"/>
              </a:rPr>
              <a:t>Ils sont trop rarement soumis à un </a:t>
            </a:r>
            <a:r>
              <a:rPr lang="fr-FR" sz="2400" u="sng">
                <a:solidFill>
                  <a:srgbClr val="000000"/>
                </a:solidFill>
                <a:latin typeface="Arial"/>
              </a:rPr>
              <a:t>regard critique</a:t>
            </a:r>
            <a:r>
              <a:rPr lang="fr-FR" sz="2400">
                <a:solidFill>
                  <a:srgbClr val="000000"/>
                </a:solidFill>
                <a:latin typeface="Arial"/>
              </a:rPr>
              <a:t>; fréquemment, ils ne sont pas identifiés.  </a:t>
            </a:r>
            <a:endParaRPr/>
          </a:p>
          <a:p>
            <a:pPr>
              <a:lnSpc>
                <a:spcPct val="100000"/>
              </a:lnSpc>
              <a:buSzPct val="25000"/>
              <a:buFont typeface="Arial"/>
              <a:buChar char="•"/>
            </a:pPr>
            <a:r>
              <a:rPr lang="fr-FR" sz="2400">
                <a:solidFill>
                  <a:srgbClr val="000000"/>
                </a:solidFill>
                <a:latin typeface="Arial"/>
              </a:rPr>
              <a:t>Cet usage des documents habitue les élèves à la </a:t>
            </a:r>
            <a:r>
              <a:rPr lang="fr-FR" sz="2400" u="sng">
                <a:solidFill>
                  <a:srgbClr val="000000"/>
                </a:solidFill>
                <a:latin typeface="Arial"/>
              </a:rPr>
              <a:t>paraphrase,</a:t>
            </a:r>
            <a:r>
              <a:rPr lang="fr-FR" sz="2400">
                <a:solidFill>
                  <a:srgbClr val="000000"/>
                </a:solidFill>
                <a:latin typeface="Arial"/>
              </a:rPr>
              <a:t> qui pourtant est sanctionnée en évaluation et à l’examen. </a:t>
            </a:r>
            <a:endParaRPr/>
          </a:p>
          <a:p>
            <a:pPr>
              <a:lnSpc>
                <a:spcPct val="100000"/>
              </a:lnSpc>
              <a:buSzPct val="25000"/>
              <a:buFont typeface="Arial"/>
              <a:buChar char="•"/>
            </a:pPr>
            <a:r>
              <a:rPr lang="fr-FR" sz="2400">
                <a:solidFill>
                  <a:srgbClr val="000000"/>
                </a:solidFill>
                <a:latin typeface="Arial"/>
              </a:rPr>
              <a:t>Les documents ne sont pas utilisés pour travailler une </a:t>
            </a:r>
            <a:r>
              <a:rPr lang="fr-FR" sz="2400" u="sng">
                <a:solidFill>
                  <a:srgbClr val="000000"/>
                </a:solidFill>
                <a:latin typeface="Arial"/>
              </a:rPr>
              <a:t>capacité</a:t>
            </a:r>
            <a:r>
              <a:rPr lang="fr-FR" sz="2400">
                <a:solidFill>
                  <a:srgbClr val="000000"/>
                </a:solidFill>
                <a:latin typeface="Arial"/>
              </a:rPr>
              <a:t>. </a:t>
            </a:r>
            <a:endParaRPr/>
          </a:p>
          <a:p>
            <a:pPr>
              <a:lnSpc>
                <a:spcPct val="100000"/>
              </a:lnSpc>
              <a:buSzPct val="25000"/>
              <a:buFont typeface="Arial"/>
              <a:buChar char="•"/>
            </a:pPr>
            <a:r>
              <a:rPr lang="fr-FR" sz="2400">
                <a:solidFill>
                  <a:srgbClr val="000000"/>
                </a:solidFill>
                <a:latin typeface="Arial"/>
              </a:rPr>
              <a:t>Les </a:t>
            </a:r>
            <a:r>
              <a:rPr lang="fr-FR" sz="2400" u="sng">
                <a:solidFill>
                  <a:srgbClr val="000000"/>
                </a:solidFill>
                <a:latin typeface="Arial"/>
              </a:rPr>
              <a:t>apports du professeur, la place des connaissances ne sont pas clairement identifiés</a:t>
            </a:r>
            <a:r>
              <a:rPr lang="fr-FR" sz="2400">
                <a:solidFill>
                  <a:srgbClr val="000000"/>
                </a:solidFill>
                <a:latin typeface="Arial"/>
              </a:rPr>
              <a:t>. </a:t>
            </a:r>
            <a:endParaRPr/>
          </a:p>
          <a:p>
            <a:pPr>
              <a:lnSpc>
                <a:spcPct val="100000"/>
              </a:lnSpc>
              <a:buSzPct val="25000"/>
              <a:buFont typeface="Arial"/>
              <a:buChar char="•"/>
            </a:pPr>
            <a:r>
              <a:rPr lang="fr-FR" sz="2400">
                <a:solidFill>
                  <a:srgbClr val="000000"/>
                </a:solidFill>
                <a:latin typeface="Arial"/>
              </a:rPr>
              <a:t>Cet usage des documents </a:t>
            </a:r>
            <a:r>
              <a:rPr lang="fr-FR" sz="2400" u="sng">
                <a:solidFill>
                  <a:srgbClr val="000000"/>
                </a:solidFill>
                <a:latin typeface="Arial"/>
              </a:rPr>
              <a:t>ne prépare pas au nouvel exercice du bac</a:t>
            </a:r>
            <a:r>
              <a:rPr lang="fr-FR" sz="2400">
                <a:solidFill>
                  <a:srgbClr val="000000"/>
                </a:solidFill>
                <a:latin typeface="Arial"/>
              </a:rPr>
              <a:t> «Etude critique de documents(s) ».</a:t>
            </a:r>
            <a:endParaRPr/>
          </a:p>
        </p:txBody>
      </p:sp>
    </p:spTree>
  </p:cSld>
  <p:timing>
    <p:tnLst>
      <p:par>
        <p:cTn dur="indefinite" id="17" nodeType="tmRoot" restart="never">
          <p:childTnLst>
            <p:seq>
              <p:cTn dur="indefinite" id="18" nodeType="mainSeq">
                <p:childTnLst>
                  <p:par>
                    <p:cTn fill="hold" id="19">
                      <p:stCondLst>
                        <p:cond delay="indefinite"/>
                      </p:stCondLst>
                      <p:childTnLst>
                        <p:par>
                          <p:cTn fill="hold" id="20">
                            <p:stCondLst>
                              <p:cond delay="0"/>
                            </p:stCondLst>
                            <p:childTnLst>
                              <p:par>
                                <p:cTn fill="hold" id="21" nodeType="clickEffect" presetClass="entr" presetID="1">
                                  <p:stCondLst>
                                    <p:cond delay="0"/>
                                  </p:stCondLst>
                                  <p:childTnLst>
                                    <p:set>
                                      <p:cBhvr>
                                        <p:cTn dur="1" fill="hold" id="22">
                                          <p:stCondLst>
                                            <p:cond delay="0"/>
                                          </p:stCondLst>
                                        </p:cTn>
                                        <p:tgtEl>
                                          <p:spTgt spid="170">
                                            <p:txEl>
                                              <p:pRg end="117" st="1"/>
                                            </p:txEl>
                                          </p:spTgt>
                                        </p:tgtEl>
                                        <p:attrNameLst>
                                          <p:attrName>style.visibility</p:attrName>
                                        </p:attrNameLst>
                                      </p:cBhvr>
                                      <p:to>
                                        <p:strVal val="visible"/>
                                      </p:to>
                                    </p:set>
                                  </p:childTnLst>
                                </p:cTn>
                              </p:par>
                            </p:childTnLst>
                          </p:cTn>
                        </p:par>
                      </p:childTnLst>
                    </p:cTn>
                  </p:par>
                  <p:par>
                    <p:cTn fill="hold" id="23">
                      <p:stCondLst>
                        <p:cond delay="indefinite"/>
                      </p:stCondLst>
                      <p:childTnLst>
                        <p:par>
                          <p:cTn fill="hold" id="24">
                            <p:stCondLst>
                              <p:cond delay="0"/>
                            </p:stCondLst>
                            <p:childTnLst>
                              <p:par>
                                <p:cTn fill="hold" id="25" nodeType="clickEffect" presetClass="entr" presetID="1">
                                  <p:stCondLst>
                                    <p:cond delay="0"/>
                                  </p:stCondLst>
                                  <p:childTnLst>
                                    <p:set>
                                      <p:cBhvr>
                                        <p:cTn dur="1" fill="hold" id="26">
                                          <p:stCondLst>
                                            <p:cond delay="0"/>
                                          </p:stCondLst>
                                        </p:cTn>
                                        <p:tgtEl>
                                          <p:spTgt spid="170">
                                            <p:txEl>
                                              <p:pRg end="188" st="117"/>
                                            </p:txEl>
                                          </p:spTgt>
                                        </p:tgtEl>
                                        <p:attrNameLst>
                                          <p:attrName>style.visibility</p:attrName>
                                        </p:attrNameLst>
                                      </p:cBhvr>
                                      <p:to>
                                        <p:strVal val="visible"/>
                                      </p:to>
                                    </p:set>
                                  </p:childTnLst>
                                </p:cTn>
                              </p:par>
                            </p:childTnLst>
                          </p:cTn>
                        </p:par>
                      </p:childTnLst>
                    </p:cTn>
                  </p:par>
                  <p:par>
                    <p:cTn fill="hold" id="27">
                      <p:stCondLst>
                        <p:cond delay="indefinite"/>
                      </p:stCondLst>
                      <p:childTnLst>
                        <p:par>
                          <p:cTn fill="hold" id="28">
                            <p:stCondLst>
                              <p:cond delay="0"/>
                            </p:stCondLst>
                            <p:childTnLst>
                              <p:par>
                                <p:cTn fill="hold" id="29" nodeType="clickEffect" presetClass="entr" presetID="1">
                                  <p:stCondLst>
                                    <p:cond delay="0"/>
                                  </p:stCondLst>
                                  <p:childTnLst>
                                    <p:set>
                                      <p:cBhvr>
                                        <p:cTn dur="1" fill="hold" id="30">
                                          <p:stCondLst>
                                            <p:cond delay="0"/>
                                          </p:stCondLst>
                                        </p:cTn>
                                        <p:tgtEl>
                                          <p:spTgt spid="170">
                                            <p:txEl>
                                              <p:pRg end="283" st="188"/>
                                            </p:txEl>
                                          </p:spTgt>
                                        </p:tgtEl>
                                        <p:attrNameLst>
                                          <p:attrName>style.visibility</p:attrName>
                                        </p:attrNameLst>
                                      </p:cBhvr>
                                      <p:to>
                                        <p:strVal val="visible"/>
                                      </p:to>
                                    </p:set>
                                  </p:childTnLst>
                                </p:cTn>
                              </p:par>
                            </p:childTnLst>
                          </p:cTn>
                        </p:par>
                      </p:childTnLst>
                    </p:cTn>
                  </p:par>
                  <p:par>
                    <p:cTn fill="hold" id="31">
                      <p:stCondLst>
                        <p:cond delay="indefinite"/>
                      </p:stCondLst>
                      <p:childTnLst>
                        <p:par>
                          <p:cTn fill="hold" id="32">
                            <p:stCondLst>
                              <p:cond delay="0"/>
                            </p:stCondLst>
                            <p:childTnLst>
                              <p:par>
                                <p:cTn fill="hold" id="33" nodeType="clickEffect" presetClass="entr" presetID="1">
                                  <p:stCondLst>
                                    <p:cond delay="0"/>
                                  </p:stCondLst>
                                  <p:childTnLst>
                                    <p:set>
                                      <p:cBhvr>
                                        <p:cTn dur="1" fill="hold" id="34">
                                          <p:stCondLst>
                                            <p:cond delay="0"/>
                                          </p:stCondLst>
                                        </p:cTn>
                                        <p:tgtEl>
                                          <p:spTgt spid="170">
                                            <p:txEl>
                                              <p:pRg end="402" st="283"/>
                                            </p:txEl>
                                          </p:spTgt>
                                        </p:tgtEl>
                                        <p:attrNameLst>
                                          <p:attrName>style.visibility</p:attrName>
                                        </p:attrNameLst>
                                      </p:cBhvr>
                                      <p:to>
                                        <p:strVal val="visible"/>
                                      </p:to>
                                    </p:set>
                                  </p:childTnLst>
                                </p:cTn>
                              </p:par>
                            </p:childTnLst>
                          </p:cTn>
                        </p:par>
                      </p:childTnLst>
                    </p:cTn>
                  </p:par>
                  <p:par>
                    <p:cTn fill="hold" id="35">
                      <p:stCondLst>
                        <p:cond delay="indefinite"/>
                      </p:stCondLst>
                      <p:childTnLst>
                        <p:par>
                          <p:cTn fill="hold" id="36">
                            <p:stCondLst>
                              <p:cond delay="0"/>
                            </p:stCondLst>
                            <p:childTnLst>
                              <p:par>
                                <p:cTn fill="hold" id="37" nodeType="clickEffect" presetClass="entr" presetID="1">
                                  <p:stCondLst>
                                    <p:cond delay="0"/>
                                  </p:stCondLst>
                                  <p:childTnLst>
                                    <p:set>
                                      <p:cBhvr>
                                        <p:cTn dur="1" fill="hold" id="38">
                                          <p:stCondLst>
                                            <p:cond delay="0"/>
                                          </p:stCondLst>
                                        </p:cTn>
                                        <p:tgtEl>
                                          <p:spTgt spid="170">
                                            <p:txEl>
                                              <p:pRg end="468" st="402"/>
                                            </p:txEl>
                                          </p:spTgt>
                                        </p:tgtEl>
                                        <p:attrNameLst>
                                          <p:attrName>style.visibility</p:attrName>
                                        </p:attrNameLst>
                                      </p:cBhvr>
                                      <p:to>
                                        <p:strVal val="visible"/>
                                      </p:to>
                                    </p:set>
                                  </p:childTnLst>
                                </p:cTn>
                              </p:par>
                            </p:childTnLst>
                          </p:cTn>
                        </p:par>
                      </p:childTnLst>
                    </p:cTn>
                  </p:par>
                  <p:par>
                    <p:cTn fill="hold" id="39">
                      <p:stCondLst>
                        <p:cond delay="indefinite"/>
                      </p:stCondLst>
                      <p:childTnLst>
                        <p:par>
                          <p:cTn fill="hold" id="40">
                            <p:stCondLst>
                              <p:cond delay="0"/>
                            </p:stCondLst>
                            <p:childTnLst>
                              <p:par>
                                <p:cTn fill="hold" id="41" nodeType="clickEffect" presetClass="entr" presetID="1">
                                  <p:stCondLst>
                                    <p:cond delay="0"/>
                                  </p:stCondLst>
                                  <p:childTnLst>
                                    <p:set>
                                      <p:cBhvr>
                                        <p:cTn dur="1" fill="hold" id="42">
                                          <p:stCondLst>
                                            <p:cond delay="0"/>
                                          </p:stCondLst>
                                        </p:cTn>
                                        <p:tgtEl>
                                          <p:spTgt spid="170">
                                            <p:txEl>
                                              <p:pRg end="558" st="468"/>
                                            </p:txEl>
                                          </p:spTgt>
                                        </p:tgtEl>
                                        <p:attrNameLst>
                                          <p:attrName>style.visibility</p:attrName>
                                        </p:attrNameLst>
                                      </p:cBhvr>
                                      <p:to>
                                        <p:strVal val="visible"/>
                                      </p:to>
                                    </p:set>
                                  </p:childTnLst>
                                </p:cTn>
                              </p:par>
                            </p:childTnLst>
                          </p:cTn>
                        </p:par>
                      </p:childTnLst>
                    </p:cTn>
                  </p:par>
                  <p:par>
                    <p:cTn fill="hold" id="43">
                      <p:stCondLst>
                        <p:cond delay="indefinite"/>
                      </p:stCondLst>
                      <p:childTnLst>
                        <p:par>
                          <p:cTn fill="hold" id="44">
                            <p:stCondLst>
                              <p:cond delay="0"/>
                            </p:stCondLst>
                            <p:childTnLst>
                              <p:par>
                                <p:cTn fill="hold" id="45" nodeType="clickEffect" presetClass="entr" presetID="1">
                                  <p:stCondLst>
                                    <p:cond delay="0"/>
                                  </p:stCondLst>
                                  <p:childTnLst>
                                    <p:set>
                                      <p:cBhvr>
                                        <p:cTn dur="1" fill="hold" id="46">
                                          <p:stCondLst>
                                            <p:cond delay="0"/>
                                          </p:stCondLst>
                                        </p:cTn>
                                        <p:tgtEl>
                                          <p:spTgt spid="170">
                                            <p:txEl>
                                              <p:pRg end="658" st="558"/>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0" name="TextShape 1"/>
          <p:cNvSpPr txBox="1"/>
          <p:nvPr/>
        </p:nvSpPr>
        <p:spPr>
          <a:xfrm>
            <a:off x="457200" y="533520"/>
            <a:ext cx="8229240" cy="990360"/>
          </a:xfrm>
          <a:prstGeom prst="rect">
            <a:avLst/>
          </a:prstGeom>
        </p:spPr>
        <p:txBody>
          <a:bodyPr anchor="ctr"/>
          <a:p>
            <a:pPr>
              <a:lnSpc>
                <a:spcPct val="100000"/>
              </a:lnSpc>
            </a:pPr>
            <a:r>
              <a:rPr lang="fr-FR" sz="4000">
                <a:solidFill>
                  <a:srgbClr val="3e3d2d"/>
                </a:solidFill>
                <a:latin typeface="Arial"/>
              </a:rPr>
              <a:t>Evaluation. </a:t>
            </a:r>
            <a:endParaRPr/>
          </a:p>
        </p:txBody>
      </p:sp>
      <p:sp>
        <p:nvSpPr>
          <p:cNvPr id="261" name="TextShape 2"/>
          <p:cNvSpPr txBox="1"/>
          <p:nvPr/>
        </p:nvSpPr>
        <p:spPr>
          <a:xfrm>
            <a:off x="457200" y="1600200"/>
            <a:ext cx="8229240" cy="4876560"/>
          </a:xfrm>
          <a:prstGeom prst="rect">
            <a:avLst/>
          </a:prstGeom>
        </p:spPr>
        <p:txBody>
          <a:bodyPr/>
          <a:p>
            <a:pPr algn="just">
              <a:lnSpc>
                <a:spcPct val="100000"/>
              </a:lnSpc>
              <a:buSzPct val="25000"/>
              <a:buFont typeface="Arial"/>
              <a:buChar char="•"/>
            </a:pPr>
            <a:r>
              <a:rPr lang="fr-FR" sz="2400" u="sng">
                <a:solidFill>
                  <a:srgbClr val="000000"/>
                </a:solidFill>
                <a:latin typeface="Arial"/>
              </a:rPr>
              <a:t>Sujet</a:t>
            </a:r>
            <a:r>
              <a:rPr lang="fr-FR" sz="2400">
                <a:solidFill>
                  <a:srgbClr val="000000"/>
                </a:solidFill>
                <a:latin typeface="Arial"/>
              </a:rPr>
              <a:t>: Aménager durablement Londres. </a:t>
            </a:r>
            <a:endParaRPr/>
          </a:p>
          <a:p>
            <a:pPr algn="just">
              <a:lnSpc>
                <a:spcPct val="100000"/>
              </a:lnSpc>
              <a:buSzPct val="25000"/>
              <a:buFont typeface="Arial"/>
              <a:buChar char="•"/>
            </a:pPr>
            <a:r>
              <a:rPr lang="fr-FR" sz="2400" u="sng">
                <a:solidFill>
                  <a:srgbClr val="000000"/>
                </a:solidFill>
                <a:latin typeface="Arial"/>
              </a:rPr>
              <a:t>Document</a:t>
            </a:r>
            <a:r>
              <a:rPr lang="fr-FR" sz="2400">
                <a:solidFill>
                  <a:srgbClr val="000000"/>
                </a:solidFill>
                <a:latin typeface="Arial"/>
              </a:rPr>
              <a:t> : Extraits du site Londres 2012. </a:t>
            </a:r>
            <a:endParaRPr/>
          </a:p>
          <a:p>
            <a:pPr algn="just">
              <a:lnSpc>
                <a:spcPct val="100000"/>
              </a:lnSpc>
              <a:buSzPct val="25000"/>
              <a:buFont typeface="Arial"/>
              <a:buChar char="•"/>
            </a:pPr>
            <a:r>
              <a:rPr lang="fr-FR" sz="2400" u="sng">
                <a:solidFill>
                  <a:srgbClr val="000000"/>
                </a:solidFill>
                <a:latin typeface="Arial"/>
              </a:rPr>
              <a:t>Consigne:</a:t>
            </a:r>
            <a:r>
              <a:rPr lang="fr-FR" sz="2400">
                <a:solidFill>
                  <a:srgbClr val="000000"/>
                </a:solidFill>
                <a:latin typeface="Arial"/>
              </a:rPr>
              <a:t> </a:t>
            </a:r>
            <a:r>
              <a:rPr b="1" lang="fr-FR" sz="2400">
                <a:solidFill>
                  <a:srgbClr val="000000"/>
                </a:solidFill>
                <a:latin typeface="Arial"/>
              </a:rPr>
              <a:t>Montrez que ce document rend compte des politiques en faveur du développement durable mises en œuvre à Londres. Quel regard critique peut-on porter sur le document</a:t>
            </a:r>
            <a:r>
              <a:rPr lang="fr-FR" sz="2400">
                <a:solidFill>
                  <a:srgbClr val="000000"/>
                </a:solidFill>
                <a:latin typeface="Arial"/>
              </a:rPr>
              <a:t>? </a:t>
            </a:r>
            <a:endParaRPr/>
          </a:p>
          <a:p>
            <a:pPr algn="just">
              <a:lnSpc>
                <a:spcPct val="100000"/>
              </a:lnSpc>
              <a:buSzPct val="25000"/>
              <a:buFont typeface="Arial"/>
              <a:buChar char="•"/>
            </a:pPr>
            <a:r>
              <a:rPr lang="fr-FR" sz="2400" u="sng">
                <a:solidFill>
                  <a:srgbClr val="000000"/>
                </a:solidFill>
                <a:latin typeface="Arial"/>
              </a:rPr>
              <a:t>Eléments de réponse attendus</a:t>
            </a:r>
            <a:r>
              <a:rPr lang="fr-FR" sz="2400">
                <a:solidFill>
                  <a:srgbClr val="000000"/>
                </a:solidFill>
                <a:latin typeface="Arial"/>
              </a:rPr>
              <a:t>:</a:t>
            </a:r>
            <a:endParaRPr/>
          </a:p>
          <a:p>
            <a:pPr algn="just">
              <a:lnSpc>
                <a:spcPct val="100000"/>
              </a:lnSpc>
            </a:pPr>
            <a:r>
              <a:rPr lang="fr-FR" sz="2400">
                <a:solidFill>
                  <a:srgbClr val="000000"/>
                </a:solidFill>
                <a:latin typeface="Arial"/>
              </a:rPr>
              <a:t>	</a:t>
            </a:r>
            <a:r>
              <a:rPr lang="fr-FR" sz="2400">
                <a:solidFill>
                  <a:srgbClr val="000000"/>
                </a:solidFill>
                <a:latin typeface="Arial"/>
              </a:rPr>
              <a:t>	</a:t>
            </a:r>
            <a:r>
              <a:rPr lang="fr-FR" sz="2400">
                <a:solidFill>
                  <a:srgbClr val="000000"/>
                </a:solidFill>
                <a:latin typeface="Arial"/>
              </a:rPr>
              <a:t>- objectifs de durabilité des jeux olympiques à présenter et à replacer dans la politique plus générale menée en faveur du développement durable à Londres (éco-quartiers, projets d’éco-villes). </a:t>
            </a:r>
            <a:endParaRPr/>
          </a:p>
          <a:p>
            <a:pPr algn="just">
              <a:lnSpc>
                <a:spcPct val="100000"/>
              </a:lnSpc>
            </a:pPr>
            <a:r>
              <a:rPr lang="fr-FR" sz="2400">
                <a:solidFill>
                  <a:srgbClr val="000000"/>
                </a:solidFill>
                <a:latin typeface="Arial"/>
              </a:rPr>
              <a:t>	</a:t>
            </a:r>
            <a:r>
              <a:rPr lang="fr-FR" sz="2400">
                <a:solidFill>
                  <a:srgbClr val="000000"/>
                </a:solidFill>
                <a:latin typeface="Arial"/>
              </a:rPr>
              <a:t>	</a:t>
            </a:r>
            <a:r>
              <a:rPr lang="fr-FR" sz="2400">
                <a:solidFill>
                  <a:srgbClr val="000000"/>
                </a:solidFill>
                <a:latin typeface="Arial"/>
              </a:rPr>
              <a:t>- regard critique sur le document: un document promotionnel, les limites de la durabilité des JO. </a:t>
            </a:r>
            <a:endParaRPr/>
          </a:p>
          <a:p>
            <a:pPr>
              <a:lnSpc>
                <a:spcPct val="100000"/>
              </a:lnSpc>
            </a:pPr>
            <a:endParaRPr/>
          </a:p>
        </p:txBody>
      </p:sp>
    </p:spTree>
  </p:cSld>
  <p:timing>
    <p:tnLst>
      <p:par>
        <p:cTn dur="indefinite" id="503" nodeType="tmRoot" restart="never">
          <p:childTnLst>
            <p:seq>
              <p:cTn dur="indefinite" id="504" nodeType="mainSeq">
                <p:childTnLst>
                  <p:par>
                    <p:cTn fill="hold" id="505">
                      <p:stCondLst>
                        <p:cond delay="indefinite"/>
                      </p:stCondLst>
                      <p:childTnLst>
                        <p:par>
                          <p:cTn fill="hold" id="506">
                            <p:stCondLst>
                              <p:cond delay="0"/>
                            </p:stCondLst>
                            <p:childTnLst>
                              <p:par>
                                <p:cTn fill="hold" id="507" nodeType="clickEffect" presetClass="entr" presetID="1">
                                  <p:stCondLst>
                                    <p:cond delay="0"/>
                                  </p:stCondLst>
                                  <p:childTnLst>
                                    <p:set>
                                      <p:cBhvr>
                                        <p:cTn dur="1" fill="hold" id="508">
                                          <p:stCondLst>
                                            <p:cond delay="0"/>
                                          </p:stCondLst>
                                        </p:cTn>
                                        <p:tgtEl>
                                          <p:spTgt spid="261">
                                            <p:txEl>
                                              <p:pRg end="38" st="0"/>
                                            </p:txEl>
                                          </p:spTgt>
                                        </p:tgtEl>
                                        <p:attrNameLst>
                                          <p:attrName>style.visibility</p:attrName>
                                        </p:attrNameLst>
                                      </p:cBhvr>
                                      <p:to>
                                        <p:strVal val="visible"/>
                                      </p:to>
                                    </p:set>
                                  </p:childTnLst>
                                </p:cTn>
                              </p:par>
                              <p:par>
                                <p:cTn fill="hold" id="509" nodeType="withEffect" presetClass="entr" presetID="1">
                                  <p:stCondLst>
                                    <p:cond delay="0"/>
                                  </p:stCondLst>
                                  <p:childTnLst>
                                    <p:set>
                                      <p:cBhvr>
                                        <p:cTn dur="1" fill="hold" id="510">
                                          <p:stCondLst>
                                            <p:cond delay="0"/>
                                          </p:stCondLst>
                                        </p:cTn>
                                        <p:tgtEl>
                                          <p:spTgt spid="261">
                                            <p:txEl>
                                              <p:pRg end="81" st="38"/>
                                            </p:txEl>
                                          </p:spTgt>
                                        </p:tgtEl>
                                        <p:attrNameLst>
                                          <p:attrName>style.visibility</p:attrName>
                                        </p:attrNameLst>
                                      </p:cBhvr>
                                      <p:to>
                                        <p:strVal val="visible"/>
                                      </p:to>
                                    </p:set>
                                  </p:childTnLst>
                                </p:cTn>
                              </p:par>
                              <p:par>
                                <p:cTn fill="hold" id="511" nodeType="withEffect" presetClass="entr" presetID="1">
                                  <p:stCondLst>
                                    <p:cond delay="0"/>
                                  </p:stCondLst>
                                  <p:childTnLst>
                                    <p:set>
                                      <p:cBhvr>
                                        <p:cTn dur="1" fill="hold" id="512">
                                          <p:stCondLst>
                                            <p:cond delay="0"/>
                                          </p:stCondLst>
                                        </p:cTn>
                                        <p:tgtEl>
                                          <p:spTgt spid="261">
                                            <p:txEl>
                                              <p:pRg end="257" st="81"/>
                                            </p:txEl>
                                          </p:spTgt>
                                        </p:tgtEl>
                                        <p:attrNameLst>
                                          <p:attrName>style.visibility</p:attrName>
                                        </p:attrNameLst>
                                      </p:cBhvr>
                                      <p:to>
                                        <p:strVal val="visible"/>
                                      </p:to>
                                    </p:set>
                                  </p:childTnLst>
                                </p:cTn>
                              </p:par>
                            </p:childTnLst>
                          </p:cTn>
                        </p:par>
                      </p:childTnLst>
                    </p:cTn>
                  </p:par>
                  <p:par>
                    <p:cTn fill="hold" id="513">
                      <p:stCondLst>
                        <p:cond delay="indefinite"/>
                      </p:stCondLst>
                      <p:childTnLst>
                        <p:par>
                          <p:cTn fill="hold" id="514">
                            <p:stCondLst>
                              <p:cond delay="0"/>
                            </p:stCondLst>
                            <p:childTnLst>
                              <p:par>
                                <p:cTn fill="hold" id="515" nodeType="clickEffect" presetClass="entr" presetID="1">
                                  <p:stCondLst>
                                    <p:cond delay="0"/>
                                  </p:stCondLst>
                                  <p:childTnLst>
                                    <p:set>
                                      <p:cBhvr>
                                        <p:cTn dur="1" fill="hold" id="516">
                                          <p:stCondLst>
                                            <p:cond delay="0"/>
                                          </p:stCondLst>
                                        </p:cTn>
                                        <p:tgtEl>
                                          <p:spTgt spid="261">
                                            <p:txEl>
                                              <p:pRg end="287" st="257"/>
                                            </p:txEl>
                                          </p:spTgt>
                                        </p:tgtEl>
                                        <p:attrNameLst>
                                          <p:attrName>style.visibility</p:attrName>
                                        </p:attrNameLst>
                                      </p:cBhvr>
                                      <p:to>
                                        <p:strVal val="visible"/>
                                      </p:to>
                                    </p:set>
                                  </p:childTnLst>
                                </p:cTn>
                              </p:par>
                              <p:par>
                                <p:cTn fill="hold" id="517" nodeType="withEffect" presetClass="entr" presetID="1">
                                  <p:stCondLst>
                                    <p:cond delay="0"/>
                                  </p:stCondLst>
                                  <p:childTnLst>
                                    <p:set>
                                      <p:cBhvr>
                                        <p:cTn dur="1" fill="hold" id="518">
                                          <p:stCondLst>
                                            <p:cond delay="0"/>
                                          </p:stCondLst>
                                        </p:cTn>
                                        <p:tgtEl>
                                          <p:spTgt spid="261">
                                            <p:txEl>
                                              <p:pRg end="484" st="287"/>
                                            </p:txEl>
                                          </p:spTgt>
                                        </p:tgtEl>
                                        <p:attrNameLst>
                                          <p:attrName>style.visibility</p:attrName>
                                        </p:attrNameLst>
                                      </p:cBhvr>
                                      <p:to>
                                        <p:strVal val="visible"/>
                                      </p:to>
                                    </p:set>
                                  </p:childTnLst>
                                </p:cTn>
                              </p:par>
                              <p:par>
                                <p:cTn fill="hold" id="519" nodeType="withEffect" presetClass="entr" presetID="1">
                                  <p:stCondLst>
                                    <p:cond delay="0"/>
                                  </p:stCondLst>
                                  <p:childTnLst>
                                    <p:set>
                                      <p:cBhvr>
                                        <p:cTn dur="1" fill="hold" id="520">
                                          <p:stCondLst>
                                            <p:cond delay="0"/>
                                          </p:stCondLst>
                                        </p:cTn>
                                        <p:tgtEl>
                                          <p:spTgt spid="261">
                                            <p:txEl>
                                              <p:pRg end="585" st="484"/>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62" name="Picture 2"/>
          <p:cNvPicPr/>
          <p:nvPr/>
        </p:nvPicPr>
        <p:blipFill>
          <a:blip r:embed="rId1"/>
          <a:stretch>
            <a:fillRect/>
          </a:stretch>
        </p:blipFill>
        <p:spPr>
          <a:xfrm>
            <a:off x="395640" y="895320"/>
            <a:ext cx="4495320" cy="2533320"/>
          </a:xfrm>
          <a:prstGeom prst="rect">
            <a:avLst/>
          </a:prstGeom>
        </p:spPr>
      </p:pic>
      <p:sp>
        <p:nvSpPr>
          <p:cNvPr id="263" name="CustomShape 1"/>
          <p:cNvSpPr/>
          <p:nvPr/>
        </p:nvSpPr>
        <p:spPr>
          <a:xfrm>
            <a:off x="539640" y="3717000"/>
            <a:ext cx="7992360" cy="2647800"/>
          </a:xfrm>
          <a:prstGeom prst="rect">
            <a:avLst/>
          </a:prstGeom>
          <a:ln>
            <a:solidFill>
              <a:srgbClr val="d0ff44"/>
            </a:solidFill>
          </a:ln>
        </p:spPr>
        <p:txBody>
          <a:bodyPr bIns="45000" lIns="90000" rIns="90000" tIns="45000"/>
          <a:p>
            <a:pPr algn="just">
              <a:lnSpc>
                <a:spcPct val="100000"/>
              </a:lnSpc>
            </a:pPr>
            <a:r>
              <a:rPr lang="fr-FR" sz="1400">
                <a:solidFill>
                  <a:srgbClr val="000000"/>
                </a:solidFill>
                <a:latin typeface="Arial"/>
              </a:rPr>
              <a:t>La durabilité a fait partie de chaque décision que nous avons prise dans l’organisation des Jeux olympiques et paralympiques et dans le développement du parc olympique.</a:t>
            </a:r>
            <a:endParaRPr/>
          </a:p>
          <a:p>
            <a:pPr algn="just">
              <a:lnSpc>
                <a:spcPct val="100000"/>
              </a:lnSpc>
            </a:pPr>
            <a:r>
              <a:rPr lang="fr-FR" sz="1400">
                <a:solidFill>
                  <a:srgbClr val="000000"/>
                </a:solidFill>
                <a:latin typeface="Arial"/>
              </a:rPr>
              <a:t>Durant six semaines pendant l’été 2012, le monde aura les yeux fixés sur Londres. Mais, depuis sept ans déjà et pour beaucoup d’années à venir, nous avons changé et changerons l’impact que nous produisons sur les gens, l’industrie et la planète.  </a:t>
            </a:r>
            <a:endParaRPr/>
          </a:p>
          <a:p>
            <a:pPr algn="just">
              <a:lnSpc>
                <a:spcPct val="100000"/>
              </a:lnSpc>
            </a:pPr>
            <a:r>
              <a:rPr lang="fr-FR" sz="1400">
                <a:solidFill>
                  <a:srgbClr val="000000"/>
                </a:solidFill>
                <a:latin typeface="Arial"/>
              </a:rPr>
              <a:t>Le parc olympique a été réalisé selon les critères les plus drastiques de durabilité. Il est le plus grand nouvel espace vert urbain réalisé en Europe depuis 150 ans. Plus de 60% des matériaux de construction du parc ont été amenés par le chemin de fer ou la voie d’eau. Le parc est conçu pour servir de façon durable. </a:t>
            </a:r>
            <a:endParaRPr/>
          </a:p>
          <a:p>
            <a:pPr algn="just">
              <a:lnSpc>
                <a:spcPct val="100000"/>
              </a:lnSpc>
            </a:pPr>
            <a:r>
              <a:rPr lang="fr-FR" sz="1400">
                <a:solidFill>
                  <a:srgbClr val="000000"/>
                </a:solidFill>
                <a:latin typeface="Arial"/>
              </a:rPr>
              <a:t>Les Jeux vont renouveler des communautés auparavant négligées. Notre but est d’accueillir les jeux les plus complets à ce jour, en célébrant la diversité et en facilitant le renouvellement physique, économique et social de la Lower Lea Valley et des communautés environnantes.</a:t>
            </a:r>
            <a:endParaRPr/>
          </a:p>
        </p:txBody>
      </p:sp>
      <p:sp>
        <p:nvSpPr>
          <p:cNvPr id="264" name="CustomShape 2"/>
          <p:cNvSpPr/>
          <p:nvPr/>
        </p:nvSpPr>
        <p:spPr>
          <a:xfrm>
            <a:off x="5148000" y="1124640"/>
            <a:ext cx="3384000" cy="1187640"/>
          </a:xfrm>
          <a:prstGeom prst="rect">
            <a:avLst/>
          </a:prstGeom>
          <a:ln>
            <a:solidFill>
              <a:srgbClr val="caf278"/>
            </a:solidFill>
          </a:ln>
        </p:spPr>
        <p:txBody>
          <a:bodyPr bIns="45000" lIns="90000" rIns="90000" tIns="45000"/>
          <a:p>
            <a:pPr>
              <a:lnSpc>
                <a:spcPct val="100000"/>
              </a:lnSpc>
            </a:pPr>
            <a:r>
              <a:rPr lang="fr-FR" u="sng">
                <a:solidFill>
                  <a:srgbClr val="000000"/>
                </a:solidFill>
                <a:latin typeface="Arial"/>
              </a:rPr>
              <a:t>Doc 1</a:t>
            </a:r>
            <a:r>
              <a:rPr lang="fr-FR">
                <a:solidFill>
                  <a:srgbClr val="000000"/>
                </a:solidFill>
                <a:latin typeface="Arial"/>
              </a:rPr>
              <a:t>- Photographie du parc olympique de Londres. Source: site www.london2012.com</a:t>
            </a:r>
            <a:endParaRPr/>
          </a:p>
          <a:p>
            <a:pPr>
              <a:lnSpc>
                <a:spcPct val="100000"/>
              </a:lnSpc>
            </a:pPr>
            <a:endParaRPr/>
          </a:p>
        </p:txBody>
      </p:sp>
      <p:sp>
        <p:nvSpPr>
          <p:cNvPr id="265" name="CustomShape 3"/>
          <p:cNvSpPr/>
          <p:nvPr/>
        </p:nvSpPr>
        <p:spPr>
          <a:xfrm>
            <a:off x="5148000" y="2793600"/>
            <a:ext cx="3384000" cy="913320"/>
          </a:xfrm>
          <a:prstGeom prst="rect">
            <a:avLst/>
          </a:prstGeom>
          <a:ln>
            <a:solidFill>
              <a:srgbClr val="d0ff44"/>
            </a:solidFill>
          </a:ln>
        </p:spPr>
        <p:txBody>
          <a:bodyPr bIns="45000" lIns="90000" rIns="90000" tIns="45000"/>
          <a:p>
            <a:pPr>
              <a:lnSpc>
                <a:spcPct val="100000"/>
              </a:lnSpc>
            </a:pPr>
            <a:r>
              <a:rPr lang="fr-FR" u="sng">
                <a:solidFill>
                  <a:srgbClr val="000000"/>
                </a:solidFill>
                <a:latin typeface="Arial"/>
              </a:rPr>
              <a:t>Doc 2</a:t>
            </a:r>
            <a:r>
              <a:rPr lang="fr-FR">
                <a:solidFill>
                  <a:srgbClr val="000000"/>
                </a:solidFill>
                <a:latin typeface="Arial"/>
              </a:rPr>
              <a:t>- Extraits du site </a:t>
            </a:r>
            <a:r>
              <a:rPr lang="fr-FR" u="sng">
                <a:solidFill>
                  <a:srgbClr val="e68200"/>
                </a:solidFill>
                <a:latin typeface="Arial"/>
                <a:hlinkClick r:id="rId2"/>
              </a:rPr>
              <a:t>www.london2012.com</a:t>
            </a:r>
            <a:r>
              <a:rPr lang="fr-FR">
                <a:solidFill>
                  <a:srgbClr val="000000"/>
                </a:solidFill>
                <a:latin typeface="Arial"/>
              </a:rPr>
              <a:t>, rubrique « durabilité ».</a:t>
            </a:r>
            <a:endParaRPr/>
          </a:p>
        </p:txBody>
      </p:sp>
      <p:sp>
        <p:nvSpPr>
          <p:cNvPr id="266" name="CustomShape 4"/>
          <p:cNvSpPr/>
          <p:nvPr/>
        </p:nvSpPr>
        <p:spPr>
          <a:xfrm>
            <a:off x="5796000" y="6494760"/>
            <a:ext cx="2232000" cy="364680"/>
          </a:xfrm>
          <a:prstGeom prst="rect">
            <a:avLst/>
          </a:prstGeom>
        </p:spPr>
        <p:txBody>
          <a:bodyPr bIns="45000" lIns="90000" rIns="90000" tIns="45000"/>
          <a:p>
            <a:pPr>
              <a:lnSpc>
                <a:spcPct val="100000"/>
              </a:lnSpc>
            </a:pPr>
            <a:r>
              <a:rPr lang="fr-FR">
                <a:solidFill>
                  <a:srgbClr val="000000"/>
                </a:solidFill>
                <a:latin typeface="Arial"/>
              </a:rPr>
              <a:t>retour</a:t>
            </a:r>
            <a:endParaRPr/>
          </a:p>
        </p:txBody>
      </p:sp>
    </p:spTree>
  </p:cSld>
</p:sld>
</file>

<file path=ppt/slides/slide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7" name="CustomShape 1"/>
          <p:cNvSpPr/>
          <p:nvPr/>
        </p:nvSpPr>
        <p:spPr>
          <a:xfrm>
            <a:off x="3564000" y="2655000"/>
            <a:ext cx="4968360" cy="3528000"/>
          </a:xfrm>
          <a:prstGeom prst="ellipse">
            <a:avLst/>
          </a:prstGeom>
          <a:solidFill>
            <a:srgbClr val="ffff00"/>
          </a:solidFill>
        </p:spPr>
      </p:sp>
      <p:sp>
        <p:nvSpPr>
          <p:cNvPr id="268" name="TextShape 2"/>
          <p:cNvSpPr txBox="1"/>
          <p:nvPr/>
        </p:nvSpPr>
        <p:spPr>
          <a:xfrm>
            <a:off x="457200" y="533520"/>
            <a:ext cx="8229240" cy="990360"/>
          </a:xfrm>
          <a:prstGeom prst="rect">
            <a:avLst/>
          </a:prstGeom>
        </p:spPr>
        <p:txBody>
          <a:bodyPr anchor="ctr"/>
          <a:p>
            <a:pPr>
              <a:lnSpc>
                <a:spcPct val="100000"/>
              </a:lnSpc>
            </a:pPr>
            <a:r>
              <a:rPr b="1" lang="fr-FR" sz="2000" u="sng">
                <a:solidFill>
                  <a:srgbClr val="3e3d2d"/>
                </a:solidFill>
                <a:latin typeface="Arial"/>
              </a:rPr>
              <a:t>Un exemple de schéma réalisé dans le cadre d’une étude de cas. </a:t>
            </a:r>
            <a:r>
              <a:rPr b="1" lang="fr-FR" sz="2000" u="sng">
                <a:solidFill>
                  <a:srgbClr val="3e3d2d"/>
                </a:solidFill>
                <a:latin typeface="Arial"/>
              </a:rPr>
              <a:t>
</a:t>
            </a:r>
            <a:r>
              <a:rPr lang="fr-FR" sz="2000">
                <a:solidFill>
                  <a:srgbClr val="ff0000"/>
                </a:solidFill>
                <a:latin typeface="Arial"/>
              </a:rPr>
              <a:t>1/ Le schéma est réalisé pendant  la mise en œuvre des 3 parties de l’étude de cas.</a:t>
            </a:r>
            <a:r>
              <a:rPr lang="fr-FR" sz="2000">
                <a:solidFill>
                  <a:srgbClr val="ff0000"/>
                </a:solidFill>
                <a:latin typeface="Arial"/>
              </a:rPr>
              <a:t>
</a:t>
            </a:r>
            <a:r>
              <a:rPr lang="fr-FR" sz="2000">
                <a:solidFill>
                  <a:srgbClr val="ff0000"/>
                </a:solidFill>
                <a:latin typeface="Arial"/>
              </a:rPr>
              <a:t> 2/ A l’issue de la 3e partie, les élèves l’analysent avec un regard critique. </a:t>
            </a:r>
            <a:endParaRPr/>
          </a:p>
        </p:txBody>
      </p:sp>
      <p:sp>
        <p:nvSpPr>
          <p:cNvPr id="269" name="TextShape 3"/>
          <p:cNvSpPr txBox="1"/>
          <p:nvPr/>
        </p:nvSpPr>
        <p:spPr>
          <a:xfrm>
            <a:off x="370440" y="1646280"/>
            <a:ext cx="3034440" cy="4717800"/>
          </a:xfrm>
          <a:prstGeom prst="rect">
            <a:avLst/>
          </a:prstGeom>
        </p:spPr>
        <p:txBody>
          <a:bodyPr/>
          <a:p>
            <a:pPr>
              <a:lnSpc>
                <a:spcPct val="100000"/>
              </a:lnSpc>
            </a:pPr>
            <a:r>
              <a:rPr b="1" lang="fr-FR" sz="2900" u="sng">
                <a:solidFill>
                  <a:srgbClr val="000000"/>
                </a:solidFill>
                <a:latin typeface="Arial"/>
              </a:rPr>
              <a:t>I/ une croissance urbaine </a:t>
            </a:r>
            <a:endParaRPr/>
          </a:p>
          <a:p>
            <a:pPr>
              <a:lnSpc>
                <a:spcPct val="100000"/>
              </a:lnSpc>
            </a:pPr>
            <a:r>
              <a:rPr b="1" lang="fr-FR" sz="2900" u="sng">
                <a:solidFill>
                  <a:srgbClr val="000000"/>
                </a:solidFill>
                <a:latin typeface="Arial"/>
              </a:rPr>
              <a:t>maîtrisée?</a:t>
            </a:r>
            <a:endParaRPr/>
          </a:p>
          <a:p>
            <a:pPr>
              <a:lnSpc>
                <a:spcPct val="100000"/>
              </a:lnSpc>
            </a:pPr>
            <a:r>
              <a:rPr lang="fr-FR" sz="2900">
                <a:solidFill>
                  <a:srgbClr val="000000"/>
                </a:solidFill>
                <a:latin typeface="Arial"/>
              </a:rPr>
              <a:t>    </a:t>
            </a:r>
            <a:r>
              <a:rPr lang="fr-FR" sz="2900">
                <a:solidFill>
                  <a:srgbClr val="000000"/>
                </a:solidFill>
                <a:latin typeface="Arial"/>
              </a:rPr>
              <a:t>Région urbaine (aire à moins d’une heure de train). </a:t>
            </a:r>
            <a:endParaRPr/>
          </a:p>
          <a:p>
            <a:pPr>
              <a:lnSpc>
                <a:spcPct val="100000"/>
              </a:lnSpc>
            </a:pPr>
            <a:r>
              <a:rPr lang="fr-FR" sz="2900">
                <a:solidFill>
                  <a:srgbClr val="000000"/>
                </a:solidFill>
                <a:latin typeface="Arial"/>
              </a:rPr>
              <a:t>     </a:t>
            </a:r>
            <a:r>
              <a:rPr lang="fr-FR" sz="2900">
                <a:solidFill>
                  <a:srgbClr val="000000"/>
                </a:solidFill>
                <a:latin typeface="Arial"/>
              </a:rPr>
              <a:t>Ceinture verte (1947)</a:t>
            </a:r>
            <a:endParaRPr/>
          </a:p>
          <a:p>
            <a:pPr>
              <a:lnSpc>
                <a:spcPct val="100000"/>
              </a:lnSpc>
            </a:pPr>
            <a:r>
              <a:rPr lang="fr-FR" sz="2900">
                <a:solidFill>
                  <a:srgbClr val="000000"/>
                </a:solidFill>
                <a:latin typeface="Arial"/>
              </a:rPr>
              <a:t>     </a:t>
            </a:r>
            <a:r>
              <a:rPr lang="fr-FR" sz="2900">
                <a:solidFill>
                  <a:srgbClr val="000000"/>
                </a:solidFill>
                <a:latin typeface="Arial"/>
              </a:rPr>
              <a:t>Grand Londres </a:t>
            </a:r>
            <a:endParaRPr/>
          </a:p>
          <a:p>
            <a:pPr>
              <a:lnSpc>
                <a:spcPct val="100000"/>
              </a:lnSpc>
            </a:pPr>
            <a:r>
              <a:rPr lang="fr-FR" sz="2900">
                <a:solidFill>
                  <a:srgbClr val="000000"/>
                </a:solidFill>
                <a:latin typeface="Arial"/>
              </a:rPr>
              <a:t>      </a:t>
            </a:r>
            <a:r>
              <a:rPr lang="fr-FR" sz="2900">
                <a:solidFill>
                  <a:srgbClr val="000000"/>
                </a:solidFill>
                <a:latin typeface="Arial"/>
              </a:rPr>
              <a:t>Centre de Londres </a:t>
            </a:r>
            <a:endParaRPr/>
          </a:p>
          <a:p>
            <a:pPr>
              <a:lnSpc>
                <a:spcPct val="100000"/>
              </a:lnSpc>
            </a:pPr>
            <a:r>
              <a:rPr lang="fr-FR" sz="2900">
                <a:solidFill>
                  <a:srgbClr val="000000"/>
                </a:solidFill>
                <a:latin typeface="Arial"/>
              </a:rPr>
              <a:t>      </a:t>
            </a:r>
            <a:r>
              <a:rPr lang="fr-FR" sz="2900">
                <a:solidFill>
                  <a:srgbClr val="000000"/>
                </a:solidFill>
                <a:latin typeface="Arial"/>
              </a:rPr>
              <a:t>Étalement urbain jusque dans les années 1990</a:t>
            </a:r>
            <a:endParaRPr/>
          </a:p>
          <a:p>
            <a:pPr>
              <a:lnSpc>
                <a:spcPct val="100000"/>
              </a:lnSpc>
            </a:pPr>
            <a:r>
              <a:rPr lang="fr-FR" sz="2900">
                <a:solidFill>
                  <a:srgbClr val="000000"/>
                </a:solidFill>
                <a:latin typeface="Arial"/>
              </a:rPr>
              <a:t>     </a:t>
            </a:r>
            <a:r>
              <a:rPr lang="fr-FR" sz="2900">
                <a:solidFill>
                  <a:srgbClr val="000000"/>
                </a:solidFill>
                <a:latin typeface="Arial"/>
              </a:rPr>
              <a:t>Congestion urbaine (périphérique M25         </a:t>
            </a:r>
            <a:r>
              <a:rPr lang="fr-FR" sz="2900">
                <a:solidFill>
                  <a:srgbClr val="000000"/>
                </a:solidFill>
                <a:latin typeface="Arial"/>
              </a:rPr>
              <a:t>	</a:t>
            </a:r>
            <a:r>
              <a:rPr lang="fr-FR" sz="2900">
                <a:solidFill>
                  <a:srgbClr val="000000"/>
                </a:solidFill>
                <a:latin typeface="Arial"/>
              </a:rPr>
              <a:t>saturé)</a:t>
            </a:r>
            <a:endParaRPr/>
          </a:p>
          <a:p>
            <a:pPr>
              <a:lnSpc>
                <a:spcPct val="100000"/>
              </a:lnSpc>
            </a:pPr>
            <a:r>
              <a:rPr lang="fr-FR" sz="2900">
                <a:solidFill>
                  <a:srgbClr val="000000"/>
                </a:solidFill>
                <a:latin typeface="Arial"/>
              </a:rPr>
              <a:t>     </a:t>
            </a:r>
            <a:r>
              <a:rPr lang="fr-FR" sz="2900">
                <a:solidFill>
                  <a:srgbClr val="000000"/>
                </a:solidFill>
                <a:latin typeface="Arial"/>
              </a:rPr>
              <a:t>Territoires cumulant les difficultés socio-économiques</a:t>
            </a:r>
            <a:endParaRPr/>
          </a:p>
          <a:p>
            <a:pPr>
              <a:lnSpc>
                <a:spcPct val="100000"/>
              </a:lnSpc>
            </a:pPr>
            <a:endParaRPr/>
          </a:p>
          <a:p>
            <a:pPr>
              <a:lnSpc>
                <a:spcPct val="100000"/>
              </a:lnSpc>
            </a:pPr>
            <a:r>
              <a:rPr b="1" lang="fr-FR" sz="2900" u="sng">
                <a:solidFill>
                  <a:srgbClr val="000000"/>
                </a:solidFill>
                <a:latin typeface="Arial"/>
              </a:rPr>
              <a:t>II/ Aménager durablement Londres </a:t>
            </a:r>
            <a:endParaRPr/>
          </a:p>
          <a:p>
            <a:pPr>
              <a:lnSpc>
                <a:spcPct val="100000"/>
              </a:lnSpc>
            </a:pPr>
            <a:r>
              <a:rPr lang="fr-FR" sz="2900">
                <a:solidFill>
                  <a:srgbClr val="000000"/>
                </a:solidFill>
                <a:latin typeface="Arial"/>
              </a:rPr>
              <a:t>     </a:t>
            </a:r>
            <a:r>
              <a:rPr lang="fr-FR" sz="2900">
                <a:solidFill>
                  <a:srgbClr val="000000"/>
                </a:solidFill>
                <a:latin typeface="Arial"/>
              </a:rPr>
              <a:t>Densification du centre</a:t>
            </a:r>
            <a:endParaRPr/>
          </a:p>
          <a:p>
            <a:pPr>
              <a:lnSpc>
                <a:spcPct val="100000"/>
              </a:lnSpc>
            </a:pPr>
            <a:r>
              <a:rPr lang="fr-FR" sz="2900">
                <a:solidFill>
                  <a:srgbClr val="000000"/>
                </a:solidFill>
                <a:latin typeface="Arial"/>
              </a:rPr>
              <a:t>     </a:t>
            </a:r>
            <a:r>
              <a:rPr lang="fr-FR" sz="2900">
                <a:solidFill>
                  <a:srgbClr val="000000"/>
                </a:solidFill>
                <a:latin typeface="Arial"/>
              </a:rPr>
              <a:t>Péage routier dans le CBD</a:t>
            </a:r>
            <a:endParaRPr/>
          </a:p>
          <a:p>
            <a:pPr>
              <a:lnSpc>
                <a:spcPct val="100000"/>
              </a:lnSpc>
            </a:pPr>
            <a:r>
              <a:rPr lang="fr-FR" sz="2900">
                <a:solidFill>
                  <a:srgbClr val="000000"/>
                </a:solidFill>
                <a:latin typeface="Arial"/>
              </a:rPr>
              <a:t>     </a:t>
            </a:r>
            <a:r>
              <a:rPr lang="fr-FR" sz="2900">
                <a:solidFill>
                  <a:srgbClr val="000000"/>
                </a:solidFill>
                <a:latin typeface="Arial"/>
              </a:rPr>
              <a:t>Lignes RER en projet:Thameslink (ouverture complète en 2015, Crossrail – 2017)</a:t>
            </a:r>
            <a:endParaRPr/>
          </a:p>
          <a:p>
            <a:pPr>
              <a:lnSpc>
                <a:spcPct val="100000"/>
              </a:lnSpc>
            </a:pPr>
            <a:r>
              <a:rPr lang="fr-FR" sz="2900">
                <a:solidFill>
                  <a:srgbClr val="000000"/>
                </a:solidFill>
                <a:latin typeface="Arial"/>
              </a:rPr>
              <a:t>     </a:t>
            </a:r>
            <a:r>
              <a:rPr lang="fr-FR" sz="2900">
                <a:solidFill>
                  <a:srgbClr val="000000"/>
                </a:solidFill>
                <a:latin typeface="Arial"/>
              </a:rPr>
              <a:t>Eco-quartiers </a:t>
            </a:r>
            <a:endParaRPr/>
          </a:p>
          <a:p>
            <a:pPr>
              <a:lnSpc>
                <a:spcPct val="100000"/>
              </a:lnSpc>
            </a:pPr>
            <a:r>
              <a:rPr lang="fr-FR" sz="2900">
                <a:solidFill>
                  <a:srgbClr val="000000"/>
                </a:solidFill>
                <a:latin typeface="Arial"/>
              </a:rPr>
              <a:t>     </a:t>
            </a:r>
            <a:r>
              <a:rPr lang="fr-FR" sz="2900">
                <a:solidFill>
                  <a:srgbClr val="000000"/>
                </a:solidFill>
                <a:latin typeface="Arial"/>
              </a:rPr>
              <a:t>Parc olympique durable</a:t>
            </a:r>
            <a:endParaRPr/>
          </a:p>
          <a:p>
            <a:pPr>
              <a:lnSpc>
                <a:spcPct val="100000"/>
              </a:lnSpc>
            </a:pPr>
            <a:r>
              <a:rPr i="1" lang="fr-FR" sz="2900">
                <a:solidFill>
                  <a:srgbClr val="000000"/>
                </a:solidFill>
                <a:latin typeface="Arial"/>
              </a:rPr>
              <a:t>     </a:t>
            </a:r>
            <a:r>
              <a:rPr i="1" lang="fr-FR" sz="2900">
                <a:solidFill>
                  <a:srgbClr val="000000"/>
                </a:solidFill>
                <a:latin typeface="Arial"/>
              </a:rPr>
              <a:t>Eco-towns </a:t>
            </a:r>
            <a:r>
              <a:rPr lang="fr-FR" sz="2900">
                <a:solidFill>
                  <a:srgbClr val="000000"/>
                </a:solidFill>
                <a:latin typeface="Arial"/>
              </a:rPr>
              <a:t>en projet</a:t>
            </a:r>
            <a:endParaRPr/>
          </a:p>
          <a:p>
            <a:pPr>
              <a:lnSpc>
                <a:spcPct val="100000"/>
              </a:lnSpc>
            </a:pPr>
            <a:r>
              <a:rPr lang="fr-FR" sz="1600">
                <a:solidFill>
                  <a:srgbClr val="000000"/>
                </a:solidFill>
                <a:latin typeface="Arial"/>
              </a:rPr>
              <a:t>     </a:t>
            </a:r>
            <a:endParaRPr/>
          </a:p>
          <a:p>
            <a:pPr>
              <a:lnSpc>
                <a:spcPct val="100000"/>
              </a:lnSpc>
            </a:pPr>
            <a:endParaRPr/>
          </a:p>
          <a:p>
            <a:pPr>
              <a:lnSpc>
                <a:spcPct val="100000"/>
              </a:lnSpc>
            </a:pPr>
            <a:endParaRPr/>
          </a:p>
        </p:txBody>
      </p:sp>
      <p:sp>
        <p:nvSpPr>
          <p:cNvPr id="270" name="TextShape 4"/>
          <p:cNvSpPr txBox="1"/>
          <p:nvPr/>
        </p:nvSpPr>
        <p:spPr>
          <a:xfrm>
            <a:off x="3666600" y="1561320"/>
            <a:ext cx="5122440" cy="4717800"/>
          </a:xfrm>
          <a:prstGeom prst="rect">
            <a:avLst/>
          </a:prstGeom>
        </p:spPr>
        <p:txBody>
          <a:bodyPr anchor="ctr"/>
          <a:p>
            <a:endParaRPr/>
          </a:p>
        </p:txBody>
      </p:sp>
      <p:sp>
        <p:nvSpPr>
          <p:cNvPr id="271" name="CustomShape 5"/>
          <p:cNvSpPr/>
          <p:nvPr/>
        </p:nvSpPr>
        <p:spPr>
          <a:xfrm>
            <a:off x="4215240" y="3167640"/>
            <a:ext cx="3888000" cy="2448000"/>
          </a:xfrm>
          <a:prstGeom prst="ellipse">
            <a:avLst/>
          </a:prstGeom>
          <a:solidFill>
            <a:srgbClr val="94c600"/>
          </a:solidFill>
        </p:spPr>
      </p:sp>
      <p:sp>
        <p:nvSpPr>
          <p:cNvPr id="272" name="CustomShape 6"/>
          <p:cNvSpPr/>
          <p:nvPr/>
        </p:nvSpPr>
        <p:spPr>
          <a:xfrm>
            <a:off x="4885200" y="3789000"/>
            <a:ext cx="2520000" cy="1367640"/>
          </a:xfrm>
          <a:prstGeom prst="ellipse">
            <a:avLst/>
          </a:prstGeom>
          <a:solidFill>
            <a:srgbClr val="ffc000"/>
          </a:solidFill>
        </p:spPr>
      </p:sp>
      <p:sp>
        <p:nvSpPr>
          <p:cNvPr id="273" name="CustomShape 7"/>
          <p:cNvSpPr/>
          <p:nvPr/>
        </p:nvSpPr>
        <p:spPr>
          <a:xfrm>
            <a:off x="5472000" y="4161960"/>
            <a:ext cx="1151640" cy="603360"/>
          </a:xfrm>
          <a:prstGeom prst="ellipse">
            <a:avLst/>
          </a:prstGeom>
          <a:solidFill>
            <a:srgbClr val="ff0000"/>
          </a:solidFill>
          <a:ln w="76320">
            <a:solidFill>
              <a:srgbClr val="c00000"/>
            </a:solidFill>
            <a:round/>
          </a:ln>
        </p:spPr>
      </p:sp>
      <p:sp>
        <p:nvSpPr>
          <p:cNvPr id="274" name="Line 8"/>
          <p:cNvSpPr/>
          <p:nvPr/>
        </p:nvSpPr>
        <p:spPr>
          <a:xfrm>
            <a:off x="5148000" y="4401000"/>
            <a:ext cx="1944000" cy="0"/>
          </a:xfrm>
          <a:prstGeom prst="line">
            <a:avLst/>
          </a:prstGeom>
          <a:ln w="9360">
            <a:solidFill>
              <a:srgbClr val="94c600"/>
            </a:solidFill>
            <a:round/>
          </a:ln>
        </p:spPr>
      </p:sp>
      <p:sp>
        <p:nvSpPr>
          <p:cNvPr id="275" name="CustomShape 9"/>
          <p:cNvSpPr/>
          <p:nvPr/>
        </p:nvSpPr>
        <p:spPr>
          <a:xfrm rot="15094800">
            <a:off x="4894200" y="3168720"/>
            <a:ext cx="955080" cy="300240"/>
          </a:xfrm>
          <a:prstGeom prst="rightArrow">
            <a:avLst>
              <a:gd fmla="val 50000" name="adj1"/>
              <a:gd fmla="val 50000" name="adj2"/>
            </a:avLst>
          </a:prstGeom>
          <a:solidFill>
            <a:srgbClr val="ffc000"/>
          </a:solidFill>
        </p:spPr>
      </p:sp>
      <p:sp>
        <p:nvSpPr>
          <p:cNvPr id="276" name="CustomShape 10"/>
          <p:cNvSpPr/>
          <p:nvPr/>
        </p:nvSpPr>
        <p:spPr>
          <a:xfrm>
            <a:off x="441000" y="5502240"/>
            <a:ext cx="143640" cy="162000"/>
          </a:xfrm>
          <a:prstGeom prst="rect">
            <a:avLst/>
          </a:prstGeom>
          <a:solidFill>
            <a:srgbClr val="00b050"/>
          </a:solidFill>
        </p:spPr>
      </p:sp>
      <p:sp>
        <p:nvSpPr>
          <p:cNvPr id="277" name="CustomShape 11"/>
          <p:cNvSpPr/>
          <p:nvPr/>
        </p:nvSpPr>
        <p:spPr>
          <a:xfrm>
            <a:off x="5521680" y="5837760"/>
            <a:ext cx="143640" cy="143640"/>
          </a:xfrm>
          <a:prstGeom prst="rect">
            <a:avLst/>
          </a:prstGeom>
          <a:solidFill>
            <a:srgbClr val="00b050"/>
          </a:solidFill>
        </p:spPr>
      </p:sp>
      <p:sp>
        <p:nvSpPr>
          <p:cNvPr id="278" name="CustomShape 12"/>
          <p:cNvSpPr/>
          <p:nvPr/>
        </p:nvSpPr>
        <p:spPr>
          <a:xfrm>
            <a:off x="6433200" y="4581000"/>
            <a:ext cx="143640" cy="114840"/>
          </a:xfrm>
          <a:prstGeom prst="rect">
            <a:avLst/>
          </a:prstGeom>
          <a:solidFill>
            <a:srgbClr val="00b0f0"/>
          </a:solidFill>
        </p:spPr>
      </p:sp>
      <p:sp>
        <p:nvSpPr>
          <p:cNvPr id="279" name="Line 13"/>
          <p:cNvSpPr/>
          <p:nvPr/>
        </p:nvSpPr>
        <p:spPr>
          <a:xfrm>
            <a:off x="3635640" y="4401000"/>
            <a:ext cx="4968720" cy="36000"/>
          </a:xfrm>
          <a:prstGeom prst="line">
            <a:avLst/>
          </a:prstGeom>
          <a:ln w="28440">
            <a:solidFill>
              <a:srgbClr val="0070c0"/>
            </a:solidFill>
            <a:round/>
          </a:ln>
        </p:spPr>
      </p:sp>
      <p:sp>
        <p:nvSpPr>
          <p:cNvPr id="280" name="CustomShape 14"/>
          <p:cNvSpPr/>
          <p:nvPr/>
        </p:nvSpPr>
        <p:spPr>
          <a:xfrm>
            <a:off x="5868000" y="4293000"/>
            <a:ext cx="359640" cy="287640"/>
          </a:xfrm>
          <a:prstGeom prst="ellipse">
            <a:avLst/>
          </a:prstGeom>
          <a:ln w="26280">
            <a:solidFill>
              <a:srgbClr val="000000"/>
            </a:solidFill>
            <a:round/>
          </a:ln>
        </p:spPr>
      </p:sp>
      <p:sp>
        <p:nvSpPr>
          <p:cNvPr id="281" name="CustomShape 15"/>
          <p:cNvSpPr/>
          <p:nvPr/>
        </p:nvSpPr>
        <p:spPr>
          <a:xfrm rot="16351200">
            <a:off x="7812360" y="3965760"/>
            <a:ext cx="647640" cy="1007640"/>
          </a:xfrm>
          <a:prstGeom prst="triangle">
            <a:avLst>
              <a:gd fmla="val 50000" name="adj"/>
            </a:avLst>
          </a:prstGeom>
          <a:solidFill>
            <a:srgbClr val="0070c0"/>
          </a:solidFill>
          <a:ln w="26280">
            <a:solidFill>
              <a:srgbClr val="0070c0"/>
            </a:solidFill>
            <a:round/>
          </a:ln>
        </p:spPr>
      </p:sp>
      <p:sp>
        <p:nvSpPr>
          <p:cNvPr id="282" name="CustomShape 16"/>
          <p:cNvSpPr/>
          <p:nvPr/>
        </p:nvSpPr>
        <p:spPr>
          <a:xfrm>
            <a:off x="5724000" y="4848840"/>
            <a:ext cx="143640" cy="114840"/>
          </a:xfrm>
          <a:prstGeom prst="rect">
            <a:avLst/>
          </a:prstGeom>
          <a:solidFill>
            <a:srgbClr val="00b0f0"/>
          </a:solidFill>
        </p:spPr>
      </p:sp>
      <p:sp>
        <p:nvSpPr>
          <p:cNvPr id="283" name="CustomShape 17"/>
          <p:cNvSpPr/>
          <p:nvPr/>
        </p:nvSpPr>
        <p:spPr>
          <a:xfrm>
            <a:off x="5325480" y="5005440"/>
            <a:ext cx="797400" cy="272880"/>
          </a:xfrm>
          <a:prstGeom prst="rect">
            <a:avLst/>
          </a:prstGeom>
        </p:spPr>
        <p:txBody>
          <a:bodyPr bIns="45000" lIns="90000" rIns="90000" tIns="45000"/>
          <a:p>
            <a:pPr>
              <a:lnSpc>
                <a:spcPct val="100000"/>
              </a:lnSpc>
            </a:pPr>
            <a:r>
              <a:rPr lang="fr-FR" sz="1200">
                <a:solidFill>
                  <a:srgbClr val="000000"/>
                </a:solidFill>
                <a:latin typeface="Arial"/>
              </a:rPr>
              <a:t>Bedzed</a:t>
            </a:r>
            <a:endParaRPr/>
          </a:p>
        </p:txBody>
      </p:sp>
      <p:sp>
        <p:nvSpPr>
          <p:cNvPr id="284" name="CustomShape 18"/>
          <p:cNvSpPr/>
          <p:nvPr/>
        </p:nvSpPr>
        <p:spPr>
          <a:xfrm>
            <a:off x="4629600" y="3076560"/>
            <a:ext cx="143640" cy="162000"/>
          </a:xfrm>
          <a:prstGeom prst="rect">
            <a:avLst/>
          </a:prstGeom>
          <a:solidFill>
            <a:srgbClr val="00b050"/>
          </a:solidFill>
        </p:spPr>
      </p:sp>
      <p:sp>
        <p:nvSpPr>
          <p:cNvPr id="285" name="CustomShape 19"/>
          <p:cNvSpPr/>
          <p:nvPr/>
        </p:nvSpPr>
        <p:spPr>
          <a:xfrm>
            <a:off x="6390000" y="2829960"/>
            <a:ext cx="143640" cy="162000"/>
          </a:xfrm>
          <a:prstGeom prst="rect">
            <a:avLst/>
          </a:prstGeom>
          <a:solidFill>
            <a:srgbClr val="00b050"/>
          </a:solidFill>
        </p:spPr>
      </p:sp>
      <p:sp>
        <p:nvSpPr>
          <p:cNvPr id="286" name="CustomShape 20"/>
          <p:cNvSpPr/>
          <p:nvPr/>
        </p:nvSpPr>
        <p:spPr>
          <a:xfrm>
            <a:off x="4889160" y="5342760"/>
            <a:ext cx="143640" cy="162000"/>
          </a:xfrm>
          <a:prstGeom prst="rect">
            <a:avLst/>
          </a:prstGeom>
          <a:solidFill>
            <a:srgbClr val="00b050"/>
          </a:solidFill>
        </p:spPr>
      </p:sp>
      <p:sp>
        <p:nvSpPr>
          <p:cNvPr id="287" name="CustomShape 21"/>
          <p:cNvSpPr/>
          <p:nvPr/>
        </p:nvSpPr>
        <p:spPr>
          <a:xfrm>
            <a:off x="441000" y="5081040"/>
            <a:ext cx="143640" cy="184680"/>
          </a:xfrm>
          <a:prstGeom prst="rect">
            <a:avLst/>
          </a:prstGeom>
          <a:solidFill>
            <a:srgbClr val="00b0f0"/>
          </a:solidFill>
        </p:spPr>
      </p:sp>
      <p:sp>
        <p:nvSpPr>
          <p:cNvPr id="288" name="CustomShape 22"/>
          <p:cNvSpPr/>
          <p:nvPr/>
        </p:nvSpPr>
        <p:spPr>
          <a:xfrm>
            <a:off x="334080" y="4464000"/>
            <a:ext cx="285120" cy="151920"/>
          </a:xfrm>
          <a:prstGeom prst="ellipse">
            <a:avLst/>
          </a:prstGeom>
          <a:ln w="26280">
            <a:solidFill>
              <a:srgbClr val="000000"/>
            </a:solidFill>
            <a:round/>
          </a:ln>
        </p:spPr>
      </p:sp>
      <p:sp>
        <p:nvSpPr>
          <p:cNvPr id="289" name="CustomShape 23"/>
          <p:cNvSpPr/>
          <p:nvPr/>
        </p:nvSpPr>
        <p:spPr>
          <a:xfrm>
            <a:off x="355320" y="4289400"/>
            <a:ext cx="243360" cy="141840"/>
          </a:xfrm>
          <a:prstGeom prst="ellipse">
            <a:avLst/>
          </a:prstGeom>
          <a:ln w="26280">
            <a:solidFill>
              <a:srgbClr val="c00000"/>
            </a:solidFill>
            <a:round/>
          </a:ln>
        </p:spPr>
      </p:sp>
      <p:sp>
        <p:nvSpPr>
          <p:cNvPr id="290" name="CustomShape 24"/>
          <p:cNvSpPr/>
          <p:nvPr/>
        </p:nvSpPr>
        <p:spPr>
          <a:xfrm>
            <a:off x="309240" y="3246120"/>
            <a:ext cx="323640" cy="143640"/>
          </a:xfrm>
          <a:prstGeom prst="ellipse">
            <a:avLst/>
          </a:prstGeom>
          <a:ln w="26280">
            <a:solidFill>
              <a:srgbClr val="ff0000"/>
            </a:solidFill>
            <a:round/>
          </a:ln>
        </p:spPr>
      </p:sp>
      <p:sp>
        <p:nvSpPr>
          <p:cNvPr id="291" name="CustomShape 25"/>
          <p:cNvSpPr/>
          <p:nvPr/>
        </p:nvSpPr>
        <p:spPr>
          <a:xfrm>
            <a:off x="414720" y="5237640"/>
            <a:ext cx="196560" cy="184680"/>
          </a:xfrm>
          <a:prstGeom prst="triangle">
            <a:avLst>
              <a:gd fmla="val 50000" name="adj"/>
            </a:avLst>
          </a:prstGeom>
          <a:solidFill>
            <a:srgbClr val="7030a0"/>
          </a:solidFill>
        </p:spPr>
      </p:sp>
      <p:sp>
        <p:nvSpPr>
          <p:cNvPr id="292" name="CustomShape 26"/>
          <p:cNvSpPr/>
          <p:nvPr/>
        </p:nvSpPr>
        <p:spPr>
          <a:xfrm>
            <a:off x="344160" y="3609000"/>
            <a:ext cx="289080" cy="125640"/>
          </a:xfrm>
          <a:prstGeom prst="rect">
            <a:avLst/>
          </a:prstGeom>
          <a:ln w="3240">
            <a:solidFill>
              <a:srgbClr val="000000"/>
            </a:solidFill>
            <a:round/>
          </a:ln>
        </p:spPr>
      </p:sp>
      <p:sp>
        <p:nvSpPr>
          <p:cNvPr id="293" name="Line 27"/>
          <p:cNvSpPr/>
          <p:nvPr/>
        </p:nvSpPr>
        <p:spPr>
          <a:xfrm>
            <a:off x="6262200" y="3770640"/>
            <a:ext cx="0" cy="495000"/>
          </a:xfrm>
          <a:prstGeom prst="line">
            <a:avLst/>
          </a:prstGeom>
          <a:ln w="76320">
            <a:solidFill>
              <a:srgbClr val="a6a6a6"/>
            </a:solidFill>
            <a:round/>
          </a:ln>
        </p:spPr>
      </p:sp>
      <p:sp>
        <p:nvSpPr>
          <p:cNvPr id="294" name="Line 28"/>
          <p:cNvSpPr/>
          <p:nvPr/>
        </p:nvSpPr>
        <p:spPr>
          <a:xfrm>
            <a:off x="6380280" y="3789000"/>
            <a:ext cx="0" cy="593640"/>
          </a:xfrm>
          <a:prstGeom prst="line">
            <a:avLst/>
          </a:prstGeom>
          <a:ln w="76320">
            <a:solidFill>
              <a:srgbClr val="a6a6a6"/>
            </a:solidFill>
            <a:round/>
          </a:ln>
        </p:spPr>
      </p:sp>
      <p:sp>
        <p:nvSpPr>
          <p:cNvPr id="295" name="Line 29"/>
          <p:cNvSpPr/>
          <p:nvPr/>
        </p:nvSpPr>
        <p:spPr>
          <a:xfrm>
            <a:off x="6527160" y="3843000"/>
            <a:ext cx="0" cy="594000"/>
          </a:xfrm>
          <a:prstGeom prst="line">
            <a:avLst/>
          </a:prstGeom>
          <a:ln w="76320">
            <a:solidFill>
              <a:srgbClr val="a6a6a6"/>
            </a:solidFill>
            <a:round/>
          </a:ln>
        </p:spPr>
      </p:sp>
      <p:sp>
        <p:nvSpPr>
          <p:cNvPr id="296" name="Line 30"/>
          <p:cNvSpPr/>
          <p:nvPr/>
        </p:nvSpPr>
        <p:spPr>
          <a:xfrm>
            <a:off x="6735600" y="3893040"/>
            <a:ext cx="12240" cy="745560"/>
          </a:xfrm>
          <a:prstGeom prst="line">
            <a:avLst/>
          </a:prstGeom>
          <a:ln w="76320">
            <a:solidFill>
              <a:srgbClr val="a6a6a6"/>
            </a:solidFill>
            <a:round/>
          </a:ln>
        </p:spPr>
      </p:sp>
      <p:sp>
        <p:nvSpPr>
          <p:cNvPr id="297" name="Line 31"/>
          <p:cNvSpPr/>
          <p:nvPr/>
        </p:nvSpPr>
        <p:spPr>
          <a:xfrm>
            <a:off x="6882120" y="3920040"/>
            <a:ext cx="12240" cy="745560"/>
          </a:xfrm>
          <a:prstGeom prst="line">
            <a:avLst/>
          </a:prstGeom>
          <a:ln w="76320">
            <a:solidFill>
              <a:srgbClr val="a6a6a6"/>
            </a:solidFill>
            <a:round/>
          </a:ln>
        </p:spPr>
      </p:sp>
      <p:sp>
        <p:nvSpPr>
          <p:cNvPr id="298" name="CustomShape 32"/>
          <p:cNvSpPr/>
          <p:nvPr/>
        </p:nvSpPr>
        <p:spPr>
          <a:xfrm>
            <a:off x="6534000" y="3899520"/>
            <a:ext cx="232560" cy="262080"/>
          </a:xfrm>
          <a:prstGeom prst="triangle">
            <a:avLst>
              <a:gd fmla="val 50000" name="adj"/>
            </a:avLst>
          </a:prstGeom>
          <a:solidFill>
            <a:srgbClr val="7030a0"/>
          </a:solidFill>
        </p:spPr>
      </p:sp>
      <p:sp>
        <p:nvSpPr>
          <p:cNvPr id="299" name="CustomShape 33"/>
          <p:cNvSpPr/>
          <p:nvPr/>
        </p:nvSpPr>
        <p:spPr>
          <a:xfrm rot="9937800">
            <a:off x="4154040" y="4534560"/>
            <a:ext cx="1317960" cy="323640"/>
          </a:xfrm>
          <a:prstGeom prst="rightArrow">
            <a:avLst>
              <a:gd fmla="val 50000" name="adj1"/>
              <a:gd fmla="val 50000" name="adj2"/>
            </a:avLst>
          </a:prstGeom>
          <a:solidFill>
            <a:srgbClr val="ffc000"/>
          </a:solidFill>
        </p:spPr>
      </p:sp>
      <p:sp>
        <p:nvSpPr>
          <p:cNvPr id="300" name="CustomShape 34"/>
          <p:cNvSpPr/>
          <p:nvPr/>
        </p:nvSpPr>
        <p:spPr>
          <a:xfrm rot="5053800">
            <a:off x="5771880" y="5216040"/>
            <a:ext cx="968760" cy="253440"/>
          </a:xfrm>
          <a:prstGeom prst="rightArrow">
            <a:avLst>
              <a:gd fmla="val 50000" name="adj1"/>
              <a:gd fmla="val 50000" name="adj2"/>
            </a:avLst>
          </a:prstGeom>
          <a:solidFill>
            <a:srgbClr val="ffc000"/>
          </a:solidFill>
        </p:spPr>
      </p:sp>
      <p:sp>
        <p:nvSpPr>
          <p:cNvPr id="301" name="CustomShape 35"/>
          <p:cNvSpPr/>
          <p:nvPr/>
        </p:nvSpPr>
        <p:spPr>
          <a:xfrm rot="19630800">
            <a:off x="6964200" y="3616920"/>
            <a:ext cx="764280" cy="307800"/>
          </a:xfrm>
          <a:prstGeom prst="rightArrow">
            <a:avLst>
              <a:gd fmla="val 50000" name="adj1"/>
              <a:gd fmla="val 50000" name="adj2"/>
            </a:avLst>
          </a:prstGeom>
          <a:solidFill>
            <a:srgbClr val="ffc000"/>
          </a:solidFill>
        </p:spPr>
      </p:sp>
      <p:sp>
        <p:nvSpPr>
          <p:cNvPr id="302" name="Line 36"/>
          <p:cNvSpPr/>
          <p:nvPr/>
        </p:nvSpPr>
        <p:spPr>
          <a:xfrm>
            <a:off x="7034400" y="4072680"/>
            <a:ext cx="12240" cy="745560"/>
          </a:xfrm>
          <a:prstGeom prst="line">
            <a:avLst/>
          </a:prstGeom>
          <a:ln w="76320">
            <a:solidFill>
              <a:srgbClr val="a6a6a6"/>
            </a:solidFill>
            <a:round/>
          </a:ln>
        </p:spPr>
      </p:sp>
      <p:sp>
        <p:nvSpPr>
          <p:cNvPr id="303" name="CustomShape 37"/>
          <p:cNvSpPr/>
          <p:nvPr/>
        </p:nvSpPr>
        <p:spPr>
          <a:xfrm>
            <a:off x="6577200" y="3920400"/>
            <a:ext cx="1954800" cy="303480"/>
          </a:xfrm>
          <a:prstGeom prst="rect">
            <a:avLst/>
          </a:prstGeom>
        </p:spPr>
        <p:txBody>
          <a:bodyPr bIns="45000" lIns="90000" rIns="90000" tIns="45000"/>
          <a:p>
            <a:pPr>
              <a:lnSpc>
                <a:spcPct val="100000"/>
              </a:lnSpc>
            </a:pPr>
            <a:r>
              <a:rPr lang="fr-FR" sz="1400">
                <a:solidFill>
                  <a:srgbClr val="000000"/>
                </a:solidFill>
                <a:latin typeface="Arial"/>
              </a:rPr>
              <a:t>Stratford</a:t>
            </a:r>
            <a:endParaRPr/>
          </a:p>
        </p:txBody>
      </p:sp>
      <p:sp>
        <p:nvSpPr>
          <p:cNvPr id="304" name="CustomShape 38"/>
          <p:cNvSpPr/>
          <p:nvPr/>
        </p:nvSpPr>
        <p:spPr>
          <a:xfrm>
            <a:off x="6527160" y="4696200"/>
            <a:ext cx="1428840" cy="455400"/>
          </a:xfrm>
          <a:prstGeom prst="rect">
            <a:avLst/>
          </a:prstGeom>
        </p:spPr>
        <p:txBody>
          <a:bodyPr bIns="45000" lIns="90000" rIns="90000" tIns="45000"/>
          <a:p>
            <a:pPr>
              <a:lnSpc>
                <a:spcPct val="100000"/>
              </a:lnSpc>
            </a:pPr>
            <a:r>
              <a:rPr lang="fr-FR" sz="1200">
                <a:solidFill>
                  <a:srgbClr val="000000"/>
                </a:solidFill>
                <a:latin typeface="Arial"/>
              </a:rPr>
              <a:t>Greenwich Millenium Village</a:t>
            </a:r>
            <a:endParaRPr/>
          </a:p>
        </p:txBody>
      </p:sp>
      <p:sp>
        <p:nvSpPr>
          <p:cNvPr id="305" name="Line 39"/>
          <p:cNvSpPr/>
          <p:nvPr/>
        </p:nvSpPr>
        <p:spPr>
          <a:xfrm>
            <a:off x="381600" y="4678200"/>
            <a:ext cx="266400" cy="0"/>
          </a:xfrm>
          <a:prstGeom prst="line">
            <a:avLst/>
          </a:prstGeom>
          <a:ln w="28440">
            <a:solidFill>
              <a:srgbClr val="00b050"/>
            </a:solidFill>
            <a:custDash>
              <a:ds d="237000" sp="79000"/>
            </a:custDash>
            <a:round/>
            <a:headEnd len="med" type="triangle" w="med"/>
            <a:tailEnd len="med" type="triangle" w="med"/>
          </a:ln>
        </p:spPr>
      </p:sp>
      <p:sp>
        <p:nvSpPr>
          <p:cNvPr id="306" name="Line 40"/>
          <p:cNvSpPr/>
          <p:nvPr/>
        </p:nvSpPr>
        <p:spPr>
          <a:xfrm flipV="1">
            <a:off x="4134240" y="4473000"/>
            <a:ext cx="3270960" cy="3960"/>
          </a:xfrm>
          <a:prstGeom prst="line">
            <a:avLst/>
          </a:prstGeom>
          <a:ln w="38160">
            <a:solidFill>
              <a:srgbClr val="d77c01"/>
            </a:solidFill>
            <a:custDash>
              <a:ds d="318000" sp="106000"/>
            </a:custDash>
            <a:round/>
            <a:headEnd len="med" type="triangle" w="med"/>
            <a:tailEnd len="med" type="triangle" w="med"/>
          </a:ln>
        </p:spPr>
      </p:sp>
      <p:sp>
        <p:nvSpPr>
          <p:cNvPr id="307" name="Line 41"/>
          <p:cNvSpPr/>
          <p:nvPr/>
        </p:nvSpPr>
        <p:spPr>
          <a:xfrm>
            <a:off x="383040" y="4747320"/>
            <a:ext cx="266400" cy="0"/>
          </a:xfrm>
          <a:prstGeom prst="line">
            <a:avLst/>
          </a:prstGeom>
          <a:ln w="28440">
            <a:solidFill>
              <a:srgbClr val="bf4d00"/>
            </a:solidFill>
            <a:custDash>
              <a:ds d="237000" sp="79000"/>
            </a:custDash>
            <a:round/>
            <a:headEnd len="med" type="triangle" w="med"/>
            <a:tailEnd len="med" type="triangle" w="med"/>
          </a:ln>
        </p:spPr>
      </p:sp>
      <p:sp>
        <p:nvSpPr>
          <p:cNvPr id="308" name="Line 42"/>
          <p:cNvSpPr/>
          <p:nvPr/>
        </p:nvSpPr>
        <p:spPr>
          <a:xfrm>
            <a:off x="5981040" y="2746800"/>
            <a:ext cx="36000" cy="3274200"/>
          </a:xfrm>
          <a:prstGeom prst="line">
            <a:avLst/>
          </a:prstGeom>
          <a:ln w="38160">
            <a:solidFill>
              <a:srgbClr val="00b050"/>
            </a:solidFill>
            <a:custDash>
              <a:ds d="318000" sp="106000"/>
            </a:custDash>
            <a:round/>
            <a:headEnd len="med" type="triangle" w="med"/>
            <a:tailEnd len="med" type="triangle" w="med"/>
          </a:ln>
        </p:spPr>
      </p:sp>
      <p:sp>
        <p:nvSpPr>
          <p:cNvPr id="309" name="CustomShape 43"/>
          <p:cNvSpPr/>
          <p:nvPr/>
        </p:nvSpPr>
        <p:spPr>
          <a:xfrm>
            <a:off x="408600" y="2047320"/>
            <a:ext cx="240840" cy="143640"/>
          </a:xfrm>
          <a:prstGeom prst="rect">
            <a:avLst/>
          </a:prstGeom>
          <a:solidFill>
            <a:srgbClr val="ffff00"/>
          </a:solidFill>
        </p:spPr>
      </p:sp>
      <p:sp>
        <p:nvSpPr>
          <p:cNvPr id="310" name="CustomShape 44"/>
          <p:cNvSpPr/>
          <p:nvPr/>
        </p:nvSpPr>
        <p:spPr>
          <a:xfrm>
            <a:off x="408600" y="2336400"/>
            <a:ext cx="240840" cy="143640"/>
          </a:xfrm>
          <a:prstGeom prst="rect">
            <a:avLst/>
          </a:prstGeom>
          <a:solidFill>
            <a:srgbClr val="92d050"/>
          </a:solidFill>
        </p:spPr>
      </p:sp>
      <p:sp>
        <p:nvSpPr>
          <p:cNvPr id="311" name="CustomShape 45"/>
          <p:cNvSpPr/>
          <p:nvPr/>
        </p:nvSpPr>
        <p:spPr>
          <a:xfrm>
            <a:off x="408600" y="2767320"/>
            <a:ext cx="240840" cy="143640"/>
          </a:xfrm>
          <a:prstGeom prst="rect">
            <a:avLst/>
          </a:prstGeom>
          <a:solidFill>
            <a:srgbClr val="ff0000"/>
          </a:solidFill>
        </p:spPr>
      </p:sp>
      <p:sp>
        <p:nvSpPr>
          <p:cNvPr id="312" name="CustomShape 46"/>
          <p:cNvSpPr/>
          <p:nvPr/>
        </p:nvSpPr>
        <p:spPr>
          <a:xfrm>
            <a:off x="414720" y="2518920"/>
            <a:ext cx="240840" cy="143640"/>
          </a:xfrm>
          <a:prstGeom prst="rect">
            <a:avLst/>
          </a:prstGeom>
          <a:solidFill>
            <a:srgbClr val="ffc000"/>
          </a:solidFill>
        </p:spPr>
      </p:sp>
      <p:sp>
        <p:nvSpPr>
          <p:cNvPr id="313" name="Line 47"/>
          <p:cNvSpPr/>
          <p:nvPr/>
        </p:nvSpPr>
        <p:spPr>
          <a:xfrm>
            <a:off x="529200" y="3609000"/>
            <a:ext cx="0" cy="126000"/>
          </a:xfrm>
          <a:prstGeom prst="line">
            <a:avLst/>
          </a:prstGeom>
          <a:ln w="76320">
            <a:solidFill>
              <a:srgbClr val="a6a6a6"/>
            </a:solidFill>
            <a:round/>
          </a:ln>
        </p:spPr>
      </p:sp>
      <p:sp>
        <p:nvSpPr>
          <p:cNvPr id="314" name="Line 48"/>
          <p:cNvSpPr/>
          <p:nvPr/>
        </p:nvSpPr>
        <p:spPr>
          <a:xfrm>
            <a:off x="414720" y="3609000"/>
            <a:ext cx="0" cy="126000"/>
          </a:xfrm>
          <a:prstGeom prst="line">
            <a:avLst/>
          </a:prstGeom>
          <a:ln w="76320">
            <a:solidFill>
              <a:srgbClr val="a6a6a6"/>
            </a:solidFill>
            <a:round/>
          </a:ln>
        </p:spPr>
      </p:sp>
      <p:sp>
        <p:nvSpPr>
          <p:cNvPr id="315" name="CustomShape 49"/>
          <p:cNvSpPr/>
          <p:nvPr/>
        </p:nvSpPr>
        <p:spPr>
          <a:xfrm rot="10800000">
            <a:off x="307440" y="2911680"/>
            <a:ext cx="320760" cy="208440"/>
          </a:xfrm>
          <a:prstGeom prst="rightArrow">
            <a:avLst>
              <a:gd fmla="val 50000" name="adj1"/>
              <a:gd fmla="val 50000" name="adj2"/>
            </a:avLst>
          </a:prstGeom>
          <a:solidFill>
            <a:srgbClr val="ffc000"/>
          </a:solidFill>
        </p:spPr>
      </p:sp>
      <p:sp>
        <p:nvSpPr>
          <p:cNvPr id="316" name="CustomShape 50"/>
          <p:cNvSpPr/>
          <p:nvPr/>
        </p:nvSpPr>
        <p:spPr>
          <a:xfrm>
            <a:off x="3708000" y="4123440"/>
            <a:ext cx="719640" cy="257760"/>
          </a:xfrm>
          <a:prstGeom prst="rect">
            <a:avLst/>
          </a:prstGeom>
        </p:spPr>
        <p:txBody>
          <a:bodyPr bIns="45000" lIns="90000" rIns="90000" tIns="45000"/>
          <a:p>
            <a:pPr>
              <a:lnSpc>
                <a:spcPct val="100000"/>
              </a:lnSpc>
            </a:pPr>
            <a:r>
              <a:rPr lang="fr-FR" sz="1100">
                <a:solidFill>
                  <a:srgbClr val="0070c0"/>
                </a:solidFill>
                <a:latin typeface="Arial"/>
              </a:rPr>
              <a:t>Tamise</a:t>
            </a:r>
            <a:endParaRPr/>
          </a:p>
        </p:txBody>
      </p:sp>
      <p:sp>
        <p:nvSpPr>
          <p:cNvPr id="317" name="CustomShape 51"/>
          <p:cNvSpPr/>
          <p:nvPr/>
        </p:nvSpPr>
        <p:spPr>
          <a:xfrm>
            <a:off x="4788000" y="3735000"/>
            <a:ext cx="2672280" cy="1520280"/>
          </a:xfrm>
          <a:prstGeom prst="ellipse">
            <a:avLst/>
          </a:prstGeom>
          <a:ln w="41400">
            <a:solidFill>
              <a:srgbClr val="ff0000"/>
            </a:solidFill>
            <a:round/>
          </a:ln>
        </p:spPr>
      </p:sp>
      <p:sp>
        <p:nvSpPr>
          <p:cNvPr id="318" name="CustomShape 52"/>
          <p:cNvSpPr/>
          <p:nvPr/>
        </p:nvSpPr>
        <p:spPr>
          <a:xfrm>
            <a:off x="5521680" y="2809800"/>
            <a:ext cx="143640" cy="162000"/>
          </a:xfrm>
          <a:prstGeom prst="rect">
            <a:avLst/>
          </a:prstGeom>
          <a:solidFill>
            <a:srgbClr val="00b050"/>
          </a:solidFill>
        </p:spPr>
      </p:sp>
      <p:sp>
        <p:nvSpPr>
          <p:cNvPr id="319" name="CustomShape 53"/>
          <p:cNvSpPr/>
          <p:nvPr/>
        </p:nvSpPr>
        <p:spPr>
          <a:xfrm>
            <a:off x="6822360" y="3005280"/>
            <a:ext cx="143640" cy="162000"/>
          </a:xfrm>
          <a:prstGeom prst="rect">
            <a:avLst/>
          </a:prstGeom>
          <a:solidFill>
            <a:srgbClr val="00b050"/>
          </a:solidFill>
        </p:spPr>
      </p:sp>
      <p:sp>
        <p:nvSpPr>
          <p:cNvPr id="320" name="CustomShape 54"/>
          <p:cNvSpPr/>
          <p:nvPr/>
        </p:nvSpPr>
        <p:spPr>
          <a:xfrm>
            <a:off x="4215240" y="2047320"/>
            <a:ext cx="3888000" cy="364680"/>
          </a:xfrm>
          <a:prstGeom prst="rect">
            <a:avLst/>
          </a:prstGeom>
        </p:spPr>
        <p:txBody>
          <a:bodyPr bIns="45000" lIns="90000" rIns="90000" tIns="45000"/>
          <a:p>
            <a:pPr>
              <a:lnSpc>
                <a:spcPct val="100000"/>
              </a:lnSpc>
            </a:pPr>
            <a:r>
              <a:rPr lang="fr-FR" u="sng">
                <a:solidFill>
                  <a:srgbClr val="000000"/>
                </a:solidFill>
                <a:latin typeface="Arial"/>
              </a:rPr>
              <a:t>Aménager durablement Londres </a:t>
            </a:r>
            <a:endParaRPr/>
          </a:p>
        </p:txBody>
      </p:sp>
    </p:spTree>
  </p:cSld>
</p:sld>
</file>

<file path=ppt/slides/slide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1" name="TextShape 1"/>
          <p:cNvSpPr txBox="1"/>
          <p:nvPr/>
        </p:nvSpPr>
        <p:spPr>
          <a:xfrm>
            <a:off x="457200" y="533520"/>
            <a:ext cx="8229240" cy="990360"/>
          </a:xfrm>
          <a:prstGeom prst="rect">
            <a:avLst/>
          </a:prstGeom>
        </p:spPr>
        <p:txBody>
          <a:bodyPr anchor="ctr"/>
          <a:p>
            <a:pPr>
              <a:lnSpc>
                <a:spcPct val="100000"/>
              </a:lnSpc>
            </a:pPr>
            <a:r>
              <a:rPr lang="fr-FR" sz="4000">
                <a:solidFill>
                  <a:srgbClr val="3e3d2d"/>
                </a:solidFill>
                <a:latin typeface="Arial"/>
              </a:rPr>
              <a:t>Ressources </a:t>
            </a:r>
            <a:endParaRPr/>
          </a:p>
        </p:txBody>
      </p:sp>
      <p:sp>
        <p:nvSpPr>
          <p:cNvPr id="322" name="TextShape 2"/>
          <p:cNvSpPr txBox="1"/>
          <p:nvPr/>
        </p:nvSpPr>
        <p:spPr>
          <a:xfrm>
            <a:off x="457200" y="1600200"/>
            <a:ext cx="8229240" cy="4876560"/>
          </a:xfrm>
          <a:prstGeom prst="rect">
            <a:avLst/>
          </a:prstGeom>
        </p:spPr>
        <p:txBody>
          <a:bodyPr/>
          <a:p>
            <a:pPr>
              <a:lnSpc>
                <a:spcPct val="100000"/>
              </a:lnSpc>
              <a:buSzPct val="25000"/>
              <a:buFont typeface="Arial"/>
              <a:buChar char="•"/>
            </a:pPr>
            <a:r>
              <a:rPr lang="fr-FR" sz="2400">
                <a:solidFill>
                  <a:srgbClr val="000000"/>
                </a:solidFill>
                <a:latin typeface="Arial"/>
              </a:rPr>
              <a:t>VEYRET Y., JALTA J., </a:t>
            </a:r>
            <a:r>
              <a:rPr i="1" lang="fr-FR" sz="2400">
                <a:solidFill>
                  <a:srgbClr val="000000"/>
                </a:solidFill>
                <a:latin typeface="Arial"/>
              </a:rPr>
              <a:t>Développements durables, tous les enjeux en 12 leçons, </a:t>
            </a:r>
            <a:r>
              <a:rPr lang="fr-FR" sz="2400">
                <a:solidFill>
                  <a:srgbClr val="000000"/>
                </a:solidFill>
                <a:latin typeface="Arial"/>
              </a:rPr>
              <a:t>Autrement, 2010. </a:t>
            </a: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buSzPct val="25000"/>
              <a:buFont typeface="Arial"/>
              <a:buChar char="•"/>
            </a:pPr>
            <a:r>
              <a:rPr lang="fr-FR" sz="2400">
                <a:solidFill>
                  <a:srgbClr val="000000"/>
                </a:solidFill>
                <a:latin typeface="Arial"/>
              </a:rPr>
              <a:t>Veyret Y., Le Goix R</a:t>
            </a:r>
            <a:r>
              <a:rPr i="1" lang="fr-FR" sz="2400">
                <a:solidFill>
                  <a:srgbClr val="000000"/>
                </a:solidFill>
                <a:latin typeface="Arial"/>
              </a:rPr>
              <a:t>., Atlas des villes durables, </a:t>
            </a:r>
            <a:endParaRPr/>
          </a:p>
          <a:p>
            <a:pPr>
              <a:lnSpc>
                <a:spcPct val="100000"/>
              </a:lnSpc>
            </a:pPr>
            <a:r>
              <a:rPr i="1" lang="fr-FR" sz="2400">
                <a:solidFill>
                  <a:srgbClr val="000000"/>
                </a:solidFill>
                <a:latin typeface="Arial"/>
              </a:rPr>
              <a:t>Autrement, </a:t>
            </a:r>
            <a:r>
              <a:rPr lang="fr-FR" sz="2400">
                <a:solidFill>
                  <a:srgbClr val="000000"/>
                </a:solidFill>
                <a:latin typeface="Arial"/>
              </a:rPr>
              <a:t>2011.  </a:t>
            </a:r>
            <a:endParaRPr/>
          </a:p>
          <a:p>
            <a:pPr>
              <a:lnSpc>
                <a:spcPct val="100000"/>
              </a:lnSpc>
            </a:pPr>
            <a:endParaRPr/>
          </a:p>
        </p:txBody>
      </p:sp>
      <p:pic>
        <p:nvPicPr>
          <p:cNvPr descr="" id="323" name="Picture 2"/>
          <p:cNvPicPr/>
          <p:nvPr/>
        </p:nvPicPr>
        <p:blipFill>
          <a:blip r:embed="rId1"/>
          <a:stretch>
            <a:fillRect/>
          </a:stretch>
        </p:blipFill>
        <p:spPr>
          <a:xfrm>
            <a:off x="6084000" y="1979280"/>
            <a:ext cx="2160000" cy="2160000"/>
          </a:xfrm>
          <a:prstGeom prst="rect">
            <a:avLst/>
          </a:prstGeom>
        </p:spPr>
      </p:pic>
      <p:pic>
        <p:nvPicPr>
          <p:cNvPr descr="" id="324" name="Picture 2"/>
          <p:cNvPicPr/>
          <p:nvPr/>
        </p:nvPicPr>
        <p:blipFill>
          <a:blip r:embed="rId2"/>
          <a:stretch>
            <a:fillRect/>
          </a:stretch>
        </p:blipFill>
        <p:spPr>
          <a:xfrm>
            <a:off x="6866280" y="4525920"/>
            <a:ext cx="2304000" cy="2304000"/>
          </a:xfrm>
          <a:prstGeom prst="rect">
            <a:avLst/>
          </a:prstGeom>
        </p:spPr>
      </p:pic>
    </p:spTree>
  </p:cSld>
</p:sld>
</file>

<file path=ppt/slides/slide4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5" name="TextShape 1"/>
          <p:cNvSpPr txBox="1"/>
          <p:nvPr/>
        </p:nvSpPr>
        <p:spPr>
          <a:xfrm>
            <a:off x="457200" y="533520"/>
            <a:ext cx="8229240" cy="990360"/>
          </a:xfrm>
          <a:prstGeom prst="rect">
            <a:avLst/>
          </a:prstGeom>
        </p:spPr>
        <p:txBody>
          <a:bodyPr anchor="ctr"/>
          <a:p>
            <a:endParaRPr/>
          </a:p>
        </p:txBody>
      </p:sp>
      <p:sp>
        <p:nvSpPr>
          <p:cNvPr id="326" name="TextShape 2"/>
          <p:cNvSpPr txBox="1"/>
          <p:nvPr/>
        </p:nvSpPr>
        <p:spPr>
          <a:xfrm>
            <a:off x="457200" y="1600200"/>
            <a:ext cx="8229240" cy="4876560"/>
          </a:xfrm>
          <a:prstGeom prst="rect">
            <a:avLst/>
          </a:prstGeom>
        </p:spPr>
        <p:txBody>
          <a:bodyPr/>
          <a:p>
            <a:pPr>
              <a:lnSpc>
                <a:spcPct val="100000"/>
              </a:lnSpc>
              <a:buSzPct val="25000"/>
              <a:buFont typeface="Arial"/>
              <a:buChar char="•"/>
            </a:pPr>
            <a:r>
              <a:rPr lang="fr-FR" sz="2400">
                <a:solidFill>
                  <a:srgbClr val="000000"/>
                </a:solidFill>
                <a:latin typeface="Arial"/>
              </a:rPr>
              <a:t>Appert M., Bailoni M., Papin D., </a:t>
            </a:r>
            <a:r>
              <a:rPr i="1" lang="fr-FR" sz="2400">
                <a:solidFill>
                  <a:srgbClr val="000000"/>
                </a:solidFill>
                <a:latin typeface="Arial"/>
              </a:rPr>
              <a:t>Atlas de Londres</a:t>
            </a:r>
            <a:r>
              <a:rPr lang="fr-FR" sz="2400">
                <a:solidFill>
                  <a:srgbClr val="000000"/>
                </a:solidFill>
                <a:latin typeface="Arial"/>
              </a:rPr>
              <a:t>, Autrement, 2012. </a:t>
            </a: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buSzPct val="25000"/>
              <a:buFont typeface="Arial"/>
              <a:buChar char="•"/>
            </a:pPr>
            <a:r>
              <a:rPr lang="fr-FR" sz="2400">
                <a:solidFill>
                  <a:srgbClr val="000000"/>
                </a:solidFill>
                <a:latin typeface="Arial"/>
              </a:rPr>
              <a:t>Ribardière A., Tallet B., </a:t>
            </a:r>
            <a:r>
              <a:rPr i="1" lang="fr-FR" sz="2400">
                <a:solidFill>
                  <a:srgbClr val="000000"/>
                </a:solidFill>
                <a:latin typeface="Arial"/>
              </a:rPr>
              <a:t>Atlas de Mexico</a:t>
            </a:r>
            <a:r>
              <a:rPr lang="fr-FR" sz="2400">
                <a:solidFill>
                  <a:srgbClr val="000000"/>
                </a:solidFill>
                <a:latin typeface="Arial"/>
              </a:rPr>
              <a:t>,  </a:t>
            </a:r>
            <a:endParaRPr/>
          </a:p>
          <a:p>
            <a:pPr>
              <a:lnSpc>
                <a:spcPct val="100000"/>
              </a:lnSpc>
            </a:pPr>
            <a:r>
              <a:rPr lang="fr-FR" sz="2400">
                <a:solidFill>
                  <a:srgbClr val="000000"/>
                </a:solidFill>
                <a:latin typeface="Arial"/>
              </a:rPr>
              <a:t>Autrement, 2011.</a:t>
            </a:r>
            <a:endParaRPr/>
          </a:p>
        </p:txBody>
      </p:sp>
      <p:pic>
        <p:nvPicPr>
          <p:cNvPr descr="" id="327" name="Picture 2"/>
          <p:cNvPicPr/>
          <p:nvPr/>
        </p:nvPicPr>
        <p:blipFill>
          <a:blip r:embed="rId1"/>
          <a:stretch>
            <a:fillRect/>
          </a:stretch>
        </p:blipFill>
        <p:spPr>
          <a:xfrm>
            <a:off x="5652000" y="2133000"/>
            <a:ext cx="2292480" cy="2292480"/>
          </a:xfrm>
          <a:prstGeom prst="rect">
            <a:avLst/>
          </a:prstGeom>
        </p:spPr>
      </p:pic>
      <p:pic>
        <p:nvPicPr>
          <p:cNvPr descr="" id="328" name="Picture 2"/>
          <p:cNvPicPr/>
          <p:nvPr/>
        </p:nvPicPr>
        <p:blipFill>
          <a:blip r:embed="rId2"/>
          <a:stretch>
            <a:fillRect/>
          </a:stretch>
        </p:blipFill>
        <p:spPr>
          <a:xfrm>
            <a:off x="6513120" y="4460760"/>
            <a:ext cx="1412280" cy="2013120"/>
          </a:xfrm>
          <a:prstGeom prst="rect">
            <a:avLst/>
          </a:prstGeom>
        </p:spPr>
      </p:pic>
    </p:spTree>
  </p:cSld>
</p:sld>
</file>

<file path=ppt/slides/slide4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9" name="TextShape 1"/>
          <p:cNvSpPr txBox="1"/>
          <p:nvPr/>
        </p:nvSpPr>
        <p:spPr>
          <a:xfrm>
            <a:off x="457200" y="533520"/>
            <a:ext cx="8229240" cy="990360"/>
          </a:xfrm>
          <a:prstGeom prst="rect">
            <a:avLst/>
          </a:prstGeom>
        </p:spPr>
        <p:txBody>
          <a:bodyPr anchor="ctr"/>
          <a:p>
            <a:endParaRPr/>
          </a:p>
        </p:txBody>
      </p:sp>
      <p:sp>
        <p:nvSpPr>
          <p:cNvPr id="330" name="TextShape 2"/>
          <p:cNvSpPr txBox="1"/>
          <p:nvPr/>
        </p:nvSpPr>
        <p:spPr>
          <a:xfrm>
            <a:off x="457200" y="1600200"/>
            <a:ext cx="8229240" cy="4876560"/>
          </a:xfrm>
          <a:prstGeom prst="rect">
            <a:avLst/>
          </a:prstGeom>
        </p:spPr>
        <p:txBody>
          <a:bodyPr/>
          <a:p>
            <a:pPr>
              <a:lnSpc>
                <a:spcPct val="100000"/>
              </a:lnSpc>
              <a:buSzPct val="25000"/>
              <a:buFont typeface="Arial"/>
              <a:buChar char="•"/>
            </a:pPr>
            <a:r>
              <a:rPr i="1" lang="fr-FR" sz="2400">
                <a:solidFill>
                  <a:srgbClr val="000000"/>
                </a:solidFill>
                <a:latin typeface="Arial"/>
              </a:rPr>
              <a:t>Clés pour l’enseignement de l’histoire et de la géographie 2de, Aide à la mise en œuvre des programmes</a:t>
            </a:r>
            <a:r>
              <a:rPr lang="fr-FR" sz="2400">
                <a:solidFill>
                  <a:srgbClr val="000000"/>
                </a:solidFill>
                <a:latin typeface="Arial"/>
              </a:rPr>
              <a:t>, CRDP de l’académie de Versailles, 2010.</a:t>
            </a:r>
            <a:endParaRPr/>
          </a:p>
          <a:p>
            <a:pPr>
              <a:lnSpc>
                <a:spcPct val="100000"/>
              </a:lnSpc>
            </a:pPr>
            <a:endParaRPr/>
          </a:p>
        </p:txBody>
      </p:sp>
      <p:pic>
        <p:nvPicPr>
          <p:cNvPr descr="" id="331" name="Picture 2"/>
          <p:cNvPicPr/>
          <p:nvPr/>
        </p:nvPicPr>
        <p:blipFill>
          <a:blip r:embed="rId1"/>
          <a:stretch>
            <a:fillRect/>
          </a:stretch>
        </p:blipFill>
        <p:spPr>
          <a:xfrm>
            <a:off x="5150520" y="2636640"/>
            <a:ext cx="2299320" cy="3200040"/>
          </a:xfrm>
          <a:prstGeom prst="rect">
            <a:avLst/>
          </a:prstGeom>
        </p:spPr>
      </p:pic>
    </p:spTree>
  </p:cSld>
</p:sld>
</file>

<file path=ppt/slides/slide4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2" name="TextShape 1"/>
          <p:cNvSpPr txBox="1"/>
          <p:nvPr/>
        </p:nvSpPr>
        <p:spPr>
          <a:xfrm>
            <a:off x="457200" y="533520"/>
            <a:ext cx="8229240" cy="990360"/>
          </a:xfrm>
          <a:prstGeom prst="rect">
            <a:avLst/>
          </a:prstGeom>
        </p:spPr>
        <p:txBody>
          <a:bodyPr anchor="ctr"/>
          <a:p>
            <a:endParaRPr/>
          </a:p>
        </p:txBody>
      </p:sp>
      <p:sp>
        <p:nvSpPr>
          <p:cNvPr id="333" name="TextShape 2"/>
          <p:cNvSpPr txBox="1"/>
          <p:nvPr/>
        </p:nvSpPr>
        <p:spPr>
          <a:xfrm>
            <a:off x="457200" y="1600200"/>
            <a:ext cx="8229240" cy="4876560"/>
          </a:xfrm>
          <a:prstGeom prst="rect">
            <a:avLst/>
          </a:prstGeom>
        </p:spPr>
        <p:txBody>
          <a:bodyPr/>
          <a:p>
            <a:pPr>
              <a:lnSpc>
                <a:spcPct val="100000"/>
              </a:lnSpc>
              <a:buSzPct val="25000"/>
              <a:buFont typeface="Arial"/>
              <a:buChar char="•"/>
            </a:pPr>
            <a:r>
              <a:rPr lang="fr-FR" sz="2400">
                <a:solidFill>
                  <a:srgbClr val="000000"/>
                </a:solidFill>
                <a:latin typeface="Arial"/>
              </a:rPr>
              <a:t>APPERT M., « Les JO 2012 à Londres : </a:t>
            </a:r>
            <a:r>
              <a:rPr lang="fr-FR" sz="2400">
                <a:solidFill>
                  <a:srgbClr val="000000"/>
                </a:solidFill>
                <a:latin typeface="Arial"/>
              </a:rPr>
              <a:t>
</a:t>
            </a:r>
            <a:r>
              <a:rPr lang="fr-FR" sz="2400">
                <a:solidFill>
                  <a:srgbClr val="000000"/>
                </a:solidFill>
                <a:latin typeface="Arial"/>
              </a:rPr>
              <a:t>un grand événement alibi du renouvellement urbain à l'est de la capitale », </a:t>
            </a:r>
            <a:r>
              <a:rPr i="1" lang="fr-FR" sz="2400">
                <a:solidFill>
                  <a:srgbClr val="000000"/>
                </a:solidFill>
                <a:latin typeface="Arial"/>
              </a:rPr>
              <a:t>Géoconfluence</a:t>
            </a:r>
            <a:r>
              <a:rPr lang="fr-FR" sz="2400">
                <a:solidFill>
                  <a:srgbClr val="000000"/>
                </a:solidFill>
                <a:latin typeface="Arial"/>
              </a:rPr>
              <a:t>s, 2012</a:t>
            </a:r>
            <a:endParaRPr/>
          </a:p>
          <a:p>
            <a:pPr>
              <a:lnSpc>
                <a:spcPct val="100000"/>
              </a:lnSpc>
              <a:buSzPct val="25000"/>
              <a:buFont typeface="Arial"/>
              <a:buChar char="•"/>
            </a:pPr>
            <a:r>
              <a:rPr lang="fr-FR" sz="2400">
                <a:solidFill>
                  <a:srgbClr val="000000"/>
                </a:solidFill>
                <a:latin typeface="Arial"/>
              </a:rPr>
              <a:t>APPERT M., « Les mobilités quotidiennes à Londres », </a:t>
            </a:r>
            <a:r>
              <a:rPr i="1" lang="fr-FR" sz="2400">
                <a:solidFill>
                  <a:srgbClr val="000000"/>
                </a:solidFill>
                <a:latin typeface="Arial"/>
              </a:rPr>
              <a:t>Géoconfluences</a:t>
            </a:r>
            <a:r>
              <a:rPr lang="fr-FR" sz="2400">
                <a:solidFill>
                  <a:srgbClr val="000000"/>
                </a:solidFill>
                <a:latin typeface="Arial"/>
              </a:rPr>
              <a:t>, 2009. </a:t>
            </a:r>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1" name="TextShape 1"/>
          <p:cNvSpPr txBox="1"/>
          <p:nvPr/>
        </p:nvSpPr>
        <p:spPr>
          <a:xfrm>
            <a:off x="457200" y="533520"/>
            <a:ext cx="8229240" cy="990360"/>
          </a:xfrm>
          <a:prstGeom prst="rect">
            <a:avLst/>
          </a:prstGeom>
        </p:spPr>
        <p:txBody>
          <a:bodyPr anchor="ctr"/>
          <a:p>
            <a:pPr>
              <a:lnSpc>
                <a:spcPct val="100000"/>
              </a:lnSpc>
            </a:pPr>
            <a:r>
              <a:rPr lang="fr-FR" sz="4000">
                <a:solidFill>
                  <a:srgbClr val="3e3d2d"/>
                </a:solidFill>
                <a:latin typeface="Arial"/>
              </a:rPr>
              <a:t>Quels usages des documents privilégier? </a:t>
            </a:r>
            <a:endParaRPr/>
          </a:p>
        </p:txBody>
      </p:sp>
      <p:sp>
        <p:nvSpPr>
          <p:cNvPr id="172" name="TextShape 2"/>
          <p:cNvSpPr txBox="1"/>
          <p:nvPr/>
        </p:nvSpPr>
        <p:spPr>
          <a:xfrm>
            <a:off x="457200" y="1600200"/>
            <a:ext cx="8229240" cy="4876560"/>
          </a:xfrm>
          <a:prstGeom prst="rect">
            <a:avLst/>
          </a:prstGeom>
        </p:spPr>
        <p:txBody>
          <a:bodyPr/>
          <a:p>
            <a:pPr>
              <a:lnSpc>
                <a:spcPct val="100000"/>
              </a:lnSpc>
              <a:buSzPct val="25000"/>
              <a:buFont typeface="Arial"/>
              <a:buChar char="•"/>
            </a:pPr>
            <a:r>
              <a:rPr lang="fr-FR" sz="2400">
                <a:solidFill>
                  <a:srgbClr val="000000"/>
                </a:solidFill>
                <a:latin typeface="Arial"/>
              </a:rPr>
              <a:t>S’appuyer sur  les </a:t>
            </a:r>
            <a:r>
              <a:rPr lang="fr-FR" sz="2400" u="sng">
                <a:solidFill>
                  <a:srgbClr val="000000"/>
                </a:solidFill>
                <a:latin typeface="Arial"/>
              </a:rPr>
              <a:t>acquis du collège</a:t>
            </a:r>
            <a:r>
              <a:rPr lang="fr-FR" sz="2400">
                <a:solidFill>
                  <a:srgbClr val="000000"/>
                </a:solidFill>
                <a:latin typeface="Arial"/>
              </a:rPr>
              <a:t>:</a:t>
            </a:r>
            <a:endParaRPr/>
          </a:p>
          <a:p>
            <a:pPr lvl="3">
              <a:lnSpc>
                <a:spcPct val="100000"/>
              </a:lnSpc>
              <a:buSzPct val="25000"/>
              <a:buFont typeface="StarSymbol"/>
              <a:buChar char=""/>
            </a:pPr>
            <a:r>
              <a:rPr lang="fr-FR" sz="1600">
                <a:solidFill>
                  <a:srgbClr val="000000"/>
                </a:solidFill>
                <a:latin typeface="Arial"/>
              </a:rPr>
              <a:t> </a:t>
            </a:r>
            <a:r>
              <a:rPr lang="fr-FR" sz="1600">
                <a:solidFill>
                  <a:srgbClr val="000000"/>
                </a:solidFill>
                <a:latin typeface="Arial"/>
              </a:rPr>
              <a:t>Les textes officiels amènent à éviter la surabondance documentaire et invitent le professeur à « bien choisir quelques documents qui pourront être les supports d’une véritable exploitation avec les élèves » (</a:t>
            </a:r>
            <a:r>
              <a:rPr i="1" lang="fr-FR" sz="1600">
                <a:solidFill>
                  <a:srgbClr val="000000"/>
                </a:solidFill>
                <a:latin typeface="Arial"/>
              </a:rPr>
              <a:t>Fiche ressource Eduscol</a:t>
            </a:r>
            <a:r>
              <a:rPr lang="fr-FR" sz="1600">
                <a:solidFill>
                  <a:srgbClr val="000000"/>
                </a:solidFill>
                <a:latin typeface="Arial"/>
              </a:rPr>
              <a:t>, « Présentation et orientations des programmes »).</a:t>
            </a:r>
            <a:endParaRPr/>
          </a:p>
          <a:p>
            <a:pPr lvl="3">
              <a:lnSpc>
                <a:spcPct val="100000"/>
              </a:lnSpc>
              <a:buSzPct val="25000"/>
              <a:buFont typeface="StarSymbol"/>
              <a:buChar char=""/>
            </a:pPr>
            <a:r>
              <a:rPr lang="fr-FR" sz="1600">
                <a:solidFill>
                  <a:srgbClr val="000000"/>
                </a:solidFill>
                <a:latin typeface="Arial"/>
              </a:rPr>
              <a:t> </a:t>
            </a:r>
            <a:r>
              <a:rPr lang="fr-FR" sz="1600">
                <a:solidFill>
                  <a:srgbClr val="000000"/>
                </a:solidFill>
                <a:latin typeface="Arial"/>
              </a:rPr>
              <a:t>Nouveau DNB  Extrait des annales 0 pour le DNB – Epreuve d’histoire-géo . Un document unique est le support de l’exercice. L’élève répond aux questions en articulant des informations du document et ses connaissances.</a:t>
            </a:r>
            <a:endParaRPr/>
          </a:p>
          <a:p>
            <a:pPr>
              <a:lnSpc>
                <a:spcPct val="100000"/>
              </a:lnSpc>
              <a:buSzPct val="25000"/>
              <a:buFont typeface="Arial"/>
              <a:buChar char="•"/>
            </a:pPr>
            <a:r>
              <a:rPr lang="fr-FR" sz="2400">
                <a:solidFill>
                  <a:srgbClr val="000000"/>
                </a:solidFill>
                <a:latin typeface="Arial"/>
              </a:rPr>
              <a:t>S’appuyer sur le tableau des capacités. </a:t>
            </a:r>
            <a:r>
              <a:rPr lang="fr-FR">
                <a:solidFill>
                  <a:srgbClr val="000000"/>
                </a:solidFill>
                <a:latin typeface="Arial"/>
              </a:rPr>
              <a:t>Extraits tableau des capacités</a:t>
            </a:r>
            <a:endParaRPr/>
          </a:p>
          <a:p>
            <a:pPr>
              <a:lnSpc>
                <a:spcPct val="100000"/>
              </a:lnSpc>
              <a:buSzPct val="25000"/>
              <a:buFont typeface="Arial"/>
              <a:buChar char="•"/>
            </a:pPr>
            <a:r>
              <a:rPr lang="fr-FR" sz="2400">
                <a:solidFill>
                  <a:srgbClr val="000000"/>
                </a:solidFill>
                <a:latin typeface="Arial"/>
              </a:rPr>
              <a:t>Se questionner sur le statut des documents dans les leçons. </a:t>
            </a:r>
            <a:r>
              <a:rPr lang="fr-FR" sz="1600">
                <a:solidFill>
                  <a:srgbClr val="000000"/>
                </a:solidFill>
                <a:latin typeface="Arial"/>
              </a:rPr>
              <a:t>Statuts du document </a:t>
            </a:r>
            <a:endParaRPr/>
          </a:p>
          <a:p>
            <a:pPr>
              <a:lnSpc>
                <a:spcPct val="100000"/>
              </a:lnSpc>
              <a:buSzPct val="25000"/>
              <a:buFont typeface="Arial"/>
              <a:buChar char="•"/>
            </a:pPr>
            <a:r>
              <a:rPr lang="fr-FR" sz="2400">
                <a:solidFill>
                  <a:srgbClr val="000000"/>
                </a:solidFill>
                <a:latin typeface="Arial"/>
              </a:rPr>
              <a:t>Faire un lien avec les nouvelles épreuves de bac. </a:t>
            </a:r>
            <a:r>
              <a:rPr lang="fr-FR" u="sng">
                <a:solidFill>
                  <a:srgbClr val="ffc000"/>
                </a:solidFill>
                <a:latin typeface="Arial"/>
              </a:rPr>
              <a:t>D</a:t>
            </a:r>
            <a:r>
              <a:rPr lang="fr-FR">
                <a:solidFill>
                  <a:srgbClr val="000000"/>
                </a:solidFill>
                <a:latin typeface="Arial"/>
              </a:rPr>
              <a:t>éfinition épreuve</a:t>
            </a:r>
            <a:endParaRPr/>
          </a:p>
          <a:p>
            <a:pPr>
              <a:lnSpc>
                <a:spcPct val="100000"/>
              </a:lnSpc>
              <a:buSzPct val="25000"/>
              <a:buFont typeface="Arial"/>
              <a:buChar char="•"/>
            </a:pPr>
            <a:r>
              <a:rPr lang="fr-FR" sz="2400">
                <a:solidFill>
                  <a:srgbClr val="000000"/>
                </a:solidFill>
                <a:latin typeface="Arial"/>
              </a:rPr>
              <a:t>Réfléchir à des démarches pédagogiques permettant aux élèves d’avoir des connaissances avant d’aborder les documents. </a:t>
            </a:r>
            <a:endParaRPr/>
          </a:p>
        </p:txBody>
      </p:sp>
    </p:spTree>
  </p:cSld>
  <p:timing>
    <p:tnLst>
      <p:par>
        <p:cTn dur="indefinite" id="47" nodeType="tmRoot" restart="never">
          <p:childTnLst>
            <p:seq>
              <p:cTn dur="indefinite" id="48" nodeType="mainSeq">
                <p:childTnLst>
                  <p:par>
                    <p:cTn fill="hold" id="49">
                      <p:stCondLst>
                        <p:cond delay="indefinite"/>
                      </p:stCondLst>
                      <p:childTnLst>
                        <p:par>
                          <p:cTn fill="hold" id="50">
                            <p:stCondLst>
                              <p:cond delay="0"/>
                            </p:stCondLst>
                            <p:childTnLst>
                              <p:par>
                                <p:cTn fill="hold" id="51" nodeType="clickEffect" presetClass="entr" presetID="1">
                                  <p:stCondLst>
                                    <p:cond delay="0"/>
                                  </p:stCondLst>
                                  <p:childTnLst>
                                    <p:set>
                                      <p:cBhvr>
                                        <p:cTn dur="1" fill="hold" id="52">
                                          <p:stCondLst>
                                            <p:cond delay="0"/>
                                          </p:stCondLst>
                                        </p:cTn>
                                        <p:tgtEl>
                                          <p:spTgt spid="172">
                                            <p:txEl>
                                              <p:pRg end="38" st="0"/>
                                            </p:txEl>
                                          </p:spTgt>
                                        </p:tgtEl>
                                        <p:attrNameLst>
                                          <p:attrName>style.visibility</p:attrName>
                                        </p:attrNameLst>
                                      </p:cBhvr>
                                      <p:to>
                                        <p:strVal val="visible"/>
                                      </p:to>
                                    </p:set>
                                  </p:childTnLst>
                                </p:cTn>
                              </p:par>
                              <p:par>
                                <p:cTn fill="hold" id="53" nodeType="withEffect" presetClass="entr" presetID="1">
                                  <p:stCondLst>
                                    <p:cond delay="0"/>
                                  </p:stCondLst>
                                  <p:childTnLst>
                                    <p:set>
                                      <p:cBhvr>
                                        <p:cTn dur="1" fill="hold" id="54">
                                          <p:stCondLst>
                                            <p:cond delay="0"/>
                                          </p:stCondLst>
                                        </p:cTn>
                                        <p:tgtEl>
                                          <p:spTgt spid="172">
                                            <p:txEl>
                                              <p:pRg end="322" st="38"/>
                                            </p:txEl>
                                          </p:spTgt>
                                        </p:tgtEl>
                                        <p:attrNameLst>
                                          <p:attrName>style.visibility</p:attrName>
                                        </p:attrNameLst>
                                      </p:cBhvr>
                                      <p:to>
                                        <p:strVal val="visible"/>
                                      </p:to>
                                    </p:set>
                                  </p:childTnLst>
                                </p:cTn>
                              </p:par>
                              <p:par>
                                <p:cTn fill="hold" id="55" nodeType="withEffect" presetClass="entr" presetID="1">
                                  <p:stCondLst>
                                    <p:cond delay="0"/>
                                  </p:stCondLst>
                                  <p:childTnLst>
                                    <p:set>
                                      <p:cBhvr>
                                        <p:cTn dur="1" fill="hold" id="56">
                                          <p:stCondLst>
                                            <p:cond delay="0"/>
                                          </p:stCondLst>
                                        </p:cTn>
                                        <p:tgtEl>
                                          <p:spTgt spid="172">
                                            <p:txEl>
                                              <p:pRg end="540" st="322"/>
                                            </p:txEl>
                                          </p:spTgt>
                                        </p:tgtEl>
                                        <p:attrNameLst>
                                          <p:attrName>style.visibility</p:attrName>
                                        </p:attrNameLst>
                                      </p:cBhvr>
                                      <p:to>
                                        <p:strVal val="visible"/>
                                      </p:to>
                                    </p:set>
                                  </p:childTnLst>
                                </p:cTn>
                              </p:par>
                            </p:childTnLst>
                          </p:cTn>
                        </p:par>
                      </p:childTnLst>
                    </p:cTn>
                  </p:par>
                  <p:par>
                    <p:cTn fill="hold" id="57">
                      <p:stCondLst>
                        <p:cond delay="indefinite"/>
                      </p:stCondLst>
                      <p:childTnLst>
                        <p:par>
                          <p:cTn fill="hold" id="58">
                            <p:stCondLst>
                              <p:cond delay="0"/>
                            </p:stCondLst>
                            <p:childTnLst>
                              <p:par>
                                <p:cTn fill="hold" id="59" nodeType="clickEffect" presetClass="entr" presetID="1">
                                  <p:stCondLst>
                                    <p:cond delay="0"/>
                                  </p:stCondLst>
                                  <p:childTnLst>
                                    <p:set>
                                      <p:cBhvr>
                                        <p:cTn dur="1" fill="hold" id="60">
                                          <p:stCondLst>
                                            <p:cond delay="0"/>
                                          </p:stCondLst>
                                        </p:cTn>
                                        <p:tgtEl>
                                          <p:spTgt spid="172">
                                            <p:txEl>
                                              <p:pRg end="611" st="540"/>
                                            </p:txEl>
                                          </p:spTgt>
                                        </p:tgtEl>
                                        <p:attrNameLst>
                                          <p:attrName>style.visibility</p:attrName>
                                        </p:attrNameLst>
                                      </p:cBhvr>
                                      <p:to>
                                        <p:strVal val="visible"/>
                                      </p:to>
                                    </p:set>
                                  </p:childTnLst>
                                </p:cTn>
                              </p:par>
                            </p:childTnLst>
                          </p:cTn>
                        </p:par>
                      </p:childTnLst>
                    </p:cTn>
                  </p:par>
                  <p:par>
                    <p:cTn fill="hold" id="61">
                      <p:stCondLst>
                        <p:cond delay="indefinite"/>
                      </p:stCondLst>
                      <p:childTnLst>
                        <p:par>
                          <p:cTn fill="hold" id="62">
                            <p:stCondLst>
                              <p:cond delay="0"/>
                            </p:stCondLst>
                            <p:childTnLst>
                              <p:par>
                                <p:cTn fill="hold" id="63" nodeType="clickEffect" presetClass="entr" presetID="1">
                                  <p:stCondLst>
                                    <p:cond delay="0"/>
                                  </p:stCondLst>
                                  <p:childTnLst>
                                    <p:set>
                                      <p:cBhvr>
                                        <p:cTn dur="1" fill="hold" id="64">
                                          <p:stCondLst>
                                            <p:cond delay="0"/>
                                          </p:stCondLst>
                                        </p:cTn>
                                        <p:tgtEl>
                                          <p:spTgt spid="172">
                                            <p:txEl>
                                              <p:pRg end="692" st="611"/>
                                            </p:txEl>
                                          </p:spTgt>
                                        </p:tgtEl>
                                        <p:attrNameLst>
                                          <p:attrName>style.visibility</p:attrName>
                                        </p:attrNameLst>
                                      </p:cBhvr>
                                      <p:to>
                                        <p:strVal val="visible"/>
                                      </p:to>
                                    </p:set>
                                  </p:childTnLst>
                                </p:cTn>
                              </p:par>
                            </p:childTnLst>
                          </p:cTn>
                        </p:par>
                      </p:childTnLst>
                    </p:cTn>
                  </p:par>
                  <p:par>
                    <p:cTn fill="hold" id="65">
                      <p:stCondLst>
                        <p:cond delay="indefinite"/>
                      </p:stCondLst>
                      <p:childTnLst>
                        <p:par>
                          <p:cTn fill="hold" id="66">
                            <p:stCondLst>
                              <p:cond delay="0"/>
                            </p:stCondLst>
                            <p:childTnLst>
                              <p:par>
                                <p:cTn fill="hold" id="67" nodeType="clickEffect" presetClass="entr" presetID="1">
                                  <p:stCondLst>
                                    <p:cond delay="0"/>
                                  </p:stCondLst>
                                  <p:childTnLst>
                                    <p:set>
                                      <p:cBhvr>
                                        <p:cTn dur="1" fill="hold" id="68">
                                          <p:stCondLst>
                                            <p:cond delay="0"/>
                                          </p:stCondLst>
                                        </p:cTn>
                                        <p:tgtEl>
                                          <p:spTgt spid="172">
                                            <p:txEl>
                                              <p:pRg end="761" st="692"/>
                                            </p:txEl>
                                          </p:spTgt>
                                        </p:tgtEl>
                                        <p:attrNameLst>
                                          <p:attrName>style.visibility</p:attrName>
                                        </p:attrNameLst>
                                      </p:cBhvr>
                                      <p:to>
                                        <p:strVal val="visible"/>
                                      </p:to>
                                    </p:set>
                                  </p:childTnLst>
                                </p:cTn>
                              </p:par>
                            </p:childTnLst>
                          </p:cTn>
                        </p:par>
                      </p:childTnLst>
                    </p:cTn>
                  </p:par>
                  <p:par>
                    <p:cTn fill="hold" id="69">
                      <p:stCondLst>
                        <p:cond delay="indefinite"/>
                      </p:stCondLst>
                      <p:childTnLst>
                        <p:par>
                          <p:cTn fill="hold" id="70">
                            <p:stCondLst>
                              <p:cond delay="0"/>
                            </p:stCondLst>
                            <p:childTnLst>
                              <p:par>
                                <p:cTn fill="hold" id="71" nodeType="clickEffect" presetClass="entr" presetID="1">
                                  <p:stCondLst>
                                    <p:cond delay="0"/>
                                  </p:stCondLst>
                                  <p:childTnLst>
                                    <p:set>
                                      <p:cBhvr>
                                        <p:cTn dur="1" fill="hold" id="72">
                                          <p:stCondLst>
                                            <p:cond delay="0"/>
                                          </p:stCondLst>
                                        </p:cTn>
                                        <p:tgtEl>
                                          <p:spTgt spid="172">
                                            <p:txEl>
                                              <p:pRg end="880" st="761"/>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3" name="TextShape 1"/>
          <p:cNvSpPr txBox="1"/>
          <p:nvPr/>
        </p:nvSpPr>
        <p:spPr>
          <a:xfrm>
            <a:off x="457200" y="533520"/>
            <a:ext cx="8229240" cy="990360"/>
          </a:xfrm>
          <a:prstGeom prst="rect">
            <a:avLst/>
          </a:prstGeom>
        </p:spPr>
        <p:txBody>
          <a:bodyPr anchor="ctr"/>
          <a:p>
            <a:pPr>
              <a:lnSpc>
                <a:spcPct val="100000"/>
              </a:lnSpc>
            </a:pPr>
            <a:r>
              <a:rPr lang="fr-FR" sz="4000">
                <a:solidFill>
                  <a:srgbClr val="3e3d2d"/>
                </a:solidFill>
                <a:latin typeface="Arial"/>
              </a:rPr>
              <a:t>Extrait des annales 0 pour le DNB – Epreuve d’histoire-géographie</a:t>
            </a:r>
            <a:endParaRPr/>
          </a:p>
        </p:txBody>
      </p:sp>
      <p:pic>
        <p:nvPicPr>
          <p:cNvPr descr="" id="174" name="Picture 2"/>
          <p:cNvPicPr/>
          <p:nvPr/>
        </p:nvPicPr>
        <p:blipFill>
          <a:blip r:embed="rId1"/>
          <a:stretch>
            <a:fillRect/>
          </a:stretch>
        </p:blipFill>
        <p:spPr>
          <a:xfrm>
            <a:off x="395640" y="1845000"/>
            <a:ext cx="4887000" cy="4363560"/>
          </a:xfrm>
          <a:prstGeom prst="rect">
            <a:avLst/>
          </a:prstGeom>
        </p:spPr>
      </p:pic>
      <p:sp>
        <p:nvSpPr>
          <p:cNvPr id="175" name="CustomShape 2"/>
          <p:cNvSpPr/>
          <p:nvPr/>
        </p:nvSpPr>
        <p:spPr>
          <a:xfrm>
            <a:off x="5292000" y="2637000"/>
            <a:ext cx="3293640" cy="4205160"/>
          </a:xfrm>
          <a:prstGeom prst="rect">
            <a:avLst/>
          </a:prstGeom>
        </p:spPr>
        <p:txBody>
          <a:bodyPr bIns="45000" lIns="90000" rIns="90000" tIns="45000"/>
          <a:p>
            <a:pPr>
              <a:lnSpc>
                <a:spcPct val="100000"/>
              </a:lnSpc>
            </a:pPr>
            <a:r>
              <a:rPr lang="fr-FR" u="sng">
                <a:solidFill>
                  <a:srgbClr val="000000"/>
                </a:solidFill>
                <a:latin typeface="Arial"/>
              </a:rPr>
              <a:t>Questions:</a:t>
            </a:r>
            <a:r>
              <a:rPr lang="fr-FR">
                <a:solidFill>
                  <a:srgbClr val="000000"/>
                </a:solidFill>
                <a:latin typeface="Arial"/>
              </a:rPr>
              <a:t> </a:t>
            </a:r>
            <a:endParaRPr/>
          </a:p>
          <a:p>
            <a:pPr>
              <a:lnSpc>
                <a:spcPct val="100000"/>
              </a:lnSpc>
            </a:pPr>
            <a:r>
              <a:rPr lang="fr-FR">
                <a:solidFill>
                  <a:srgbClr val="000000"/>
                </a:solidFill>
                <a:latin typeface="Arial"/>
              </a:rPr>
              <a:t>1- Donner un titre au document. </a:t>
            </a:r>
            <a:endParaRPr/>
          </a:p>
          <a:p>
            <a:pPr>
              <a:lnSpc>
                <a:spcPct val="100000"/>
              </a:lnSpc>
            </a:pPr>
            <a:r>
              <a:rPr lang="fr-FR">
                <a:solidFill>
                  <a:srgbClr val="000000"/>
                </a:solidFill>
                <a:latin typeface="Arial"/>
              </a:rPr>
              <a:t>2- Entourer et nommer un espace fortement peuplé et expliquer ce fort peuplement.</a:t>
            </a:r>
            <a:endParaRPr/>
          </a:p>
          <a:p>
            <a:pPr>
              <a:lnSpc>
                <a:spcPct val="100000"/>
              </a:lnSpc>
            </a:pPr>
            <a:r>
              <a:rPr lang="fr-FR">
                <a:solidFill>
                  <a:srgbClr val="000000"/>
                </a:solidFill>
                <a:latin typeface="Arial"/>
              </a:rPr>
              <a:t>3- Indiquer les principaux flux migratoires internes. </a:t>
            </a:r>
            <a:endParaRPr/>
          </a:p>
          <a:p>
            <a:pPr>
              <a:lnSpc>
                <a:spcPct val="100000"/>
              </a:lnSpc>
            </a:pPr>
            <a:r>
              <a:rPr lang="fr-FR">
                <a:solidFill>
                  <a:srgbClr val="000000"/>
                </a:solidFill>
                <a:latin typeface="Arial"/>
              </a:rPr>
              <a:t>4-Colorier et nommer un espace faiblement peuplé et expliquer ce faible peuplement. </a:t>
            </a:r>
            <a:endParaRPr/>
          </a:p>
          <a:p>
            <a:pPr>
              <a:lnSpc>
                <a:spcPct val="100000"/>
              </a:lnSpc>
            </a:pPr>
            <a:endParaRPr/>
          </a:p>
          <a:p>
            <a:pPr>
              <a:lnSpc>
                <a:spcPct val="100000"/>
              </a:lnSpc>
            </a:pPr>
            <a:endParaRPr/>
          </a:p>
          <a:p>
            <a:pPr>
              <a:lnSpc>
                <a:spcPct val="100000"/>
              </a:lnSpc>
            </a:pPr>
            <a:r>
              <a:rPr lang="fr-FR">
                <a:solidFill>
                  <a:srgbClr val="000000"/>
                </a:solidFill>
                <a:latin typeface="Arial"/>
              </a:rPr>
              <a:t>Retour</a:t>
            </a:r>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6" name="TextShape 1"/>
          <p:cNvSpPr txBox="1"/>
          <p:nvPr/>
        </p:nvSpPr>
        <p:spPr>
          <a:xfrm>
            <a:off x="0" y="533520"/>
            <a:ext cx="9036000" cy="1599120"/>
          </a:xfrm>
          <a:prstGeom prst="rect">
            <a:avLst/>
          </a:prstGeom>
        </p:spPr>
        <p:txBody>
          <a:bodyPr anchor="ctr"/>
          <a:p>
            <a:pPr>
              <a:lnSpc>
                <a:spcPct val="100000"/>
              </a:lnSpc>
            </a:pPr>
            <a:r>
              <a:rPr lang="fr-FR" sz="3200">
                <a:solidFill>
                  <a:srgbClr val="3e3d2d"/>
                </a:solidFill>
                <a:latin typeface="Arial"/>
              </a:rPr>
              <a:t>Tableau des capacités. Sélection de capacités relatives à l’usage des documents. </a:t>
            </a:r>
            <a:endParaRPr/>
          </a:p>
        </p:txBody>
      </p:sp>
      <p:sp>
        <p:nvSpPr>
          <p:cNvPr id="177" name="TextShape 2"/>
          <p:cNvSpPr txBox="1"/>
          <p:nvPr/>
        </p:nvSpPr>
        <p:spPr>
          <a:xfrm>
            <a:off x="457200" y="1600200"/>
            <a:ext cx="5122440" cy="4876560"/>
          </a:xfrm>
          <a:prstGeom prst="rect">
            <a:avLst/>
          </a:prstGeom>
        </p:spPr>
        <p:txBody>
          <a:bodyPr/>
          <a:p>
            <a:pPr>
              <a:lnSpc>
                <a:spcPct val="100000"/>
              </a:lnSpc>
            </a:pPr>
            <a:endParaRPr/>
          </a:p>
          <a:p>
            <a:pPr>
              <a:lnSpc>
                <a:spcPct val="100000"/>
              </a:lnSpc>
            </a:pPr>
            <a:r>
              <a:rPr b="1" lang="fr-FR" sz="2400">
                <a:solidFill>
                  <a:srgbClr val="000000"/>
                </a:solidFill>
                <a:latin typeface="Arial"/>
              </a:rPr>
              <a:t>1) Exploiter et confronter des informations </a:t>
            </a:r>
            <a:r>
              <a:rPr lang="fr-FR" sz="2400">
                <a:solidFill>
                  <a:srgbClr val="000000"/>
                </a:solidFill>
                <a:latin typeface="Arial"/>
              </a:rPr>
              <a:t>	</a:t>
            </a:r>
            <a:endParaRPr/>
          </a:p>
          <a:p>
            <a:pPr algn="just">
              <a:lnSpc>
                <a:spcPct val="100000"/>
              </a:lnSpc>
              <a:buSzPct val="25000"/>
              <a:buFont typeface="Arial"/>
              <a:buChar char="•"/>
            </a:pPr>
            <a:r>
              <a:rPr lang="fr-FR" sz="2400">
                <a:solidFill>
                  <a:srgbClr val="000000"/>
                </a:solidFill>
                <a:latin typeface="Arial"/>
              </a:rPr>
              <a:t>- identifier des documents (nature, auteur, date, conditions de production)</a:t>
            </a:r>
            <a:endParaRPr/>
          </a:p>
          <a:p>
            <a:pPr algn="just">
              <a:lnSpc>
                <a:spcPct val="100000"/>
              </a:lnSpc>
              <a:buSzPct val="25000"/>
              <a:buFont typeface="Arial"/>
              <a:buChar char="•"/>
            </a:pPr>
            <a:r>
              <a:rPr lang="fr-FR" sz="2400">
                <a:solidFill>
                  <a:srgbClr val="000000"/>
                </a:solidFill>
                <a:latin typeface="Arial"/>
              </a:rPr>
              <a:t>- prélever, hiérarchiser et confronter des informations selon des approches spécifiques en fonction du document ou du corpus documentaire</a:t>
            </a:r>
            <a:endParaRPr/>
          </a:p>
          <a:p>
            <a:pPr algn="just">
              <a:lnSpc>
                <a:spcPct val="100000"/>
              </a:lnSpc>
              <a:buSzPct val="25000"/>
              <a:buFont typeface="Arial"/>
              <a:buChar char="•"/>
            </a:pPr>
            <a:r>
              <a:rPr lang="fr-FR" sz="2400">
                <a:solidFill>
                  <a:srgbClr val="000000"/>
                </a:solidFill>
                <a:latin typeface="Arial"/>
              </a:rPr>
              <a:t>- cerner le sens général d’un document ou d’un corpus documentaire et le mettre en relation avec la situation historique ou géographique étudiée</a:t>
            </a:r>
            <a:endParaRPr/>
          </a:p>
          <a:p>
            <a:pPr algn="just">
              <a:lnSpc>
                <a:spcPct val="100000"/>
              </a:lnSpc>
              <a:buSzPct val="25000"/>
              <a:buFont typeface="Arial"/>
              <a:buChar char="•"/>
            </a:pPr>
            <a:r>
              <a:rPr lang="fr-FR" sz="2400">
                <a:solidFill>
                  <a:srgbClr val="000000"/>
                </a:solidFill>
                <a:latin typeface="Arial"/>
              </a:rPr>
              <a:t>critiquer des documents de types différents (textes, images, cartes, graphes, etc.) </a:t>
            </a:r>
            <a:r>
              <a:rPr lang="fr-FR" sz="2400">
                <a:solidFill>
                  <a:srgbClr val="000000"/>
                </a:solidFill>
                <a:latin typeface="Arial"/>
              </a:rPr>
              <a:t>	</a:t>
            </a:r>
            <a:endParaRPr/>
          </a:p>
          <a:p>
            <a:pPr>
              <a:lnSpc>
                <a:spcPct val="100000"/>
              </a:lnSpc>
            </a:pPr>
            <a:endParaRPr/>
          </a:p>
          <a:p>
            <a:pPr>
              <a:lnSpc>
                <a:spcPct val="100000"/>
              </a:lnSpc>
            </a:pPr>
            <a:r>
              <a:rPr b="1" lang="fr-FR" sz="2400">
                <a:solidFill>
                  <a:srgbClr val="000000"/>
                </a:solidFill>
                <a:latin typeface="Arial"/>
              </a:rPr>
              <a:t>2) Organiser et synthétiser des informations</a:t>
            </a:r>
            <a:endParaRPr/>
          </a:p>
          <a:p>
            <a:pPr>
              <a:lnSpc>
                <a:spcPct val="100000"/>
              </a:lnSpc>
              <a:buSzPct val="25000"/>
              <a:buFont typeface="Arial"/>
              <a:buChar char="•"/>
            </a:pPr>
            <a:r>
              <a:rPr lang="fr-FR" sz="2400">
                <a:solidFill>
                  <a:srgbClr val="000000"/>
                </a:solidFill>
                <a:latin typeface="Arial"/>
              </a:rPr>
              <a:t>- lire un document (un texte ou une carte) et en exprimer oralement ou par écrit les idées clés, les parties ou composantes essentielles ; </a:t>
            </a:r>
            <a:endParaRPr/>
          </a:p>
          <a:p>
            <a:pPr>
              <a:lnSpc>
                <a:spcPct val="100000"/>
              </a:lnSpc>
              <a:buSzPct val="25000"/>
              <a:buFont typeface="Arial"/>
              <a:buChar char="•"/>
            </a:pPr>
            <a:r>
              <a:rPr lang="fr-FR" sz="2400">
                <a:solidFill>
                  <a:srgbClr val="000000"/>
                </a:solidFill>
                <a:latin typeface="Arial"/>
              </a:rPr>
              <a:t>retour </a:t>
            </a:r>
            <a:endParaRPr/>
          </a:p>
        </p:txBody>
      </p:sp>
      <p:sp>
        <p:nvSpPr>
          <p:cNvPr id="178" name="CustomShape 3"/>
          <p:cNvSpPr/>
          <p:nvPr/>
        </p:nvSpPr>
        <p:spPr>
          <a:xfrm>
            <a:off x="6328800" y="1845000"/>
            <a:ext cx="2232000" cy="1736280"/>
          </a:xfrm>
          <a:prstGeom prst="rect">
            <a:avLst/>
          </a:prstGeom>
          <a:ln>
            <a:solidFill>
              <a:srgbClr val="ff0000"/>
            </a:solidFill>
          </a:ln>
        </p:spPr>
        <p:txBody>
          <a:bodyPr bIns="45000" lIns="90000" rIns="90000" tIns="45000"/>
          <a:p>
            <a:pPr>
              <a:lnSpc>
                <a:spcPct val="100000"/>
              </a:lnSpc>
            </a:pPr>
            <a:r>
              <a:rPr lang="fr-FR">
                <a:solidFill>
                  <a:srgbClr val="ff0000"/>
                </a:solidFill>
                <a:latin typeface="Arial"/>
              </a:rPr>
              <a:t>Le prélèvement d’informations est une capacité parmi d’autres. Il ne doit pas être survalorisé</a:t>
            </a:r>
            <a:r>
              <a:rPr lang="fr-FR">
                <a:solidFill>
                  <a:srgbClr val="000000"/>
                </a:solidFill>
                <a:latin typeface="Arial"/>
              </a:rPr>
              <a:t>. </a:t>
            </a:r>
            <a:endParaRPr/>
          </a:p>
        </p:txBody>
      </p:sp>
      <p:sp>
        <p:nvSpPr>
          <p:cNvPr id="179" name="CustomShape 4"/>
          <p:cNvSpPr/>
          <p:nvPr/>
        </p:nvSpPr>
        <p:spPr>
          <a:xfrm flipH="1">
            <a:off x="1906920" y="1989000"/>
            <a:ext cx="4420440" cy="575640"/>
          </a:xfrm>
          <a:prstGeom prst="straightConnector1">
            <a:avLst/>
          </a:prstGeom>
          <a:ln w="9360">
            <a:solidFill>
              <a:srgbClr val="ff0000"/>
            </a:solidFill>
            <a:round/>
            <a:tailEnd len="med" type="triangle" w="med"/>
          </a:ln>
        </p:spPr>
      </p:sp>
      <p:sp>
        <p:nvSpPr>
          <p:cNvPr id="180" name="CustomShape 5"/>
          <p:cNvSpPr/>
          <p:nvPr/>
        </p:nvSpPr>
        <p:spPr>
          <a:xfrm flipH="1">
            <a:off x="1906920" y="1989000"/>
            <a:ext cx="4420440" cy="1295640"/>
          </a:xfrm>
          <a:prstGeom prst="straightConnector1">
            <a:avLst/>
          </a:prstGeom>
          <a:ln w="9360">
            <a:solidFill>
              <a:srgbClr val="ff0000"/>
            </a:solidFill>
            <a:round/>
            <a:tailEnd len="med" type="triangle" w="med"/>
          </a:ln>
        </p:spPr>
      </p:sp>
      <p:sp>
        <p:nvSpPr>
          <p:cNvPr id="181" name="CustomShape 6"/>
          <p:cNvSpPr/>
          <p:nvPr/>
        </p:nvSpPr>
        <p:spPr>
          <a:xfrm>
            <a:off x="6328800" y="4005000"/>
            <a:ext cx="2232000" cy="2010600"/>
          </a:xfrm>
          <a:prstGeom prst="rect">
            <a:avLst/>
          </a:prstGeom>
          <a:ln>
            <a:solidFill>
              <a:srgbClr val="ff0000"/>
            </a:solidFill>
          </a:ln>
        </p:spPr>
        <p:txBody>
          <a:bodyPr bIns="45000" lIns="90000" rIns="90000" tIns="45000"/>
          <a:p>
            <a:pPr>
              <a:lnSpc>
                <a:spcPct val="100000"/>
              </a:lnSpc>
            </a:pPr>
            <a:r>
              <a:rPr lang="fr-FR">
                <a:solidFill>
                  <a:srgbClr val="ff0000"/>
                </a:solidFill>
                <a:latin typeface="Arial"/>
              </a:rPr>
              <a:t>La confrontation de documents est une capacité à développer particulièrement au lycée (nouvelle par rapport à la 3e)</a:t>
            </a:r>
            <a:endParaRPr/>
          </a:p>
        </p:txBody>
      </p:sp>
      <p:sp>
        <p:nvSpPr>
          <p:cNvPr id="182" name="CustomShape 7"/>
          <p:cNvSpPr/>
          <p:nvPr/>
        </p:nvSpPr>
        <p:spPr>
          <a:xfrm flipH="1" flipV="1" rot="10800000">
            <a:off x="2958840" y="692640"/>
            <a:ext cx="1684440" cy="2160000"/>
          </a:xfrm>
          <a:prstGeom prst="straightConnector1">
            <a:avLst/>
          </a:prstGeom>
          <a:ln w="9360">
            <a:solidFill>
              <a:srgbClr val="ff0000"/>
            </a:solidFill>
            <a:round/>
            <a:tailEnd len="med" type="triangle" w="med"/>
          </a:ln>
        </p:spPr>
      </p:sp>
      <p:sp>
        <p:nvSpPr>
          <p:cNvPr id="183" name="CustomShape 8"/>
          <p:cNvSpPr/>
          <p:nvPr/>
        </p:nvSpPr>
        <p:spPr>
          <a:xfrm flipH="1">
            <a:off x="1618920" y="1989000"/>
            <a:ext cx="4708440" cy="1944000"/>
          </a:xfrm>
          <a:prstGeom prst="straightConnector1">
            <a:avLst/>
          </a:prstGeom>
          <a:ln w="9360">
            <a:solidFill>
              <a:srgbClr val="ff0000"/>
            </a:solidFill>
            <a:round/>
            <a:tailEnd len="med" type="triangle" w="med"/>
          </a:ln>
        </p:spPr>
      </p:sp>
    </p:spTree>
  </p:cSld>
  <p:timing>
    <p:tnLst>
      <p:par>
        <p:cTn dur="indefinite" id="73" nodeType="tmRoot" restart="never">
          <p:childTnLst>
            <p:seq>
              <p:cTn dur="indefinite" id="74" nodeType="mainSeq">
                <p:childTnLst>
                  <p:par>
                    <p:cTn fill="hold" id="75">
                      <p:stCondLst>
                        <p:cond delay="indefinite"/>
                      </p:stCondLst>
                      <p:childTnLst>
                        <p:par>
                          <p:cTn fill="hold" id="76">
                            <p:stCondLst>
                              <p:cond delay="0"/>
                            </p:stCondLst>
                            <p:childTnLst>
                              <p:par>
                                <p:cTn fill="hold" id="77" nodeType="clickEffect" presetClass="entr" presetID="1">
                                  <p:stCondLst>
                                    <p:cond delay="0"/>
                                  </p:stCondLst>
                                  <p:childTnLst>
                                    <p:set>
                                      <p:cBhvr>
                                        <p:cTn dur="1" fill="hold" id="78">
                                          <p:stCondLst>
                                            <p:cond delay="0"/>
                                          </p:stCondLst>
                                        </p:cTn>
                                        <p:tgtEl>
                                          <p:spTgt spid="177">
                                            <p:txEl>
                                              <p:pRg end="47" st="1"/>
                                            </p:txEl>
                                          </p:spTgt>
                                        </p:tgtEl>
                                        <p:attrNameLst>
                                          <p:attrName>style.visibility</p:attrName>
                                        </p:attrNameLst>
                                      </p:cBhvr>
                                      <p:to>
                                        <p:strVal val="visible"/>
                                      </p:to>
                                    </p:set>
                                  </p:childTnLst>
                                </p:cTn>
                              </p:par>
                            </p:childTnLst>
                          </p:cTn>
                        </p:par>
                      </p:childTnLst>
                    </p:cTn>
                  </p:par>
                  <p:par>
                    <p:cTn fill="hold" id="79">
                      <p:stCondLst>
                        <p:cond delay="indefinite"/>
                      </p:stCondLst>
                      <p:childTnLst>
                        <p:par>
                          <p:cTn fill="hold" id="80">
                            <p:stCondLst>
                              <p:cond delay="0"/>
                            </p:stCondLst>
                            <p:childTnLst>
                              <p:par>
                                <p:cTn fill="hold" id="81" nodeType="clickEffect" presetClass="entr" presetID="1">
                                  <p:stCondLst>
                                    <p:cond delay="0"/>
                                  </p:stCondLst>
                                  <p:childTnLst>
                                    <p:set>
                                      <p:cBhvr>
                                        <p:cTn dur="1" fill="hold" id="82">
                                          <p:stCondLst>
                                            <p:cond delay="0"/>
                                          </p:stCondLst>
                                        </p:cTn>
                                        <p:tgtEl>
                                          <p:spTgt spid="177">
                                            <p:txEl>
                                              <p:pRg end="123" st="47"/>
                                            </p:txEl>
                                          </p:spTgt>
                                        </p:tgtEl>
                                        <p:attrNameLst>
                                          <p:attrName>style.visibility</p:attrName>
                                        </p:attrNameLst>
                                      </p:cBhvr>
                                      <p:to>
                                        <p:strVal val="visible"/>
                                      </p:to>
                                    </p:set>
                                  </p:childTnLst>
                                </p:cTn>
                              </p:par>
                            </p:childTnLst>
                          </p:cTn>
                        </p:par>
                      </p:childTnLst>
                    </p:cTn>
                  </p:par>
                  <p:par>
                    <p:cTn fill="hold" id="83">
                      <p:stCondLst>
                        <p:cond delay="indefinite"/>
                      </p:stCondLst>
                      <p:childTnLst>
                        <p:par>
                          <p:cTn fill="hold" id="84">
                            <p:stCondLst>
                              <p:cond delay="0"/>
                            </p:stCondLst>
                            <p:childTnLst>
                              <p:par>
                                <p:cTn fill="hold" id="85" nodeType="clickEffect" presetClass="entr" presetID="1">
                                  <p:stCondLst>
                                    <p:cond delay="0"/>
                                  </p:stCondLst>
                                  <p:childTnLst>
                                    <p:set>
                                      <p:cBhvr>
                                        <p:cTn dur="1" fill="hold" id="86">
                                          <p:stCondLst>
                                            <p:cond delay="0"/>
                                          </p:stCondLst>
                                        </p:cTn>
                                        <p:tgtEl>
                                          <p:spTgt spid="177">
                                            <p:txEl>
                                              <p:pRg end="261" st="123"/>
                                            </p:txEl>
                                          </p:spTgt>
                                        </p:tgtEl>
                                        <p:attrNameLst>
                                          <p:attrName>style.visibility</p:attrName>
                                        </p:attrNameLst>
                                      </p:cBhvr>
                                      <p:to>
                                        <p:strVal val="visible"/>
                                      </p:to>
                                    </p:set>
                                  </p:childTnLst>
                                </p:cTn>
                              </p:par>
                            </p:childTnLst>
                          </p:cTn>
                        </p:par>
                      </p:childTnLst>
                    </p:cTn>
                  </p:par>
                  <p:par>
                    <p:cTn fill="hold" id="87">
                      <p:stCondLst>
                        <p:cond delay="indefinite"/>
                      </p:stCondLst>
                      <p:childTnLst>
                        <p:par>
                          <p:cTn fill="hold" id="88">
                            <p:stCondLst>
                              <p:cond delay="0"/>
                            </p:stCondLst>
                            <p:childTnLst>
                              <p:par>
                                <p:cTn fill="hold" id="89" nodeType="clickEffect" presetClass="entr" presetID="1">
                                  <p:stCondLst>
                                    <p:cond delay="0"/>
                                  </p:stCondLst>
                                  <p:childTnLst>
                                    <p:set>
                                      <p:cBhvr>
                                        <p:cTn dur="1" fill="hold" id="90">
                                          <p:stCondLst>
                                            <p:cond delay="0"/>
                                          </p:stCondLst>
                                        </p:cTn>
                                        <p:tgtEl>
                                          <p:spTgt spid="177">
                                            <p:txEl>
                                              <p:pRg end="406" st="261"/>
                                            </p:txEl>
                                          </p:spTgt>
                                        </p:tgtEl>
                                        <p:attrNameLst>
                                          <p:attrName>style.visibility</p:attrName>
                                        </p:attrNameLst>
                                      </p:cBhvr>
                                      <p:to>
                                        <p:strVal val="visible"/>
                                      </p:to>
                                    </p:set>
                                  </p:childTnLst>
                                </p:cTn>
                              </p:par>
                            </p:childTnLst>
                          </p:cTn>
                        </p:par>
                      </p:childTnLst>
                    </p:cTn>
                  </p:par>
                  <p:par>
                    <p:cTn fill="hold" id="91">
                      <p:stCondLst>
                        <p:cond delay="indefinite"/>
                      </p:stCondLst>
                      <p:childTnLst>
                        <p:par>
                          <p:cTn fill="hold" id="92">
                            <p:stCondLst>
                              <p:cond delay="0"/>
                            </p:stCondLst>
                            <p:childTnLst>
                              <p:par>
                                <p:cTn fill="hold" id="93" nodeType="clickEffect" presetClass="entr" presetID="1">
                                  <p:stCondLst>
                                    <p:cond delay="0"/>
                                  </p:stCondLst>
                                  <p:childTnLst>
                                    <p:set>
                                      <p:cBhvr>
                                        <p:cTn dur="1" fill="hold" id="94">
                                          <p:stCondLst>
                                            <p:cond delay="0"/>
                                          </p:stCondLst>
                                        </p:cTn>
                                        <p:tgtEl>
                                          <p:spTgt spid="177">
                                            <p:txEl>
                                              <p:pRg end="492" st="406"/>
                                            </p:txEl>
                                          </p:spTgt>
                                        </p:tgtEl>
                                        <p:attrNameLst>
                                          <p:attrName>style.visibility</p:attrName>
                                        </p:attrNameLst>
                                      </p:cBhvr>
                                      <p:to>
                                        <p:strVal val="visible"/>
                                      </p:to>
                                    </p:set>
                                  </p:childTnLst>
                                </p:cTn>
                              </p:par>
                            </p:childTnLst>
                          </p:cTn>
                        </p:par>
                      </p:childTnLst>
                    </p:cTn>
                  </p:par>
                  <p:par>
                    <p:cTn fill="hold" id="95">
                      <p:stCondLst>
                        <p:cond delay="indefinite"/>
                      </p:stCondLst>
                      <p:childTnLst>
                        <p:par>
                          <p:cTn fill="hold" id="96">
                            <p:stCondLst>
                              <p:cond delay="0"/>
                            </p:stCondLst>
                            <p:childTnLst>
                              <p:par>
                                <p:cTn fill="hold" id="97" nodeType="clickEffect" presetClass="entr" presetID="1">
                                  <p:stCondLst>
                                    <p:cond delay="0"/>
                                  </p:stCondLst>
                                  <p:childTnLst>
                                    <p:set>
                                      <p:cBhvr>
                                        <p:cTn dur="1" fill="hold" id="98">
                                          <p:stCondLst>
                                            <p:cond delay="0"/>
                                          </p:stCondLst>
                                        </p:cTn>
                                        <p:tgtEl>
                                          <p:spTgt spid="177">
                                            <p:txEl>
                                              <p:pRg end="538" st="493"/>
                                            </p:txEl>
                                          </p:spTgt>
                                        </p:tgtEl>
                                        <p:attrNameLst>
                                          <p:attrName>style.visibility</p:attrName>
                                        </p:attrNameLst>
                                      </p:cBhvr>
                                      <p:to>
                                        <p:strVal val="visible"/>
                                      </p:to>
                                    </p:set>
                                  </p:childTnLst>
                                </p:cTn>
                              </p:par>
                            </p:childTnLst>
                          </p:cTn>
                        </p:par>
                      </p:childTnLst>
                    </p:cTn>
                  </p:par>
                  <p:par>
                    <p:cTn fill="hold" id="99">
                      <p:stCondLst>
                        <p:cond delay="indefinite"/>
                      </p:stCondLst>
                      <p:childTnLst>
                        <p:par>
                          <p:cTn fill="hold" id="100">
                            <p:stCondLst>
                              <p:cond delay="0"/>
                            </p:stCondLst>
                            <p:childTnLst>
                              <p:par>
                                <p:cTn fill="hold" id="101" nodeType="clickEffect" presetClass="entr" presetID="1">
                                  <p:stCondLst>
                                    <p:cond delay="0"/>
                                  </p:stCondLst>
                                  <p:childTnLst>
                                    <p:set>
                                      <p:cBhvr>
                                        <p:cTn dur="1" fill="hold" id="102">
                                          <p:stCondLst>
                                            <p:cond delay="0"/>
                                          </p:stCondLst>
                                        </p:cTn>
                                        <p:tgtEl>
                                          <p:spTgt spid="177">
                                            <p:txEl>
                                              <p:pRg end="678" st="538"/>
                                            </p:txEl>
                                          </p:spTgt>
                                        </p:tgtEl>
                                        <p:attrNameLst>
                                          <p:attrName>style.visibility</p:attrName>
                                        </p:attrNameLst>
                                      </p:cBhvr>
                                      <p:to>
                                        <p:strVal val="visible"/>
                                      </p:to>
                                    </p:set>
                                  </p:childTnLst>
                                </p:cTn>
                              </p:par>
                            </p:childTnLst>
                          </p:cTn>
                        </p:par>
                      </p:childTnLst>
                    </p:cTn>
                  </p:par>
                  <p:par>
                    <p:cTn fill="hold" id="103">
                      <p:stCondLst>
                        <p:cond delay="indefinite"/>
                      </p:stCondLst>
                      <p:childTnLst>
                        <p:par>
                          <p:cTn fill="hold" id="104">
                            <p:stCondLst>
                              <p:cond delay="0"/>
                            </p:stCondLst>
                            <p:childTnLst>
                              <p:par>
                                <p:cTn fill="hold" id="105" nodeType="clickEffect" presetClass="entr" presetID="1">
                                  <p:stCondLst>
                                    <p:cond delay="0"/>
                                  </p:stCondLst>
                                  <p:childTnLst>
                                    <p:set>
                                      <p:cBhvr>
                                        <p:cTn dur="1" fill="hold" id="106">
                                          <p:stCondLst>
                                            <p:cond delay="0"/>
                                          </p:stCondLst>
                                        </p:cTn>
                                        <p:tgtEl>
                                          <p:spTgt spid="178"/>
                                        </p:tgtEl>
                                        <p:attrNameLst>
                                          <p:attrName>style.visibility</p:attrName>
                                        </p:attrNameLst>
                                      </p:cBhvr>
                                      <p:to>
                                        <p:strVal val="visible"/>
                                      </p:to>
                                    </p:set>
                                  </p:childTnLst>
                                </p:cTn>
                              </p:par>
                              <p:par>
                                <p:cTn fill="hold" id="107" nodeType="withEffect" presetClass="entr" presetID="1">
                                  <p:stCondLst>
                                    <p:cond delay="0"/>
                                  </p:stCondLst>
                                  <p:childTnLst>
                                    <p:set>
                                      <p:cBhvr>
                                        <p:cTn dur="1" fill="hold" id="108">
                                          <p:stCondLst>
                                            <p:cond delay="0"/>
                                          </p:stCondLst>
                                        </p:cTn>
                                        <p:tgtEl>
                                          <p:spTgt spid="179"/>
                                        </p:tgtEl>
                                        <p:attrNameLst>
                                          <p:attrName>style.visibility</p:attrName>
                                        </p:attrNameLst>
                                      </p:cBhvr>
                                      <p:to>
                                        <p:strVal val="visible"/>
                                      </p:to>
                                    </p:set>
                                  </p:childTnLst>
                                </p:cTn>
                              </p:par>
                              <p:par>
                                <p:cTn fill="hold" id="109" nodeType="withEffect" presetClass="entr" presetID="1">
                                  <p:stCondLst>
                                    <p:cond delay="0"/>
                                  </p:stCondLst>
                                  <p:childTnLst>
                                    <p:set>
                                      <p:cBhvr>
                                        <p:cTn dur="1" fill="hold" id="110">
                                          <p:stCondLst>
                                            <p:cond delay="0"/>
                                          </p:stCondLst>
                                        </p:cTn>
                                        <p:tgtEl>
                                          <p:spTgt spid="180"/>
                                        </p:tgtEl>
                                        <p:attrNameLst>
                                          <p:attrName>style.visibility</p:attrName>
                                        </p:attrNameLst>
                                      </p:cBhvr>
                                      <p:to>
                                        <p:strVal val="visible"/>
                                      </p:to>
                                    </p:set>
                                  </p:childTnLst>
                                </p:cTn>
                              </p:par>
                              <p:par>
                                <p:cTn fill="hold" id="111" nodeType="withEffect" presetClass="entr" presetID="1">
                                  <p:stCondLst>
                                    <p:cond delay="0"/>
                                  </p:stCondLst>
                                  <p:childTnLst>
                                    <p:set>
                                      <p:cBhvr>
                                        <p:cTn dur="1" fill="hold" id="112">
                                          <p:stCondLst>
                                            <p:cond delay="0"/>
                                          </p:stCondLst>
                                        </p:cTn>
                                        <p:tgtEl>
                                          <p:spTgt spid="183"/>
                                        </p:tgtEl>
                                        <p:attrNameLst>
                                          <p:attrName>style.visibility</p:attrName>
                                        </p:attrNameLst>
                                      </p:cBhvr>
                                      <p:to>
                                        <p:strVal val="visible"/>
                                      </p:to>
                                    </p:set>
                                  </p:childTnLst>
                                </p:cTn>
                              </p:par>
                            </p:childTnLst>
                          </p:cTn>
                        </p:par>
                      </p:childTnLst>
                    </p:cTn>
                  </p:par>
                  <p:par>
                    <p:cTn fill="hold" id="113">
                      <p:stCondLst>
                        <p:cond delay="indefinite"/>
                      </p:stCondLst>
                      <p:childTnLst>
                        <p:par>
                          <p:cTn fill="hold" id="114">
                            <p:stCondLst>
                              <p:cond delay="0"/>
                            </p:stCondLst>
                            <p:childTnLst>
                              <p:par>
                                <p:cTn fill="hold" id="115" nodeType="clickEffect" presetClass="entr" presetID="1">
                                  <p:stCondLst>
                                    <p:cond delay="0"/>
                                  </p:stCondLst>
                                  <p:childTnLst>
                                    <p:set>
                                      <p:cBhvr>
                                        <p:cTn dur="1" fill="hold" id="116">
                                          <p:stCondLst>
                                            <p:cond delay="0"/>
                                          </p:stCondLst>
                                        </p:cTn>
                                        <p:tgtEl>
                                          <p:spTgt spid="181"/>
                                        </p:tgtEl>
                                        <p:attrNameLst>
                                          <p:attrName>style.visibility</p:attrName>
                                        </p:attrNameLst>
                                      </p:cBhvr>
                                      <p:to>
                                        <p:strVal val="visible"/>
                                      </p:to>
                                    </p:set>
                                  </p:childTnLst>
                                </p:cTn>
                              </p:par>
                              <p:par>
                                <p:cTn fill="hold" id="117" nodeType="withEffect" presetClass="entr" presetID="1">
                                  <p:stCondLst>
                                    <p:cond delay="0"/>
                                  </p:stCondLst>
                                  <p:childTnLst>
                                    <p:set>
                                      <p:cBhvr>
                                        <p:cTn dur="1" fill="hold" id="118">
                                          <p:stCondLst>
                                            <p:cond delay="0"/>
                                          </p:stCondLst>
                                        </p:cTn>
                                        <p:tgtEl>
                                          <p:spTgt spid="182"/>
                                        </p:tgtEl>
                                        <p:attrNameLst>
                                          <p:attrName>style.visibility</p:attrName>
                                        </p:attrNameLst>
                                      </p:cBhvr>
                                      <p:to>
                                        <p:strVal val="visible"/>
                                      </p:to>
                                    </p:set>
                                  </p:childTnLst>
                                </p:cTn>
                              </p:par>
                            </p:childTnLst>
                          </p:cTn>
                        </p:par>
                      </p:childTnLst>
                    </p:cTn>
                  </p:par>
                  <p:par>
                    <p:cTn fill="hold" id="119">
                      <p:stCondLst>
                        <p:cond delay="indefinite"/>
                      </p:stCondLst>
                      <p:childTnLst>
                        <p:par>
                          <p:cTn fill="hold" id="120">
                            <p:stCondLst>
                              <p:cond delay="0"/>
                            </p:stCondLst>
                            <p:childTnLst>
                              <p:par>
                                <p:cTn fill="hold" id="121" nodeType="clickEffect" presetClass="entr" presetID="1">
                                  <p:stCondLst>
                                    <p:cond delay="0"/>
                                  </p:stCondLst>
                                  <p:childTnLst>
                                    <p:set>
                                      <p:cBhvr>
                                        <p:cTn dur="1" fill="hold" id="122">
                                          <p:stCondLst>
                                            <p:cond delay="0"/>
                                          </p:stCondLst>
                                        </p:cTn>
                                        <p:tgtEl>
                                          <p:spTgt spid="177">
                                            <p:txEl>
                                              <p:pRg end="686" st="678"/>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4" name="TextShape 1"/>
          <p:cNvSpPr txBox="1"/>
          <p:nvPr/>
        </p:nvSpPr>
        <p:spPr>
          <a:xfrm>
            <a:off x="457200" y="533520"/>
            <a:ext cx="8229240" cy="990360"/>
          </a:xfrm>
          <a:prstGeom prst="rect">
            <a:avLst/>
          </a:prstGeom>
        </p:spPr>
        <p:txBody>
          <a:bodyPr anchor="ctr"/>
          <a:p>
            <a:pPr>
              <a:lnSpc>
                <a:spcPct val="100000"/>
              </a:lnSpc>
            </a:pPr>
            <a:r>
              <a:rPr lang="fr-FR" sz="4000">
                <a:solidFill>
                  <a:srgbClr val="3e3d2d"/>
                </a:solidFill>
                <a:latin typeface="Arial"/>
              </a:rPr>
              <a:t>Statuts du document dans les leçons de géographie</a:t>
            </a:r>
            <a:endParaRPr/>
          </a:p>
        </p:txBody>
      </p:sp>
      <p:sp>
        <p:nvSpPr>
          <p:cNvPr id="185" name="TextShape 2"/>
          <p:cNvSpPr txBox="1"/>
          <p:nvPr/>
        </p:nvSpPr>
        <p:spPr>
          <a:xfrm>
            <a:off x="457200" y="1600200"/>
            <a:ext cx="8229240" cy="4876560"/>
          </a:xfrm>
          <a:prstGeom prst="rect">
            <a:avLst/>
          </a:prstGeom>
        </p:spPr>
        <p:txBody>
          <a:bodyPr/>
          <a:p>
            <a:pPr>
              <a:lnSpc>
                <a:spcPct val="100000"/>
              </a:lnSpc>
              <a:buSzPct val="25000"/>
              <a:buFont typeface="Arial"/>
              <a:buChar char="•"/>
            </a:pPr>
            <a:r>
              <a:rPr lang="fr-FR" sz="2400">
                <a:solidFill>
                  <a:srgbClr val="00b0f0"/>
                </a:solidFill>
                <a:latin typeface="Arial"/>
              </a:rPr>
              <a:t>Document « accroche »</a:t>
            </a:r>
            <a:r>
              <a:rPr lang="fr-FR" sz="2400">
                <a:solidFill>
                  <a:srgbClr val="000000"/>
                </a:solidFill>
                <a:latin typeface="Arial"/>
              </a:rPr>
              <a:t> = suscite l’attention; permet de dégager la problématique. </a:t>
            </a:r>
            <a:endParaRPr/>
          </a:p>
          <a:p>
            <a:pPr>
              <a:lnSpc>
                <a:spcPct val="100000"/>
              </a:lnSpc>
              <a:buSzPct val="25000"/>
              <a:buFont typeface="Arial"/>
              <a:buChar char="•"/>
            </a:pPr>
            <a:r>
              <a:rPr lang="fr-FR" sz="2400">
                <a:solidFill>
                  <a:srgbClr val="00b0f0"/>
                </a:solidFill>
                <a:latin typeface="Arial"/>
              </a:rPr>
              <a:t>Document « illustratif »</a:t>
            </a:r>
            <a:r>
              <a:rPr lang="fr-FR" sz="2400">
                <a:solidFill>
                  <a:srgbClr val="000000"/>
                </a:solidFill>
                <a:latin typeface="Arial"/>
              </a:rPr>
              <a:t> = concrétise des faits exposés sous la forme d’un discours de l’enseignant; permet de spatialiser dans le cas d’une carte; favorise la mémorisation.</a:t>
            </a:r>
            <a:endParaRPr/>
          </a:p>
          <a:p>
            <a:pPr>
              <a:lnSpc>
                <a:spcPct val="100000"/>
              </a:lnSpc>
              <a:buSzPct val="25000"/>
              <a:buFont typeface="Arial"/>
              <a:buChar char="•"/>
            </a:pPr>
            <a:r>
              <a:rPr lang="fr-FR" sz="2400">
                <a:solidFill>
                  <a:srgbClr val="00b0f0"/>
                </a:solidFill>
                <a:latin typeface="Arial"/>
              </a:rPr>
              <a:t>Document « outil » </a:t>
            </a:r>
            <a:r>
              <a:rPr lang="fr-FR" sz="2400">
                <a:solidFill>
                  <a:srgbClr val="000000"/>
                </a:solidFill>
                <a:latin typeface="Arial"/>
              </a:rPr>
              <a:t>= destiné à développer des capacités. </a:t>
            </a:r>
            <a:endParaRPr/>
          </a:p>
          <a:p>
            <a:pPr>
              <a:lnSpc>
                <a:spcPct val="100000"/>
              </a:lnSpc>
            </a:pPr>
            <a:r>
              <a:rPr lang="fr-FR" sz="2400">
                <a:solidFill>
                  <a:srgbClr val="000000"/>
                </a:solidFill>
                <a:latin typeface="Arial"/>
              </a:rPr>
              <a:t>Analyse faite par le professeur ou par les élèves. </a:t>
            </a:r>
            <a:endParaRPr/>
          </a:p>
          <a:p>
            <a:pPr>
              <a:lnSpc>
                <a:spcPct val="100000"/>
              </a:lnSpc>
            </a:pPr>
            <a:endParaRPr/>
          </a:p>
          <a:p>
            <a:pPr>
              <a:lnSpc>
                <a:spcPct val="100000"/>
              </a:lnSpc>
            </a:pPr>
            <a:r>
              <a:rPr lang="fr-FR" sz="2400">
                <a:solidFill>
                  <a:srgbClr val="000000"/>
                </a:solidFill>
                <a:latin typeface="Arial"/>
              </a:rPr>
              <a:t>	</a:t>
            </a:r>
            <a:r>
              <a:rPr lang="fr-FR" sz="2400">
                <a:solidFill>
                  <a:srgbClr val="000000"/>
                </a:solidFill>
                <a:latin typeface="Arial"/>
              </a:rPr>
              <a:t>Retour</a:t>
            </a:r>
            <a:endParaRPr/>
          </a:p>
          <a:p>
            <a:pPr>
              <a:lnSpc>
                <a:spcPct val="100000"/>
              </a:lnSpc>
            </a:pPr>
            <a:endParaRPr/>
          </a:p>
        </p:txBody>
      </p:sp>
    </p:spTree>
  </p:cSld>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6" name="TextShape 1"/>
          <p:cNvSpPr txBox="1"/>
          <p:nvPr/>
        </p:nvSpPr>
        <p:spPr>
          <a:xfrm>
            <a:off x="457200" y="533520"/>
            <a:ext cx="8229240" cy="990360"/>
          </a:xfrm>
          <a:prstGeom prst="rect">
            <a:avLst/>
          </a:prstGeom>
        </p:spPr>
        <p:txBody>
          <a:bodyPr anchor="ctr"/>
          <a:p>
            <a:pPr>
              <a:lnSpc>
                <a:spcPct val="100000"/>
              </a:lnSpc>
            </a:pPr>
            <a:r>
              <a:rPr lang="fr-FR" sz="4000">
                <a:solidFill>
                  <a:srgbClr val="3e3d2d"/>
                </a:solidFill>
                <a:latin typeface="Arial"/>
              </a:rPr>
              <a:t>Les documents dans l’épreuve d’histoire-géographie du bac en série ES/L</a:t>
            </a:r>
            <a:endParaRPr/>
          </a:p>
        </p:txBody>
      </p:sp>
      <p:sp>
        <p:nvSpPr>
          <p:cNvPr id="187" name="TextShape 2"/>
          <p:cNvSpPr txBox="1"/>
          <p:nvPr/>
        </p:nvSpPr>
        <p:spPr>
          <a:xfrm>
            <a:off x="457200" y="1600200"/>
            <a:ext cx="8229240" cy="4876560"/>
          </a:xfrm>
          <a:prstGeom prst="rect">
            <a:avLst/>
          </a:prstGeom>
        </p:spPr>
        <p:txBody>
          <a:bodyPr/>
          <a:p>
            <a:pPr>
              <a:lnSpc>
                <a:spcPct val="100000"/>
              </a:lnSpc>
              <a:buSzPct val="25000"/>
              <a:buFont typeface="Arial"/>
              <a:buChar char="•"/>
            </a:pPr>
            <a:r>
              <a:rPr lang="fr-FR" sz="2400">
                <a:solidFill>
                  <a:srgbClr val="000000"/>
                </a:solidFill>
                <a:latin typeface="Arial"/>
              </a:rPr>
              <a:t>« Les objectifs de l’épreuve […]: analyser des documents de sources et de natures diverses et en faire une </a:t>
            </a:r>
            <a:r>
              <a:rPr b="1" lang="fr-FR" sz="2400">
                <a:solidFill>
                  <a:srgbClr val="000000"/>
                </a:solidFill>
                <a:latin typeface="Arial"/>
              </a:rPr>
              <a:t>étude critique</a:t>
            </a:r>
            <a:r>
              <a:rPr lang="fr-FR" sz="2400">
                <a:solidFill>
                  <a:srgbClr val="000000"/>
                </a:solidFill>
                <a:latin typeface="Arial"/>
              </a:rPr>
              <a:t> »; </a:t>
            </a:r>
            <a:endParaRPr/>
          </a:p>
          <a:p>
            <a:pPr>
              <a:lnSpc>
                <a:spcPct val="100000"/>
              </a:lnSpc>
              <a:buSzPct val="25000"/>
              <a:buFont typeface="Arial"/>
              <a:buChar char="•"/>
            </a:pPr>
            <a:r>
              <a:rPr lang="fr-FR" sz="2400" u="sng">
                <a:solidFill>
                  <a:srgbClr val="000000"/>
                </a:solidFill>
                <a:latin typeface="Arial"/>
              </a:rPr>
              <a:t>L’étude critique de documents en géographie</a:t>
            </a:r>
            <a:r>
              <a:rPr lang="fr-FR" sz="2400">
                <a:solidFill>
                  <a:srgbClr val="000000"/>
                </a:solidFill>
                <a:latin typeface="Arial"/>
              </a:rPr>
              <a:t>:</a:t>
            </a:r>
            <a:endParaRPr/>
          </a:p>
          <a:p>
            <a:pPr>
              <a:lnSpc>
                <a:spcPct val="100000"/>
              </a:lnSpc>
            </a:pPr>
            <a:r>
              <a:rPr lang="fr-FR" sz="2400">
                <a:solidFill>
                  <a:srgbClr val="000000"/>
                </a:solidFill>
                <a:latin typeface="Arial"/>
              </a:rPr>
              <a:t>« L'exercice d'étude critique de document(s) comporte un titre, un ou deux document(s) […]. Il est accompagné </a:t>
            </a:r>
            <a:r>
              <a:rPr b="1" lang="fr-FR" sz="2400">
                <a:solidFill>
                  <a:srgbClr val="000000"/>
                </a:solidFill>
                <a:latin typeface="Arial"/>
              </a:rPr>
              <a:t>d'une consigne </a:t>
            </a:r>
            <a:r>
              <a:rPr lang="fr-FR" sz="2400">
                <a:solidFill>
                  <a:srgbClr val="000000"/>
                </a:solidFill>
                <a:latin typeface="Arial"/>
              </a:rPr>
              <a:t>visant à orienter le travail du candidat. »</a:t>
            </a:r>
            <a:r>
              <a:rPr lang="fr-FR" sz="2400">
                <a:solidFill>
                  <a:srgbClr val="000000"/>
                </a:solidFill>
                <a:latin typeface="Arial"/>
              </a:rPr>
              <a:t>
</a:t>
            </a:r>
            <a:r>
              <a:rPr lang="fr-FR" sz="2400">
                <a:solidFill>
                  <a:srgbClr val="000000"/>
                </a:solidFill>
                <a:latin typeface="Arial"/>
              </a:rPr>
              <a:t>« Cette étude doit permettre au candidat de </a:t>
            </a:r>
            <a:r>
              <a:rPr b="1" lang="fr-FR" sz="2400">
                <a:solidFill>
                  <a:srgbClr val="000000"/>
                </a:solidFill>
                <a:latin typeface="Arial"/>
              </a:rPr>
              <a:t>rendre compte du contenu du ou des document(s) proposé(s) </a:t>
            </a:r>
            <a:r>
              <a:rPr lang="fr-FR" sz="2400">
                <a:solidFill>
                  <a:srgbClr val="000000"/>
                </a:solidFill>
                <a:latin typeface="Arial"/>
              </a:rPr>
              <a:t>et </a:t>
            </a:r>
            <a:r>
              <a:rPr b="1" lang="fr-FR" sz="2400">
                <a:solidFill>
                  <a:srgbClr val="000000"/>
                </a:solidFill>
                <a:latin typeface="Arial"/>
              </a:rPr>
              <a:t>d'en dégager ce qu'il(s) apporte(nt) à la compréhension des situations, des phénomènes ou des processus géographiques évoqués.</a:t>
            </a:r>
            <a:r>
              <a:rPr lang="fr-FR" sz="2400">
                <a:solidFill>
                  <a:srgbClr val="000000"/>
                </a:solidFill>
                <a:latin typeface="Arial"/>
              </a:rPr>
              <a:t>
</a:t>
            </a:r>
            <a:r>
              <a:rPr lang="fr-FR" sz="2400">
                <a:solidFill>
                  <a:srgbClr val="000000"/>
                </a:solidFill>
                <a:latin typeface="Arial"/>
              </a:rPr>
              <a:t>Le candidat doit mettre en œuvre les démarches de l'étude de document(s) en géographie :</a:t>
            </a:r>
            <a:r>
              <a:rPr lang="fr-FR" sz="2400">
                <a:solidFill>
                  <a:srgbClr val="000000"/>
                </a:solidFill>
                <a:latin typeface="Arial"/>
              </a:rPr>
              <a:t>
</a:t>
            </a:r>
            <a:r>
              <a:rPr b="1" lang="fr-FR" sz="2400">
                <a:solidFill>
                  <a:srgbClr val="000000"/>
                </a:solidFill>
                <a:latin typeface="Arial"/>
              </a:rPr>
              <a:t>. </a:t>
            </a:r>
            <a:r>
              <a:rPr lang="fr-FR" sz="2400">
                <a:solidFill>
                  <a:srgbClr val="000000"/>
                </a:solidFill>
                <a:latin typeface="Arial"/>
              </a:rPr>
              <a:t>en dégageant </a:t>
            </a:r>
            <a:r>
              <a:rPr b="1" lang="fr-FR" sz="2400">
                <a:solidFill>
                  <a:srgbClr val="000000"/>
                </a:solidFill>
                <a:latin typeface="Arial"/>
              </a:rPr>
              <a:t>le sens général </a:t>
            </a:r>
            <a:r>
              <a:rPr lang="fr-FR" sz="2400">
                <a:solidFill>
                  <a:srgbClr val="000000"/>
                </a:solidFill>
                <a:latin typeface="Arial"/>
              </a:rPr>
              <a:t>du ou des document(s) en relation avec l'objet géographique auquel il(s) se rapporte(nt),</a:t>
            </a:r>
            <a:r>
              <a:rPr lang="fr-FR" sz="2400">
                <a:solidFill>
                  <a:srgbClr val="000000"/>
                </a:solidFill>
                <a:latin typeface="Arial"/>
              </a:rPr>
              <a:t>
</a:t>
            </a:r>
            <a:r>
              <a:rPr b="1" lang="fr-FR" sz="2400">
                <a:solidFill>
                  <a:srgbClr val="000000"/>
                </a:solidFill>
                <a:latin typeface="Arial"/>
              </a:rPr>
              <a:t>. </a:t>
            </a:r>
            <a:r>
              <a:rPr lang="fr-FR" sz="2400">
                <a:solidFill>
                  <a:srgbClr val="000000"/>
                </a:solidFill>
                <a:latin typeface="Arial"/>
              </a:rPr>
              <a:t>en faisant apparaître les </a:t>
            </a:r>
            <a:r>
              <a:rPr b="1" lang="fr-FR" sz="2400">
                <a:solidFill>
                  <a:srgbClr val="000000"/>
                </a:solidFill>
                <a:latin typeface="Arial"/>
              </a:rPr>
              <a:t>enjeux spatiaux qu'il(s) exprime(nt) et la manière dont il(s) en rend(ent) compte</a:t>
            </a:r>
            <a:r>
              <a:rPr lang="fr-FR" sz="2400">
                <a:solidFill>
                  <a:srgbClr val="000000"/>
                </a:solidFill>
                <a:latin typeface="Arial"/>
              </a:rPr>
              <a:t>,</a:t>
            </a:r>
            <a:r>
              <a:rPr lang="fr-FR" sz="2400">
                <a:solidFill>
                  <a:srgbClr val="000000"/>
                </a:solidFill>
                <a:latin typeface="Arial"/>
              </a:rPr>
              <a:t>
</a:t>
            </a:r>
            <a:r>
              <a:rPr b="1" lang="fr-FR" sz="2400">
                <a:solidFill>
                  <a:srgbClr val="000000"/>
                </a:solidFill>
                <a:latin typeface="Arial"/>
              </a:rPr>
              <a:t>. </a:t>
            </a:r>
            <a:r>
              <a:rPr lang="fr-FR" sz="2400">
                <a:solidFill>
                  <a:srgbClr val="000000"/>
                </a:solidFill>
                <a:latin typeface="Arial"/>
              </a:rPr>
              <a:t>en montrant</a:t>
            </a:r>
            <a:r>
              <a:rPr b="1" lang="fr-FR" sz="2400">
                <a:solidFill>
                  <a:srgbClr val="000000"/>
                </a:solidFill>
                <a:latin typeface="Arial"/>
              </a:rPr>
              <a:t> l'intérêt et les limites éventuelles du ou des document(s</a:t>
            </a:r>
            <a:r>
              <a:rPr lang="fr-FR" sz="2400">
                <a:solidFill>
                  <a:srgbClr val="000000"/>
                </a:solidFill>
                <a:latin typeface="Arial"/>
              </a:rPr>
              <a:t>) pour la compréhension de cette question géographique et en prenant la </a:t>
            </a:r>
            <a:r>
              <a:rPr b="1" lang="fr-FR" sz="2400">
                <a:solidFill>
                  <a:srgbClr val="000000"/>
                </a:solidFill>
                <a:latin typeface="Arial"/>
              </a:rPr>
              <a:t>distance critique nécessaire,</a:t>
            </a:r>
            <a:r>
              <a:rPr lang="fr-FR" sz="2400">
                <a:solidFill>
                  <a:srgbClr val="000000"/>
                </a:solidFill>
                <a:latin typeface="Arial"/>
              </a:rPr>
              <a:t>
</a:t>
            </a:r>
            <a:r>
              <a:rPr b="1" lang="fr-FR" sz="2400">
                <a:solidFill>
                  <a:srgbClr val="000000"/>
                </a:solidFill>
                <a:latin typeface="Arial"/>
              </a:rPr>
              <a:t>. </a:t>
            </a:r>
            <a:r>
              <a:rPr lang="fr-FR" sz="2400">
                <a:solidFill>
                  <a:srgbClr val="000000"/>
                </a:solidFill>
                <a:latin typeface="Arial"/>
              </a:rPr>
              <a:t>en montrant, le cas échéant, </a:t>
            </a:r>
            <a:r>
              <a:rPr b="1" lang="fr-FR" sz="2400">
                <a:solidFill>
                  <a:srgbClr val="000000"/>
                </a:solidFill>
                <a:latin typeface="Arial"/>
              </a:rPr>
              <a:t>l'intérêt de la confrontation des documents</a:t>
            </a:r>
            <a:r>
              <a:rPr lang="fr-FR" sz="2400">
                <a:solidFill>
                  <a:srgbClr val="000000"/>
                </a:solidFill>
                <a:latin typeface="Arial"/>
              </a:rPr>
              <a:t>. Extraits du BO spécial n°7 du 6 octobre 2011.</a:t>
            </a:r>
            <a:endParaRPr/>
          </a:p>
          <a:p>
            <a:pPr>
              <a:lnSpc>
                <a:spcPct val="100000"/>
              </a:lnSpc>
            </a:pPr>
            <a:endParaRPr/>
          </a:p>
        </p:txBody>
      </p:sp>
      <p:sp>
        <p:nvSpPr>
          <p:cNvPr id="188" name="CustomShape 3"/>
          <p:cNvSpPr/>
          <p:nvPr/>
        </p:nvSpPr>
        <p:spPr>
          <a:xfrm>
            <a:off x="5004000" y="6165360"/>
            <a:ext cx="1223640" cy="364680"/>
          </a:xfrm>
          <a:prstGeom prst="rect">
            <a:avLst/>
          </a:prstGeom>
        </p:spPr>
        <p:txBody>
          <a:bodyPr bIns="45000" lIns="90000" rIns="90000" tIns="45000"/>
          <a:p>
            <a:pPr>
              <a:lnSpc>
                <a:spcPct val="100000"/>
              </a:lnSpc>
            </a:pPr>
            <a:r>
              <a:rPr lang="fr-FR">
                <a:solidFill>
                  <a:srgbClr val="000000"/>
                </a:solidFill>
                <a:latin typeface="Arial"/>
              </a:rPr>
              <a:t>Retour </a:t>
            </a:r>
            <a:endParaRP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